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4a" ContentType="audio/mp4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5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notesSlides/notesSlide6.xml" ContentType="application/vnd.openxmlformats-officedocument.presentationml.notesSlide+xml"/>
  <Override PartName="/ppt/tags/tag4.xml" ContentType="application/vnd.openxmlformats-officedocument.presentationml.tags+xml"/>
  <Override PartName="/ppt/notesSlides/notesSlide7.xml" ContentType="application/vnd.openxmlformats-officedocument.presentationml.notesSlide+xml"/>
  <Override PartName="/ppt/tags/tag5.xml" ContentType="application/vnd.openxmlformats-officedocument.presentationml.tags+xml"/>
  <Override PartName="/ppt/notesSlides/notesSlide8.xml" ContentType="application/vnd.openxmlformats-officedocument.presentationml.notesSlide+xml"/>
  <Override PartName="/ppt/tags/tag6.xml" ContentType="application/vnd.openxmlformats-officedocument.presentationml.tags+xml"/>
  <Override PartName="/ppt/notesSlides/notesSlide9.xml" ContentType="application/vnd.openxmlformats-officedocument.presentationml.notesSlide+xml"/>
  <Override PartName="/ppt/tags/tag7.xml" ContentType="application/vnd.openxmlformats-officedocument.presentationml.tags+xml"/>
  <Override PartName="/ppt/notesSlides/notesSlide10.xml" ContentType="application/vnd.openxmlformats-officedocument.presentationml.notesSlide+xml"/>
  <Override PartName="/ppt/tags/tag8.xml" ContentType="application/vnd.openxmlformats-officedocument.presentationml.tags+xml"/>
  <Override PartName="/ppt/notesSlides/notesSlide11.xml" ContentType="application/vnd.openxmlformats-officedocument.presentationml.notesSlide+xml"/>
  <Override PartName="/ppt/tags/tag9.xml" ContentType="application/vnd.openxmlformats-officedocument.presentationml.tags+xml"/>
  <Override PartName="/ppt/notesSlides/notesSlide12.xml" ContentType="application/vnd.openxmlformats-officedocument.presentationml.notesSlide+xml"/>
  <Override PartName="/ppt/tags/tag10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11.xml" ContentType="application/vnd.openxmlformats-officedocument.presentationml.tags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ags/tag12.xml" ContentType="application/vnd.openxmlformats-officedocument.presentationml.tags+xml"/>
  <Override PartName="/ppt/notesSlides/notesSlide17.xml" ContentType="application/vnd.openxmlformats-officedocument.presentationml.notesSlide+xml"/>
  <Override PartName="/ppt/tags/tag13.xml" ContentType="application/vnd.openxmlformats-officedocument.presentationml.tags+xml"/>
  <Override PartName="/ppt/notesSlides/notesSlide18.xml" ContentType="application/vnd.openxmlformats-officedocument.presentationml.notesSlide+xml"/>
  <Override PartName="/ppt/tags/tag14.xml" ContentType="application/vnd.openxmlformats-officedocument.presentationml.tags+xml"/>
  <Override PartName="/ppt/notesSlides/notesSlide19.xml" ContentType="application/vnd.openxmlformats-officedocument.presentationml.notesSlide+xml"/>
  <Override PartName="/ppt/tags/tag15.xml" ContentType="application/vnd.openxmlformats-officedocument.presentationml.tags+xml"/>
  <Override PartName="/ppt/notesSlides/notesSlide20.xml" ContentType="application/vnd.openxmlformats-officedocument.presentationml.notesSlide+xml"/>
  <Override PartName="/ppt/tags/tag16.xml" ContentType="application/vnd.openxmlformats-officedocument.presentationml.tags+xml"/>
  <Override PartName="/ppt/notesSlides/notesSlide21.xml" ContentType="application/vnd.openxmlformats-officedocument.presentationml.notesSlide+xml"/>
  <Override PartName="/ppt/tags/tag17.xml" ContentType="application/vnd.openxmlformats-officedocument.presentationml.tags+xml"/>
  <Override PartName="/ppt/notesSlides/notesSlide22.xml" ContentType="application/vnd.openxmlformats-officedocument.presentationml.notesSlide+xml"/>
  <Override PartName="/ppt/tags/tag18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tags/tag19.xml" ContentType="application/vnd.openxmlformats-officedocument.presentationml.tags+xml"/>
  <Override PartName="/ppt/notesSlides/notesSlide26.xml" ContentType="application/vnd.openxmlformats-officedocument.presentationml.notesSlide+xml"/>
  <Override PartName="/ppt/tags/tag20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tags/tag21.xml" ContentType="application/vnd.openxmlformats-officedocument.presentationml.tags+xml"/>
  <Override PartName="/ppt/notesSlides/notesSlide29.xml" ContentType="application/vnd.openxmlformats-officedocument.presentationml.notesSlide+xml"/>
  <Override PartName="/ppt/tags/tag22.xml" ContentType="application/vnd.openxmlformats-officedocument.presentationml.tags+xml"/>
  <Override PartName="/ppt/notesSlides/notesSlide30.xml" ContentType="application/vnd.openxmlformats-officedocument.presentationml.notesSlide+xml"/>
  <Override PartName="/ppt/tags/tag23.xml" ContentType="application/vnd.openxmlformats-officedocument.presentationml.tags+xml"/>
  <Override PartName="/ppt/notesSlides/notesSlide31.xml" ContentType="application/vnd.openxmlformats-officedocument.presentationml.notesSlide+xml"/>
  <Override PartName="/ppt/tags/tag24.xml" ContentType="application/vnd.openxmlformats-officedocument.presentationml.tags+xml"/>
  <Override PartName="/ppt/notesSlides/notesSlide32.xml" ContentType="application/vnd.openxmlformats-officedocument.presentationml.notesSlide+xml"/>
  <Override PartName="/ppt/tags/tag25.xml" ContentType="application/vnd.openxmlformats-officedocument.presentationml.tags+xml"/>
  <Override PartName="/ppt/notesSlides/notesSlide33.xml" ContentType="application/vnd.openxmlformats-officedocument.presentationml.notesSlide+xml"/>
  <Override PartName="/ppt/tags/tag26.xml" ContentType="application/vnd.openxmlformats-officedocument.presentationml.tags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tags/tag27.xml" ContentType="application/vnd.openxmlformats-officedocument.presentationml.tags+xml"/>
  <Override PartName="/ppt/notesSlides/notesSlide36.xml" ContentType="application/vnd.openxmlformats-officedocument.presentationml.notesSlide+xml"/>
  <Override PartName="/ppt/tags/tag28.xml" ContentType="application/vnd.openxmlformats-officedocument.presentationml.tags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tags/tag29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0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71" r:id="rId5"/>
    <p:sldMasterId id="2147483683" r:id="rId6"/>
    <p:sldMasterId id="2147483695" r:id="rId7"/>
    <p:sldMasterId id="2147483710" r:id="rId8"/>
    <p:sldMasterId id="2147483717" r:id="rId9"/>
  </p:sldMasterIdLst>
  <p:notesMasterIdLst>
    <p:notesMasterId r:id="rId50"/>
  </p:notesMasterIdLst>
  <p:handoutMasterIdLst>
    <p:handoutMasterId r:id="rId51"/>
  </p:handoutMasterIdLst>
  <p:sldIdLst>
    <p:sldId id="257" r:id="rId10"/>
    <p:sldId id="323" r:id="rId11"/>
    <p:sldId id="497" r:id="rId12"/>
    <p:sldId id="437" r:id="rId13"/>
    <p:sldId id="401" r:id="rId14"/>
    <p:sldId id="465" r:id="rId15"/>
    <p:sldId id="469" r:id="rId16"/>
    <p:sldId id="470" r:id="rId17"/>
    <p:sldId id="405" r:id="rId18"/>
    <p:sldId id="494" r:id="rId19"/>
    <p:sldId id="471" r:id="rId20"/>
    <p:sldId id="495" r:id="rId21"/>
    <p:sldId id="446" r:id="rId22"/>
    <p:sldId id="456" r:id="rId23"/>
    <p:sldId id="448" r:id="rId24"/>
    <p:sldId id="450" r:id="rId25"/>
    <p:sldId id="540" r:id="rId26"/>
    <p:sldId id="451" r:id="rId27"/>
    <p:sldId id="452" r:id="rId28"/>
    <p:sldId id="453" r:id="rId29"/>
    <p:sldId id="413" r:id="rId30"/>
    <p:sldId id="398" r:id="rId31"/>
    <p:sldId id="429" r:id="rId32"/>
    <p:sldId id="425" r:id="rId33"/>
    <p:sldId id="426" r:id="rId34"/>
    <p:sldId id="400" r:id="rId35"/>
    <p:sldId id="511" r:id="rId36"/>
    <p:sldId id="386" r:id="rId37"/>
    <p:sldId id="551" r:id="rId38"/>
    <p:sldId id="391" r:id="rId39"/>
    <p:sldId id="351" r:id="rId40"/>
    <p:sldId id="528" r:id="rId41"/>
    <p:sldId id="370" r:id="rId42"/>
    <p:sldId id="371" r:id="rId43"/>
    <p:sldId id="366" r:id="rId44"/>
    <p:sldId id="539" r:id="rId45"/>
    <p:sldId id="480" r:id="rId46"/>
    <p:sldId id="529" r:id="rId47"/>
    <p:sldId id="383" r:id="rId48"/>
    <p:sldId id="315" r:id="rId4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FE97BFB5-5B43-4CBF-B786-B4990A709BF1}">
          <p14:sldIdLst>
            <p14:sldId id="257"/>
            <p14:sldId id="323"/>
            <p14:sldId id="497"/>
            <p14:sldId id="437"/>
            <p14:sldId id="401"/>
            <p14:sldId id="465"/>
            <p14:sldId id="469"/>
            <p14:sldId id="470"/>
            <p14:sldId id="405"/>
            <p14:sldId id="494"/>
            <p14:sldId id="471"/>
            <p14:sldId id="495"/>
            <p14:sldId id="446"/>
            <p14:sldId id="456"/>
            <p14:sldId id="448"/>
            <p14:sldId id="450"/>
            <p14:sldId id="540"/>
            <p14:sldId id="451"/>
            <p14:sldId id="452"/>
            <p14:sldId id="453"/>
            <p14:sldId id="413"/>
            <p14:sldId id="398"/>
            <p14:sldId id="429"/>
            <p14:sldId id="425"/>
            <p14:sldId id="426"/>
            <p14:sldId id="400"/>
            <p14:sldId id="511"/>
            <p14:sldId id="386"/>
            <p14:sldId id="551"/>
            <p14:sldId id="391"/>
            <p14:sldId id="351"/>
            <p14:sldId id="528"/>
            <p14:sldId id="370"/>
            <p14:sldId id="371"/>
            <p14:sldId id="366"/>
            <p14:sldId id="539"/>
            <p14:sldId id="480"/>
            <p14:sldId id="529"/>
            <p14:sldId id="383"/>
          </p14:sldIdLst>
        </p14:section>
        <p14:section name="Untitled Section" id="{ECD73765-2498-4B5E-A13B-C4213A92D9FE}">
          <p14:sldIdLst>
            <p14:sldId id="315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DBC3"/>
    <a:srgbClr val="E95828"/>
    <a:srgbClr val="FDB827"/>
    <a:srgbClr val="49800C"/>
    <a:srgbClr val="00B050"/>
    <a:srgbClr val="FFC85B"/>
    <a:srgbClr val="000000"/>
    <a:srgbClr val="D32027"/>
    <a:srgbClr val="2B6ECF"/>
    <a:srgbClr val="61A6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0E220E4-9F76-F046-8390-CC1687B19802}" v="3" dt="2024-10-21T16:50:05.761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6353" autoAdjust="0"/>
    <p:restoredTop sz="74853" autoAdjust="0"/>
  </p:normalViewPr>
  <p:slideViewPr>
    <p:cSldViewPr>
      <p:cViewPr varScale="1">
        <p:scale>
          <a:sx n="72" d="100"/>
          <a:sy n="72" d="100"/>
        </p:scale>
        <p:origin x="1046" y="46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20" d="100"/>
        <a:sy n="120" d="100"/>
      </p:scale>
      <p:origin x="0" y="-16978"/>
    </p:cViewPr>
  </p:sorterViewPr>
  <p:notesViewPr>
    <p:cSldViewPr>
      <p:cViewPr varScale="1">
        <p:scale>
          <a:sx n="85" d="100"/>
          <a:sy n="85" d="100"/>
        </p:scale>
        <p:origin x="2334" y="10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50" Type="http://schemas.openxmlformats.org/officeDocument/2006/relationships/notesMaster" Target="notesMasters/notesMaster1.xml"/><Relationship Id="rId55" Type="http://schemas.openxmlformats.org/officeDocument/2006/relationships/tableStyles" Target="tableStyles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19" Type="http://schemas.openxmlformats.org/officeDocument/2006/relationships/slide" Target="slides/slide10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microsoft.com/office/2016/11/relationships/changesInfo" Target="changesInfos/changesInfo1.xml"/><Relationship Id="rId8" Type="http://schemas.openxmlformats.org/officeDocument/2006/relationships/slideMaster" Target="slideMasters/slideMaster5.xml"/><Relationship Id="rId51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microsoft.com/office/2015/10/relationships/revisionInfo" Target="revisionInfo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Gordian, Selina" userId="S::selina.gordian@lausd.net::f2e6ff90-8bf4-4bc8-bed9-6842e9e63bc5" providerId="AD" clId="Web-{A0E220E4-9F76-F046-8390-CC1687B19802}"/>
    <pc:docChg chg="modSld">
      <pc:chgData name="Gordian, Selina" userId="S::selina.gordian@lausd.net::f2e6ff90-8bf4-4bc8-bed9-6842e9e63bc5" providerId="AD" clId="Web-{A0E220E4-9F76-F046-8390-CC1687B19802}" dt="2024-10-21T16:50:05.761" v="2"/>
      <pc:docMkLst>
        <pc:docMk/>
      </pc:docMkLst>
      <pc:sldChg chg="modSp">
        <pc:chgData name="Gordian, Selina" userId="S::selina.gordian@lausd.net::f2e6ff90-8bf4-4bc8-bed9-6842e9e63bc5" providerId="AD" clId="Web-{A0E220E4-9F76-F046-8390-CC1687B19802}" dt="2024-10-21T16:50:05.761" v="2"/>
        <pc:sldMkLst>
          <pc:docMk/>
          <pc:sldMk cId="2389057088" sldId="257"/>
        </pc:sldMkLst>
        <pc:picChg chg="mod modCrop">
          <ac:chgData name="Gordian, Selina" userId="S::selina.gordian@lausd.net::f2e6ff90-8bf4-4bc8-bed9-6842e9e63bc5" providerId="AD" clId="Web-{A0E220E4-9F76-F046-8390-CC1687B19802}" dt="2024-10-21T16:50:05.761" v="2"/>
          <ac:picMkLst>
            <pc:docMk/>
            <pc:sldMk cId="2389057088" sldId="257"/>
            <ac:picMk id="1026" creationId="{D040DE8E-6DFB-8CC0-8CA6-C23BD9E16C70}"/>
          </ac:picMkLst>
        </pc:picChg>
      </pc:sldChg>
    </pc:docChg>
  </pc:docChgLst>
  <pc:docChgLst>
    <pc:chgData name="Gordian, Selina" userId="f2e6ff90-8bf4-4bc8-bed9-6842e9e63bc5" providerId="ADAL" clId="{187C0992-0490-4BFA-96ED-9355C8B96C4F}"/>
    <pc:docChg chg="custSel delSld modSld modSection">
      <pc:chgData name="Gordian, Selina" userId="f2e6ff90-8bf4-4bc8-bed9-6842e9e63bc5" providerId="ADAL" clId="{187C0992-0490-4BFA-96ED-9355C8B96C4F}" dt="2024-09-10T21:12:29.392" v="18" actId="47"/>
      <pc:docMkLst>
        <pc:docMk/>
      </pc:docMkLst>
      <pc:sldChg chg="addSp delSp modSp mod setBg">
        <pc:chgData name="Gordian, Selina" userId="f2e6ff90-8bf4-4bc8-bed9-6842e9e63bc5" providerId="ADAL" clId="{187C0992-0490-4BFA-96ED-9355C8B96C4F}" dt="2024-09-06T18:22:57.959" v="16" actId="14100"/>
        <pc:sldMkLst>
          <pc:docMk/>
          <pc:sldMk cId="2389057088" sldId="257"/>
        </pc:sldMkLst>
        <pc:spChg chg="mod">
          <ac:chgData name="Gordian, Selina" userId="f2e6ff90-8bf4-4bc8-bed9-6842e9e63bc5" providerId="ADAL" clId="{187C0992-0490-4BFA-96ED-9355C8B96C4F}" dt="2024-09-06T18:22:40.661" v="13" actId="403"/>
          <ac:spMkLst>
            <pc:docMk/>
            <pc:sldMk cId="2389057088" sldId="257"/>
            <ac:spMk id="3" creationId="{00000000-0000-0000-0000-000000000000}"/>
          </ac:spMkLst>
        </pc:spChg>
        <pc:picChg chg="del">
          <ac:chgData name="Gordian, Selina" userId="f2e6ff90-8bf4-4bc8-bed9-6842e9e63bc5" providerId="ADAL" clId="{187C0992-0490-4BFA-96ED-9355C8B96C4F}" dt="2024-09-06T18:21:32.645" v="0" actId="478"/>
          <ac:picMkLst>
            <pc:docMk/>
            <pc:sldMk cId="2389057088" sldId="257"/>
            <ac:picMk id="5" creationId="{97CD6236-BDB8-4F4A-B480-C34EAD6DE865}"/>
          </ac:picMkLst>
        </pc:picChg>
        <pc:picChg chg="add mod">
          <ac:chgData name="Gordian, Selina" userId="f2e6ff90-8bf4-4bc8-bed9-6842e9e63bc5" providerId="ADAL" clId="{187C0992-0490-4BFA-96ED-9355C8B96C4F}" dt="2024-09-06T18:22:57.959" v="16" actId="14100"/>
          <ac:picMkLst>
            <pc:docMk/>
            <pc:sldMk cId="2389057088" sldId="257"/>
            <ac:picMk id="1026" creationId="{D040DE8E-6DFB-8CC0-8CA6-C23BD9E16C70}"/>
          </ac:picMkLst>
        </pc:picChg>
      </pc:sldChg>
      <pc:sldChg chg="del">
        <pc:chgData name="Gordian, Selina" userId="f2e6ff90-8bf4-4bc8-bed9-6842e9e63bc5" providerId="ADAL" clId="{187C0992-0490-4BFA-96ED-9355C8B96C4F}" dt="2024-09-10T21:12:13.611" v="17" actId="47"/>
        <pc:sldMkLst>
          <pc:docMk/>
          <pc:sldMk cId="2043391785" sldId="422"/>
        </pc:sldMkLst>
      </pc:sldChg>
      <pc:sldChg chg="del">
        <pc:chgData name="Gordian, Selina" userId="f2e6ff90-8bf4-4bc8-bed9-6842e9e63bc5" providerId="ADAL" clId="{187C0992-0490-4BFA-96ED-9355C8B96C4F}" dt="2024-09-10T21:12:13.611" v="17" actId="47"/>
        <pc:sldMkLst>
          <pc:docMk/>
          <pc:sldMk cId="2456772588" sldId="467"/>
        </pc:sldMkLst>
      </pc:sldChg>
      <pc:sldChg chg="del">
        <pc:chgData name="Gordian, Selina" userId="f2e6ff90-8bf4-4bc8-bed9-6842e9e63bc5" providerId="ADAL" clId="{187C0992-0490-4BFA-96ED-9355C8B96C4F}" dt="2024-09-10T21:12:29.392" v="18" actId="47"/>
        <pc:sldMkLst>
          <pc:docMk/>
          <pc:sldMk cId="963748528" sldId="499"/>
        </pc:sldMkLst>
      </pc:sldChg>
      <pc:sldChg chg="del">
        <pc:chgData name="Gordian, Selina" userId="f2e6ff90-8bf4-4bc8-bed9-6842e9e63bc5" providerId="ADAL" clId="{187C0992-0490-4BFA-96ED-9355C8B96C4F}" dt="2024-09-10T21:12:29.392" v="18" actId="47"/>
        <pc:sldMkLst>
          <pc:docMk/>
          <pc:sldMk cId="2895868453" sldId="513"/>
        </pc:sldMkLst>
      </pc:sldChg>
      <pc:sldChg chg="del">
        <pc:chgData name="Gordian, Selina" userId="f2e6ff90-8bf4-4bc8-bed9-6842e9e63bc5" providerId="ADAL" clId="{187C0992-0490-4BFA-96ED-9355C8B96C4F}" dt="2024-09-10T21:12:29.392" v="18" actId="47"/>
        <pc:sldMkLst>
          <pc:docMk/>
          <pc:sldMk cId="1468246594" sldId="514"/>
        </pc:sldMkLst>
      </pc:sldChg>
      <pc:sldChg chg="del">
        <pc:chgData name="Gordian, Selina" userId="f2e6ff90-8bf4-4bc8-bed9-6842e9e63bc5" providerId="ADAL" clId="{187C0992-0490-4BFA-96ED-9355C8B96C4F}" dt="2024-09-10T21:12:29.392" v="18" actId="47"/>
        <pc:sldMkLst>
          <pc:docMk/>
          <pc:sldMk cId="4080144455" sldId="516"/>
        </pc:sldMkLst>
      </pc:sldChg>
      <pc:sldChg chg="del">
        <pc:chgData name="Gordian, Selina" userId="f2e6ff90-8bf4-4bc8-bed9-6842e9e63bc5" providerId="ADAL" clId="{187C0992-0490-4BFA-96ED-9355C8B96C4F}" dt="2024-09-10T21:12:13.611" v="17" actId="47"/>
        <pc:sldMkLst>
          <pc:docMk/>
          <pc:sldMk cId="599857912" sldId="522"/>
        </pc:sldMkLst>
      </pc:sldChg>
      <pc:sldChg chg="del">
        <pc:chgData name="Gordian, Selina" userId="f2e6ff90-8bf4-4bc8-bed9-6842e9e63bc5" providerId="ADAL" clId="{187C0992-0490-4BFA-96ED-9355C8B96C4F}" dt="2024-09-10T21:12:13.611" v="17" actId="47"/>
        <pc:sldMkLst>
          <pc:docMk/>
          <pc:sldMk cId="3093835894" sldId="523"/>
        </pc:sldMkLst>
      </pc:sldChg>
      <pc:sldChg chg="del">
        <pc:chgData name="Gordian, Selina" userId="f2e6ff90-8bf4-4bc8-bed9-6842e9e63bc5" providerId="ADAL" clId="{187C0992-0490-4BFA-96ED-9355C8B96C4F}" dt="2024-09-10T21:12:29.392" v="18" actId="47"/>
        <pc:sldMkLst>
          <pc:docMk/>
          <pc:sldMk cId="2078516029" sldId="525"/>
        </pc:sldMkLst>
      </pc:sldChg>
      <pc:sldChg chg="del">
        <pc:chgData name="Gordian, Selina" userId="f2e6ff90-8bf4-4bc8-bed9-6842e9e63bc5" providerId="ADAL" clId="{187C0992-0490-4BFA-96ED-9355C8B96C4F}" dt="2024-09-10T21:12:29.392" v="18" actId="47"/>
        <pc:sldMkLst>
          <pc:docMk/>
          <pc:sldMk cId="224742071" sldId="527"/>
        </pc:sldMkLst>
      </pc:sldChg>
      <pc:sldChg chg="del">
        <pc:chgData name="Gordian, Selina" userId="f2e6ff90-8bf4-4bc8-bed9-6842e9e63bc5" providerId="ADAL" clId="{187C0992-0490-4BFA-96ED-9355C8B96C4F}" dt="2024-09-10T21:12:29.392" v="18" actId="47"/>
        <pc:sldMkLst>
          <pc:docMk/>
          <pc:sldMk cId="317668559" sldId="541"/>
        </pc:sldMkLst>
      </pc:sldChg>
    </pc:docChg>
  </pc:docChgLst>
  <pc:docChgLst>
    <pc:chgData name="Gordian, Selina" userId="S::selina.gordian@lausd.net::f2e6ff90-8bf4-4bc8-bed9-6842e9e63bc5" providerId="AD" clId="Web-{2C71B434-30C7-5E64-F385-BC39B68065CE}"/>
    <pc:docChg chg="delSld modSection">
      <pc:chgData name="Gordian, Selina" userId="S::selina.gordian@lausd.net::f2e6ff90-8bf4-4bc8-bed9-6842e9e63bc5" providerId="AD" clId="Web-{2C71B434-30C7-5E64-F385-BC39B68065CE}" dt="2021-09-21T19:20:13.712" v="0"/>
      <pc:docMkLst>
        <pc:docMk/>
      </pc:docMkLst>
      <pc:sldChg chg="del">
        <pc:chgData name="Gordian, Selina" userId="S::selina.gordian@lausd.net::f2e6ff90-8bf4-4bc8-bed9-6842e9e63bc5" providerId="AD" clId="Web-{2C71B434-30C7-5E64-F385-BC39B68065CE}" dt="2021-09-21T19:20:13.712" v="0"/>
        <pc:sldMkLst>
          <pc:docMk/>
          <pc:sldMk cId="1855679153" sldId="278"/>
        </pc:sldMkLst>
      </pc:sldChg>
    </pc:docChg>
  </pc:docChgLst>
</pc:chgInfo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image" Target="../media/image53.png"/><Relationship Id="rId5" Type="http://schemas.openxmlformats.org/officeDocument/2006/relationships/image" Target="../media/image57.png"/><Relationship Id="rId4" Type="http://schemas.openxmlformats.org/officeDocument/2006/relationships/image" Target="../media/image56.jp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image" Target="../media/image53.png"/><Relationship Id="rId5" Type="http://schemas.openxmlformats.org/officeDocument/2006/relationships/image" Target="../media/image57.png"/><Relationship Id="rId4" Type="http://schemas.openxmlformats.org/officeDocument/2006/relationships/image" Target="../media/image56.jp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068B1DA-7AB2-437E-9EB2-32D03DD5069D}" type="doc">
      <dgm:prSet loTypeId="urn:microsoft.com/office/officeart/2005/8/layout/vList3" loCatId="picture" qsTypeId="urn:microsoft.com/office/officeart/2005/8/quickstyle/simple3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F20F511C-F854-40B4-B825-EA5F74408A60}">
      <dgm:prSet phldrT="[Text]" custT="1"/>
      <dgm:spPr>
        <a:solidFill>
          <a:schemeClr val="accent4">
            <a:lumMod val="60000"/>
            <a:lumOff val="40000"/>
          </a:schemeClr>
        </a:solidFill>
      </dgm:spPr>
      <dgm:t>
        <a:bodyPr/>
        <a:lstStyle/>
        <a:p>
          <a:r>
            <a:rPr lang="en-US" sz="2800" b="1" dirty="0"/>
            <a:t>Telephone Call  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̴ 9 min</a:t>
          </a:r>
          <a:r>
            <a:rPr lang="en-US" sz="2800" b="1" dirty="0"/>
            <a:t> </a:t>
          </a:r>
        </a:p>
      </dgm:t>
    </dgm:pt>
    <dgm:pt modelId="{EE01F98F-D7C1-4A7D-AB1C-0C98F1F4D51C}" type="parTrans" cxnId="{7AB60097-8EB9-42D2-8233-07B31AFA044A}">
      <dgm:prSet/>
      <dgm:spPr/>
      <dgm:t>
        <a:bodyPr/>
        <a:lstStyle/>
        <a:p>
          <a:endParaRPr lang="en-US"/>
        </a:p>
      </dgm:t>
    </dgm:pt>
    <dgm:pt modelId="{51CE528E-E2DA-4DA4-AFBE-BDE25196B05E}" type="sibTrans" cxnId="{7AB60097-8EB9-42D2-8233-07B31AFA044A}">
      <dgm:prSet/>
      <dgm:spPr/>
      <dgm:t>
        <a:bodyPr/>
        <a:lstStyle/>
        <a:p>
          <a:endParaRPr lang="en-US"/>
        </a:p>
      </dgm:t>
    </dgm:pt>
    <dgm:pt modelId="{7BF8D616-0DB8-4D1A-BE8B-B657A638B3EC}">
      <dgm:prSet phldrT="[Text]" custT="1"/>
      <dgm:spPr>
        <a:solidFill>
          <a:schemeClr val="accent4">
            <a:lumMod val="60000"/>
            <a:lumOff val="40000"/>
          </a:schemeClr>
        </a:solidFill>
      </dgm:spPr>
      <dgm:t>
        <a:bodyPr/>
        <a:lstStyle/>
        <a:p>
          <a:r>
            <a:rPr lang="en-US" sz="2800" b="1" dirty="0"/>
            <a:t>Fire Alarm  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̴ 29 min </a:t>
          </a:r>
          <a:endParaRPr lang="en-US" sz="2800" b="1" dirty="0"/>
        </a:p>
      </dgm:t>
    </dgm:pt>
    <dgm:pt modelId="{1AAEFF20-3FC8-4D0A-8A0B-BA77FACDFE28}" type="parTrans" cxnId="{35FDC9C3-58DA-4C69-B67E-5FDBDD25EE18}">
      <dgm:prSet/>
      <dgm:spPr/>
      <dgm:t>
        <a:bodyPr/>
        <a:lstStyle/>
        <a:p>
          <a:endParaRPr lang="en-US"/>
        </a:p>
      </dgm:t>
    </dgm:pt>
    <dgm:pt modelId="{C53F1C71-8AB2-4E57-B37C-55148331C4DE}" type="sibTrans" cxnId="{35FDC9C3-58DA-4C69-B67E-5FDBDD25EE18}">
      <dgm:prSet/>
      <dgm:spPr/>
      <dgm:t>
        <a:bodyPr/>
        <a:lstStyle/>
        <a:p>
          <a:endParaRPr lang="en-US"/>
        </a:p>
      </dgm:t>
    </dgm:pt>
    <dgm:pt modelId="{4C0DC252-EAAA-45E8-9C9B-DF658590FADC}">
      <dgm:prSet phldrT="[Text]" custT="1"/>
      <dgm:spPr>
        <a:solidFill>
          <a:schemeClr val="accent4">
            <a:lumMod val="60000"/>
            <a:lumOff val="40000"/>
          </a:schemeClr>
        </a:solidFill>
      </dgm:spPr>
      <dgm:t>
        <a:bodyPr/>
        <a:lstStyle/>
        <a:p>
          <a:r>
            <a:rPr lang="en-US" sz="2800" b="1" dirty="0"/>
            <a:t>Parent Meeting  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̴ 10 min </a:t>
          </a:r>
          <a:r>
            <a:rPr lang="en-US" sz="2800" b="1" dirty="0"/>
            <a:t> </a:t>
          </a:r>
        </a:p>
      </dgm:t>
    </dgm:pt>
    <dgm:pt modelId="{54B42E62-24F4-4209-A466-A3AACDE86FA4}" type="parTrans" cxnId="{52BB041B-FD32-4B1B-8D9F-B969E0383E35}">
      <dgm:prSet/>
      <dgm:spPr/>
      <dgm:t>
        <a:bodyPr/>
        <a:lstStyle/>
        <a:p>
          <a:endParaRPr lang="en-US"/>
        </a:p>
      </dgm:t>
    </dgm:pt>
    <dgm:pt modelId="{02BC7B7B-E208-4ED0-9879-4687B66C04CE}" type="sibTrans" cxnId="{52BB041B-FD32-4B1B-8D9F-B969E0383E35}">
      <dgm:prSet/>
      <dgm:spPr/>
      <dgm:t>
        <a:bodyPr/>
        <a:lstStyle/>
        <a:p>
          <a:endParaRPr lang="en-US"/>
        </a:p>
      </dgm:t>
    </dgm:pt>
    <dgm:pt modelId="{FD0FBB1D-4184-4EDF-A379-738A53226C38}">
      <dgm:prSet custT="1"/>
      <dgm:spPr>
        <a:solidFill>
          <a:schemeClr val="accent4">
            <a:lumMod val="60000"/>
            <a:lumOff val="40000"/>
          </a:schemeClr>
        </a:solidFill>
      </dgm:spPr>
      <dgm:t>
        <a:bodyPr/>
        <a:lstStyle/>
        <a:p>
          <a:r>
            <a:rPr lang="en-US" sz="2800" b="1" dirty="0"/>
            <a:t>Teacher Meeting  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̴ 6 min</a:t>
          </a:r>
          <a:r>
            <a:rPr lang="en-US" sz="2800" b="1" dirty="0"/>
            <a:t> </a:t>
          </a:r>
        </a:p>
      </dgm:t>
    </dgm:pt>
    <dgm:pt modelId="{FC460ED6-6682-4D13-9C9C-6B3F6882A7C0}" type="parTrans" cxnId="{F491F42E-4830-4A2A-A886-5B2DD6F70F91}">
      <dgm:prSet/>
      <dgm:spPr/>
      <dgm:t>
        <a:bodyPr/>
        <a:lstStyle/>
        <a:p>
          <a:endParaRPr lang="en-US"/>
        </a:p>
      </dgm:t>
    </dgm:pt>
    <dgm:pt modelId="{41644240-D191-4ECB-A49F-3E2CD979E07B}" type="sibTrans" cxnId="{F491F42E-4830-4A2A-A886-5B2DD6F70F91}">
      <dgm:prSet/>
      <dgm:spPr/>
      <dgm:t>
        <a:bodyPr/>
        <a:lstStyle/>
        <a:p>
          <a:endParaRPr lang="en-US"/>
        </a:p>
      </dgm:t>
    </dgm:pt>
    <dgm:pt modelId="{5937FC91-65FC-4B21-A7F3-2F2705CEC77D}">
      <dgm:prSet custT="1"/>
      <dgm:spPr>
        <a:solidFill>
          <a:schemeClr val="accent4">
            <a:lumMod val="60000"/>
            <a:lumOff val="40000"/>
          </a:schemeClr>
        </a:solidFill>
      </dgm:spPr>
      <dgm:t>
        <a:bodyPr/>
        <a:lstStyle/>
        <a:p>
          <a:r>
            <a:rPr lang="en-US" sz="2800" b="1" dirty="0"/>
            <a:t>Equipment Issue  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̴ 13 min</a:t>
          </a:r>
          <a:r>
            <a:rPr lang="en-US" sz="2800" b="1" dirty="0"/>
            <a:t> </a:t>
          </a:r>
        </a:p>
      </dgm:t>
    </dgm:pt>
    <dgm:pt modelId="{62286CEA-0030-426B-9698-E4C7AB437AEA}" type="parTrans" cxnId="{29AED197-7D72-4D0C-B144-AFFF39F45619}">
      <dgm:prSet/>
      <dgm:spPr/>
      <dgm:t>
        <a:bodyPr/>
        <a:lstStyle/>
        <a:p>
          <a:endParaRPr lang="en-US"/>
        </a:p>
      </dgm:t>
    </dgm:pt>
    <dgm:pt modelId="{F4F6FF98-A6BF-424A-AEB5-BCBC515504A2}" type="sibTrans" cxnId="{29AED197-7D72-4D0C-B144-AFFF39F45619}">
      <dgm:prSet/>
      <dgm:spPr/>
      <dgm:t>
        <a:bodyPr/>
        <a:lstStyle/>
        <a:p>
          <a:endParaRPr lang="en-US"/>
        </a:p>
      </dgm:t>
    </dgm:pt>
    <dgm:pt modelId="{01F38773-27CC-43EF-9C49-3D9D043EA5CC}" type="pres">
      <dgm:prSet presAssocID="{2068B1DA-7AB2-437E-9EB2-32D03DD5069D}" presName="linearFlow" presStyleCnt="0">
        <dgm:presLayoutVars>
          <dgm:dir/>
          <dgm:resizeHandles val="exact"/>
        </dgm:presLayoutVars>
      </dgm:prSet>
      <dgm:spPr/>
    </dgm:pt>
    <dgm:pt modelId="{E7C4E2BE-89D4-4EA1-824E-0986E293D62A}" type="pres">
      <dgm:prSet presAssocID="{F20F511C-F854-40B4-B825-EA5F74408A60}" presName="composite" presStyleCnt="0"/>
      <dgm:spPr/>
    </dgm:pt>
    <dgm:pt modelId="{E3F0B81D-17E0-44C6-95B7-7CF78FA70EE8}" type="pres">
      <dgm:prSet presAssocID="{F20F511C-F854-40B4-B825-EA5F74408A60}" presName="imgShp" presStyleLbl="fgImgPlace1" presStyleIdx="0" presStyleCnt="5" custLinFactNeighborX="54895" custLinFactNeighborY="2863"/>
      <dgm:spPr>
        <a:blipFill rotWithShape="1">
          <a:blip xmlns:r="http://schemas.openxmlformats.org/officeDocument/2006/relationships" r:embed="rId1"/>
          <a:stretch>
            <a:fillRect/>
          </a:stretch>
        </a:blipFill>
      </dgm:spPr>
    </dgm:pt>
    <dgm:pt modelId="{0A01F10F-621F-454B-8CE7-14E07F7203CD}" type="pres">
      <dgm:prSet presAssocID="{F20F511C-F854-40B4-B825-EA5F74408A60}" presName="txShp" presStyleLbl="node1" presStyleIdx="0" presStyleCnt="5" custScaleX="73298" custLinFactNeighborX="-462" custLinFactNeighborY="6678">
        <dgm:presLayoutVars>
          <dgm:bulletEnabled val="1"/>
        </dgm:presLayoutVars>
      </dgm:prSet>
      <dgm:spPr/>
    </dgm:pt>
    <dgm:pt modelId="{A614776F-C6CE-443D-8B23-B2466BF37BA5}" type="pres">
      <dgm:prSet presAssocID="{51CE528E-E2DA-4DA4-AFBE-BDE25196B05E}" presName="spacing" presStyleCnt="0"/>
      <dgm:spPr/>
    </dgm:pt>
    <dgm:pt modelId="{DA1DCF96-6881-4589-BA7D-6ED597AE567A}" type="pres">
      <dgm:prSet presAssocID="{7BF8D616-0DB8-4D1A-BE8B-B657A638B3EC}" presName="composite" presStyleCnt="0"/>
      <dgm:spPr/>
    </dgm:pt>
    <dgm:pt modelId="{20AC818E-75F8-41B3-A230-0E6C25CE458E}" type="pres">
      <dgm:prSet presAssocID="{7BF8D616-0DB8-4D1A-BE8B-B657A638B3EC}" presName="imgShp" presStyleLbl="fgImgPlace1" presStyleIdx="1" presStyleCnt="5" custLinFactNeighborX="54790" custLinFactNeighborY="3360"/>
      <dgm:spPr>
        <a:blipFill rotWithShape="1">
          <a:blip xmlns:r="http://schemas.openxmlformats.org/officeDocument/2006/relationships" r:embed="rId2"/>
          <a:stretch>
            <a:fillRect/>
          </a:stretch>
        </a:blipFill>
      </dgm:spPr>
    </dgm:pt>
    <dgm:pt modelId="{E71C1250-A000-4CC0-B7D7-1085711A57E0}" type="pres">
      <dgm:prSet presAssocID="{7BF8D616-0DB8-4D1A-BE8B-B657A638B3EC}" presName="txShp" presStyleLbl="node1" presStyleIdx="1" presStyleCnt="5" custScaleX="73254" custLinFactNeighborX="-451" custLinFactNeighborY="1428">
        <dgm:presLayoutVars>
          <dgm:bulletEnabled val="1"/>
        </dgm:presLayoutVars>
      </dgm:prSet>
      <dgm:spPr/>
    </dgm:pt>
    <dgm:pt modelId="{B2F96AC5-40A0-4F72-95A6-7E1AF5DE6A5D}" type="pres">
      <dgm:prSet presAssocID="{C53F1C71-8AB2-4E57-B37C-55148331C4DE}" presName="spacing" presStyleCnt="0"/>
      <dgm:spPr/>
    </dgm:pt>
    <dgm:pt modelId="{CB18FCF0-78E4-4E24-ACE1-3CF3B767C9FE}" type="pres">
      <dgm:prSet presAssocID="{4C0DC252-EAAA-45E8-9C9B-DF658590FADC}" presName="composite" presStyleCnt="0"/>
      <dgm:spPr/>
    </dgm:pt>
    <dgm:pt modelId="{DFEF189B-CFDE-45DF-85DA-DECAE404ACBF}" type="pres">
      <dgm:prSet presAssocID="{4C0DC252-EAAA-45E8-9C9B-DF658590FADC}" presName="imgShp" presStyleLbl="fgImgPlace1" presStyleIdx="2" presStyleCnt="5" custLinFactNeighborX="60619" custLinFactNeighborY="-1482"/>
      <dgm:spPr>
        <a:blipFill rotWithShape="1">
          <a:blip xmlns:r="http://schemas.openxmlformats.org/officeDocument/2006/relationships" r:embed="rId3"/>
          <a:stretch>
            <a:fillRect/>
          </a:stretch>
        </a:blipFill>
      </dgm:spPr>
    </dgm:pt>
    <dgm:pt modelId="{2EC568DF-07BD-4AEB-B540-F1C09C3473AF}" type="pres">
      <dgm:prSet presAssocID="{4C0DC252-EAAA-45E8-9C9B-DF658590FADC}" presName="txShp" presStyleLbl="node1" presStyleIdx="2" presStyleCnt="5" custScaleX="73254" custLinFactNeighborX="-451" custLinFactNeighborY="2283">
        <dgm:presLayoutVars>
          <dgm:bulletEnabled val="1"/>
        </dgm:presLayoutVars>
      </dgm:prSet>
      <dgm:spPr/>
    </dgm:pt>
    <dgm:pt modelId="{3F9119FB-7789-41C8-82E0-EF43E01BE5E4}" type="pres">
      <dgm:prSet presAssocID="{02BC7B7B-E208-4ED0-9879-4687B66C04CE}" presName="spacing" presStyleCnt="0"/>
      <dgm:spPr/>
    </dgm:pt>
    <dgm:pt modelId="{52F5C9DD-A257-45FD-9B8E-A5A9F4FD047A}" type="pres">
      <dgm:prSet presAssocID="{FD0FBB1D-4184-4EDF-A379-738A53226C38}" presName="composite" presStyleCnt="0"/>
      <dgm:spPr/>
    </dgm:pt>
    <dgm:pt modelId="{5F2CE4EF-BE4C-4822-BC69-B7ADB6D0DC88}" type="pres">
      <dgm:prSet presAssocID="{FD0FBB1D-4184-4EDF-A379-738A53226C38}" presName="imgShp" presStyleLbl="fgImgPlace1" presStyleIdx="3" presStyleCnt="5" custLinFactNeighborX="49172"/>
      <dgm:spPr>
        <a:blipFill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3000" b="-3000"/>
          </a:stretch>
        </a:blipFill>
      </dgm:spPr>
    </dgm:pt>
    <dgm:pt modelId="{9314E905-C80E-4689-A994-EC272F070F0E}" type="pres">
      <dgm:prSet presAssocID="{FD0FBB1D-4184-4EDF-A379-738A53226C38}" presName="txShp" presStyleLbl="node1" presStyleIdx="3" presStyleCnt="5" custScaleX="73254" custLinFactNeighborX="-451" custLinFactNeighborY="-3111">
        <dgm:presLayoutVars>
          <dgm:bulletEnabled val="1"/>
        </dgm:presLayoutVars>
      </dgm:prSet>
      <dgm:spPr/>
    </dgm:pt>
    <dgm:pt modelId="{188DA08C-8613-43B8-A050-A71E23E468F3}" type="pres">
      <dgm:prSet presAssocID="{41644240-D191-4ECB-A49F-3E2CD979E07B}" presName="spacing" presStyleCnt="0"/>
      <dgm:spPr/>
    </dgm:pt>
    <dgm:pt modelId="{9428F0C9-1870-4864-BF39-81A7211E86ED}" type="pres">
      <dgm:prSet presAssocID="{5937FC91-65FC-4B21-A7F3-2F2705CEC77D}" presName="composite" presStyleCnt="0"/>
      <dgm:spPr/>
    </dgm:pt>
    <dgm:pt modelId="{3E9D6F35-8CC1-4B72-A310-CCFFC6EFF020}" type="pres">
      <dgm:prSet presAssocID="{5937FC91-65FC-4B21-A7F3-2F2705CEC77D}" presName="imgShp" presStyleLbl="fgImgPlace1" presStyleIdx="4" presStyleCnt="5" custLinFactNeighborX="54304" custLinFactNeighborY="-1300"/>
      <dgm:spPr>
        <a:blipFill rotWithShape="1">
          <a:blip xmlns:r="http://schemas.openxmlformats.org/officeDocument/2006/relationships" r:embed="rId5"/>
          <a:stretch>
            <a:fillRect/>
          </a:stretch>
        </a:blipFill>
      </dgm:spPr>
    </dgm:pt>
    <dgm:pt modelId="{03ED1D8D-80E3-46F5-86C6-CF5E7AE92A06}" type="pres">
      <dgm:prSet presAssocID="{5937FC91-65FC-4B21-A7F3-2F2705CEC77D}" presName="txShp" presStyleLbl="node1" presStyleIdx="4" presStyleCnt="5" custScaleX="73254" custLinFactNeighborX="-451" custLinFactNeighborY="-7453">
        <dgm:presLayoutVars>
          <dgm:bulletEnabled val="1"/>
        </dgm:presLayoutVars>
      </dgm:prSet>
      <dgm:spPr/>
    </dgm:pt>
  </dgm:ptLst>
  <dgm:cxnLst>
    <dgm:cxn modelId="{52BB041B-FD32-4B1B-8D9F-B969E0383E35}" srcId="{2068B1DA-7AB2-437E-9EB2-32D03DD5069D}" destId="{4C0DC252-EAAA-45E8-9C9B-DF658590FADC}" srcOrd="2" destOrd="0" parTransId="{54B42E62-24F4-4209-A466-A3AACDE86FA4}" sibTransId="{02BC7B7B-E208-4ED0-9879-4687B66C04CE}"/>
    <dgm:cxn modelId="{F491F42E-4830-4A2A-A886-5B2DD6F70F91}" srcId="{2068B1DA-7AB2-437E-9EB2-32D03DD5069D}" destId="{FD0FBB1D-4184-4EDF-A379-738A53226C38}" srcOrd="3" destOrd="0" parTransId="{FC460ED6-6682-4D13-9C9C-6B3F6882A7C0}" sibTransId="{41644240-D191-4ECB-A49F-3E2CD979E07B}"/>
    <dgm:cxn modelId="{9B0A723C-B5E2-4618-884D-3B93956B3092}" type="presOf" srcId="{7BF8D616-0DB8-4D1A-BE8B-B657A638B3EC}" destId="{E71C1250-A000-4CC0-B7D7-1085711A57E0}" srcOrd="0" destOrd="0" presId="urn:microsoft.com/office/officeart/2005/8/layout/vList3"/>
    <dgm:cxn modelId="{83E4CF55-A1AE-48C7-8A9E-3DB0FACAA538}" type="presOf" srcId="{4C0DC252-EAAA-45E8-9C9B-DF658590FADC}" destId="{2EC568DF-07BD-4AEB-B540-F1C09C3473AF}" srcOrd="0" destOrd="0" presId="urn:microsoft.com/office/officeart/2005/8/layout/vList3"/>
    <dgm:cxn modelId="{0FC18784-4C72-4E6F-BECC-3970D8BC0F96}" type="presOf" srcId="{5937FC91-65FC-4B21-A7F3-2F2705CEC77D}" destId="{03ED1D8D-80E3-46F5-86C6-CF5E7AE92A06}" srcOrd="0" destOrd="0" presId="urn:microsoft.com/office/officeart/2005/8/layout/vList3"/>
    <dgm:cxn modelId="{7AB60097-8EB9-42D2-8233-07B31AFA044A}" srcId="{2068B1DA-7AB2-437E-9EB2-32D03DD5069D}" destId="{F20F511C-F854-40B4-B825-EA5F74408A60}" srcOrd="0" destOrd="0" parTransId="{EE01F98F-D7C1-4A7D-AB1C-0C98F1F4D51C}" sibTransId="{51CE528E-E2DA-4DA4-AFBE-BDE25196B05E}"/>
    <dgm:cxn modelId="{29AED197-7D72-4D0C-B144-AFFF39F45619}" srcId="{2068B1DA-7AB2-437E-9EB2-32D03DD5069D}" destId="{5937FC91-65FC-4B21-A7F3-2F2705CEC77D}" srcOrd="4" destOrd="0" parTransId="{62286CEA-0030-426B-9698-E4C7AB437AEA}" sibTransId="{F4F6FF98-A6BF-424A-AEB5-BCBC515504A2}"/>
    <dgm:cxn modelId="{35FDC9C3-58DA-4C69-B67E-5FDBDD25EE18}" srcId="{2068B1DA-7AB2-437E-9EB2-32D03DD5069D}" destId="{7BF8D616-0DB8-4D1A-BE8B-B657A638B3EC}" srcOrd="1" destOrd="0" parTransId="{1AAEFF20-3FC8-4D0A-8A0B-BA77FACDFE28}" sibTransId="{C53F1C71-8AB2-4E57-B37C-55148331C4DE}"/>
    <dgm:cxn modelId="{29F20ED1-2974-4667-A1FA-0660D30AD0AD}" type="presOf" srcId="{F20F511C-F854-40B4-B825-EA5F74408A60}" destId="{0A01F10F-621F-454B-8CE7-14E07F7203CD}" srcOrd="0" destOrd="0" presId="urn:microsoft.com/office/officeart/2005/8/layout/vList3"/>
    <dgm:cxn modelId="{8DAB9CD2-B64F-47B5-8FCD-BCB1D9BC5711}" type="presOf" srcId="{FD0FBB1D-4184-4EDF-A379-738A53226C38}" destId="{9314E905-C80E-4689-A994-EC272F070F0E}" srcOrd="0" destOrd="0" presId="urn:microsoft.com/office/officeart/2005/8/layout/vList3"/>
    <dgm:cxn modelId="{15E05EE8-F61F-4982-BAA2-522CEB8F105B}" type="presOf" srcId="{2068B1DA-7AB2-437E-9EB2-32D03DD5069D}" destId="{01F38773-27CC-43EF-9C49-3D9D043EA5CC}" srcOrd="0" destOrd="0" presId="urn:microsoft.com/office/officeart/2005/8/layout/vList3"/>
    <dgm:cxn modelId="{9A4D6EEB-00F4-4354-A3DB-9F0EA8D58059}" type="presParOf" srcId="{01F38773-27CC-43EF-9C49-3D9D043EA5CC}" destId="{E7C4E2BE-89D4-4EA1-824E-0986E293D62A}" srcOrd="0" destOrd="0" presId="urn:microsoft.com/office/officeart/2005/8/layout/vList3"/>
    <dgm:cxn modelId="{E19F275B-80D9-44D7-8A81-42A9C2F79C47}" type="presParOf" srcId="{E7C4E2BE-89D4-4EA1-824E-0986E293D62A}" destId="{E3F0B81D-17E0-44C6-95B7-7CF78FA70EE8}" srcOrd="0" destOrd="0" presId="urn:microsoft.com/office/officeart/2005/8/layout/vList3"/>
    <dgm:cxn modelId="{58E55BDC-777D-4E32-B0DE-2FEB50DF2D56}" type="presParOf" srcId="{E7C4E2BE-89D4-4EA1-824E-0986E293D62A}" destId="{0A01F10F-621F-454B-8CE7-14E07F7203CD}" srcOrd="1" destOrd="0" presId="urn:microsoft.com/office/officeart/2005/8/layout/vList3"/>
    <dgm:cxn modelId="{659548AC-7C5B-4A62-916D-E6E8017AA1C1}" type="presParOf" srcId="{01F38773-27CC-43EF-9C49-3D9D043EA5CC}" destId="{A614776F-C6CE-443D-8B23-B2466BF37BA5}" srcOrd="1" destOrd="0" presId="urn:microsoft.com/office/officeart/2005/8/layout/vList3"/>
    <dgm:cxn modelId="{D8626930-41D1-4AAA-AE33-3460E0FCA845}" type="presParOf" srcId="{01F38773-27CC-43EF-9C49-3D9D043EA5CC}" destId="{DA1DCF96-6881-4589-BA7D-6ED597AE567A}" srcOrd="2" destOrd="0" presId="urn:microsoft.com/office/officeart/2005/8/layout/vList3"/>
    <dgm:cxn modelId="{100E7776-DE97-4BF1-86A6-97A55AB53131}" type="presParOf" srcId="{DA1DCF96-6881-4589-BA7D-6ED597AE567A}" destId="{20AC818E-75F8-41B3-A230-0E6C25CE458E}" srcOrd="0" destOrd="0" presId="urn:microsoft.com/office/officeart/2005/8/layout/vList3"/>
    <dgm:cxn modelId="{683D5DA1-128D-4643-8D75-6BE4457F5B6B}" type="presParOf" srcId="{DA1DCF96-6881-4589-BA7D-6ED597AE567A}" destId="{E71C1250-A000-4CC0-B7D7-1085711A57E0}" srcOrd="1" destOrd="0" presId="urn:microsoft.com/office/officeart/2005/8/layout/vList3"/>
    <dgm:cxn modelId="{C2E729A0-07F4-4E6E-BB2E-8D8CA404516C}" type="presParOf" srcId="{01F38773-27CC-43EF-9C49-3D9D043EA5CC}" destId="{B2F96AC5-40A0-4F72-95A6-7E1AF5DE6A5D}" srcOrd="3" destOrd="0" presId="urn:microsoft.com/office/officeart/2005/8/layout/vList3"/>
    <dgm:cxn modelId="{8BFAB355-EDB6-43A9-BCAA-ABF173A095E1}" type="presParOf" srcId="{01F38773-27CC-43EF-9C49-3D9D043EA5CC}" destId="{CB18FCF0-78E4-4E24-ACE1-3CF3B767C9FE}" srcOrd="4" destOrd="0" presId="urn:microsoft.com/office/officeart/2005/8/layout/vList3"/>
    <dgm:cxn modelId="{F85B2C0D-4127-4B0D-8DC6-934BA9406F28}" type="presParOf" srcId="{CB18FCF0-78E4-4E24-ACE1-3CF3B767C9FE}" destId="{DFEF189B-CFDE-45DF-85DA-DECAE404ACBF}" srcOrd="0" destOrd="0" presId="urn:microsoft.com/office/officeart/2005/8/layout/vList3"/>
    <dgm:cxn modelId="{A51CE766-1300-4565-9D67-94FA922B1995}" type="presParOf" srcId="{CB18FCF0-78E4-4E24-ACE1-3CF3B767C9FE}" destId="{2EC568DF-07BD-4AEB-B540-F1C09C3473AF}" srcOrd="1" destOrd="0" presId="urn:microsoft.com/office/officeart/2005/8/layout/vList3"/>
    <dgm:cxn modelId="{7DFE8D08-36EF-44E0-B126-EF5F6BE3F00C}" type="presParOf" srcId="{01F38773-27CC-43EF-9C49-3D9D043EA5CC}" destId="{3F9119FB-7789-41C8-82E0-EF43E01BE5E4}" srcOrd="5" destOrd="0" presId="urn:microsoft.com/office/officeart/2005/8/layout/vList3"/>
    <dgm:cxn modelId="{8543A999-57D9-41B6-B9D6-FC4CCF81B3DB}" type="presParOf" srcId="{01F38773-27CC-43EF-9C49-3D9D043EA5CC}" destId="{52F5C9DD-A257-45FD-9B8E-A5A9F4FD047A}" srcOrd="6" destOrd="0" presId="urn:microsoft.com/office/officeart/2005/8/layout/vList3"/>
    <dgm:cxn modelId="{E61AC713-C540-4CFB-8FD3-C7B497408B90}" type="presParOf" srcId="{52F5C9DD-A257-45FD-9B8E-A5A9F4FD047A}" destId="{5F2CE4EF-BE4C-4822-BC69-B7ADB6D0DC88}" srcOrd="0" destOrd="0" presId="urn:microsoft.com/office/officeart/2005/8/layout/vList3"/>
    <dgm:cxn modelId="{61B81875-9DD0-4A66-BC98-E8F8941F685B}" type="presParOf" srcId="{52F5C9DD-A257-45FD-9B8E-A5A9F4FD047A}" destId="{9314E905-C80E-4689-A994-EC272F070F0E}" srcOrd="1" destOrd="0" presId="urn:microsoft.com/office/officeart/2005/8/layout/vList3"/>
    <dgm:cxn modelId="{6EEBE8AE-63B0-4C4B-8953-3C09BA073D2B}" type="presParOf" srcId="{01F38773-27CC-43EF-9C49-3D9D043EA5CC}" destId="{188DA08C-8613-43B8-A050-A71E23E468F3}" srcOrd="7" destOrd="0" presId="urn:microsoft.com/office/officeart/2005/8/layout/vList3"/>
    <dgm:cxn modelId="{44293B19-BBD6-46DA-85E0-A93F53367E32}" type="presParOf" srcId="{01F38773-27CC-43EF-9C49-3D9D043EA5CC}" destId="{9428F0C9-1870-4864-BF39-81A7211E86ED}" srcOrd="8" destOrd="0" presId="urn:microsoft.com/office/officeart/2005/8/layout/vList3"/>
    <dgm:cxn modelId="{E7BAC6F4-EBB8-47E8-A957-3860BE68ABC3}" type="presParOf" srcId="{9428F0C9-1870-4864-BF39-81A7211E86ED}" destId="{3E9D6F35-8CC1-4B72-A310-CCFFC6EFF020}" srcOrd="0" destOrd="0" presId="urn:microsoft.com/office/officeart/2005/8/layout/vList3"/>
    <dgm:cxn modelId="{7381AECB-F13E-4D5A-ABF7-682348E7EDD5}" type="presParOf" srcId="{9428F0C9-1870-4864-BF39-81A7211E86ED}" destId="{03ED1D8D-80E3-46F5-86C6-CF5E7AE92A06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A01F10F-621F-454B-8CE7-14E07F7203CD}">
      <dsp:nvSpPr>
        <dsp:cNvPr id="0" name=""/>
        <dsp:cNvSpPr/>
      </dsp:nvSpPr>
      <dsp:spPr>
        <a:xfrm rot="10800000">
          <a:off x="3596661" y="55760"/>
          <a:ext cx="5562881" cy="800862"/>
        </a:xfrm>
        <a:prstGeom prst="homePlate">
          <a:avLst/>
        </a:prstGeom>
        <a:solidFill>
          <a:schemeClr val="accent4">
            <a:lumMod val="60000"/>
            <a:lumOff val="40000"/>
          </a:schemeClr>
        </a:soli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353158" tIns="106680" rIns="199136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Telephone Call  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̴ 9 min</a:t>
          </a:r>
          <a:r>
            <a:rPr lang="en-US" sz="2800" b="1" kern="1200" dirty="0"/>
            <a:t> </a:t>
          </a:r>
        </a:p>
      </dsp:txBody>
      <dsp:txXfrm rot="10800000">
        <a:off x="3796876" y="55760"/>
        <a:ext cx="5362666" cy="800862"/>
      </dsp:txXfrm>
    </dsp:sp>
    <dsp:sp modelId="{E3F0B81D-17E0-44C6-95B7-7CF78FA70EE8}">
      <dsp:nvSpPr>
        <dsp:cNvPr id="0" name=""/>
        <dsp:cNvSpPr/>
      </dsp:nvSpPr>
      <dsp:spPr>
        <a:xfrm>
          <a:off x="2657665" y="25207"/>
          <a:ext cx="800862" cy="800862"/>
        </a:xfrm>
        <a:prstGeom prst="ellipse">
          <a:avLst/>
        </a:prstGeom>
        <a:blipFill rotWithShape="1">
          <a:blip xmlns:r="http://schemas.openxmlformats.org/officeDocument/2006/relationships" r:embed="rId1"/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E71C1250-A000-4CC0-B7D7-1085711A57E0}">
      <dsp:nvSpPr>
        <dsp:cNvPr id="0" name=""/>
        <dsp:cNvSpPr/>
      </dsp:nvSpPr>
      <dsp:spPr>
        <a:xfrm rot="10800000">
          <a:off x="3600000" y="1053641"/>
          <a:ext cx="5559542" cy="800862"/>
        </a:xfrm>
        <a:prstGeom prst="homePlate">
          <a:avLst/>
        </a:prstGeom>
        <a:solidFill>
          <a:schemeClr val="accent4">
            <a:lumMod val="60000"/>
            <a:lumOff val="40000"/>
          </a:schemeClr>
        </a:soli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353158" tIns="106680" rIns="199136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Fire Alarm  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̴ 29 min </a:t>
          </a:r>
          <a:endParaRPr lang="en-US" sz="2800" b="1" kern="1200" dirty="0"/>
        </a:p>
      </dsp:txBody>
      <dsp:txXfrm rot="10800000">
        <a:off x="3800215" y="1053641"/>
        <a:ext cx="5359327" cy="800862"/>
      </dsp:txXfrm>
    </dsp:sp>
    <dsp:sp modelId="{20AC818E-75F8-41B3-A230-0E6C25CE458E}">
      <dsp:nvSpPr>
        <dsp:cNvPr id="0" name=""/>
        <dsp:cNvSpPr/>
      </dsp:nvSpPr>
      <dsp:spPr>
        <a:xfrm>
          <a:off x="2657659" y="1069114"/>
          <a:ext cx="800862" cy="800862"/>
        </a:xfrm>
        <a:prstGeom prst="ellipse">
          <a:avLst/>
        </a:prstGeom>
        <a:blipFill rotWithShape="1">
          <a:blip xmlns:r="http://schemas.openxmlformats.org/officeDocument/2006/relationships" r:embed="rId2"/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2EC568DF-07BD-4AEB-B540-F1C09C3473AF}">
      <dsp:nvSpPr>
        <dsp:cNvPr id="0" name=""/>
        <dsp:cNvSpPr/>
      </dsp:nvSpPr>
      <dsp:spPr>
        <a:xfrm rot="10800000">
          <a:off x="3600000" y="2100415"/>
          <a:ext cx="5559542" cy="800862"/>
        </a:xfrm>
        <a:prstGeom prst="homePlate">
          <a:avLst/>
        </a:prstGeom>
        <a:solidFill>
          <a:schemeClr val="accent4">
            <a:lumMod val="60000"/>
            <a:lumOff val="40000"/>
          </a:schemeClr>
        </a:soli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353158" tIns="106680" rIns="199136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Parent Meeting  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̴ 10 min </a:t>
          </a:r>
          <a:r>
            <a:rPr lang="en-US" sz="2800" b="1" kern="1200" dirty="0"/>
            <a:t> </a:t>
          </a:r>
        </a:p>
      </dsp:txBody>
      <dsp:txXfrm rot="10800000">
        <a:off x="3800215" y="2100415"/>
        <a:ext cx="5359327" cy="800862"/>
      </dsp:txXfrm>
    </dsp:sp>
    <dsp:sp modelId="{DFEF189B-CFDE-45DF-85DA-DECAE404ACBF}">
      <dsp:nvSpPr>
        <dsp:cNvPr id="0" name=""/>
        <dsp:cNvSpPr/>
      </dsp:nvSpPr>
      <dsp:spPr>
        <a:xfrm>
          <a:off x="2704341" y="2070262"/>
          <a:ext cx="800862" cy="800862"/>
        </a:xfrm>
        <a:prstGeom prst="ellipse">
          <a:avLst/>
        </a:prstGeom>
        <a:blipFill rotWithShape="1">
          <a:blip xmlns:r="http://schemas.openxmlformats.org/officeDocument/2006/relationships" r:embed="rId3"/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9314E905-C80E-4689-A994-EC272F070F0E}">
      <dsp:nvSpPr>
        <dsp:cNvPr id="0" name=""/>
        <dsp:cNvSpPr/>
      </dsp:nvSpPr>
      <dsp:spPr>
        <a:xfrm rot="10800000">
          <a:off x="3600000" y="3097143"/>
          <a:ext cx="5559542" cy="800862"/>
        </a:xfrm>
        <a:prstGeom prst="homePlate">
          <a:avLst/>
        </a:prstGeom>
        <a:solidFill>
          <a:schemeClr val="accent4">
            <a:lumMod val="60000"/>
            <a:lumOff val="40000"/>
          </a:schemeClr>
        </a:soli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353158" tIns="106680" rIns="199136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Teacher Meeting  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̴ 6 min</a:t>
          </a:r>
          <a:r>
            <a:rPr lang="en-US" sz="2800" b="1" kern="1200" dirty="0"/>
            <a:t> </a:t>
          </a:r>
        </a:p>
      </dsp:txBody>
      <dsp:txXfrm rot="10800000">
        <a:off x="3800215" y="3097143"/>
        <a:ext cx="5359327" cy="800862"/>
      </dsp:txXfrm>
    </dsp:sp>
    <dsp:sp modelId="{5F2CE4EF-BE4C-4822-BC69-B7ADB6D0DC88}">
      <dsp:nvSpPr>
        <dsp:cNvPr id="0" name=""/>
        <dsp:cNvSpPr/>
      </dsp:nvSpPr>
      <dsp:spPr>
        <a:xfrm>
          <a:off x="2612666" y="3122058"/>
          <a:ext cx="800862" cy="800862"/>
        </a:xfrm>
        <a:prstGeom prst="ellipse">
          <a:avLst/>
        </a:prstGeom>
        <a:blipFill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3000" b="-3000"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03ED1D8D-80E3-46F5-86C6-CF5E7AE92A06}">
      <dsp:nvSpPr>
        <dsp:cNvPr id="0" name=""/>
        <dsp:cNvSpPr/>
      </dsp:nvSpPr>
      <dsp:spPr>
        <a:xfrm rot="10800000">
          <a:off x="3600000" y="4102296"/>
          <a:ext cx="5559542" cy="800862"/>
        </a:xfrm>
        <a:prstGeom prst="homePlate">
          <a:avLst/>
        </a:prstGeom>
        <a:solidFill>
          <a:schemeClr val="accent4">
            <a:lumMod val="60000"/>
            <a:lumOff val="40000"/>
          </a:schemeClr>
        </a:solidFill>
        <a:ln>
          <a:noFill/>
        </a:ln>
        <a:effectLst/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353158" tIns="106680" rIns="199136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Equipment Issue  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̴ 13 min</a:t>
          </a:r>
          <a:r>
            <a:rPr lang="en-US" sz="2800" b="1" kern="1200" dirty="0"/>
            <a:t> </a:t>
          </a:r>
        </a:p>
      </dsp:txBody>
      <dsp:txXfrm rot="10800000">
        <a:off x="3800215" y="4102296"/>
        <a:ext cx="5359327" cy="800862"/>
      </dsp:txXfrm>
    </dsp:sp>
    <dsp:sp modelId="{3E9D6F35-8CC1-4B72-A310-CCFFC6EFF020}">
      <dsp:nvSpPr>
        <dsp:cNvPr id="0" name=""/>
        <dsp:cNvSpPr/>
      </dsp:nvSpPr>
      <dsp:spPr>
        <a:xfrm>
          <a:off x="2653767" y="4151573"/>
          <a:ext cx="800862" cy="800862"/>
        </a:xfrm>
        <a:prstGeom prst="ellipse">
          <a:avLst/>
        </a:prstGeom>
        <a:blipFill rotWithShape="1">
          <a:blip xmlns:r="http://schemas.openxmlformats.org/officeDocument/2006/relationships" r:embed="rId5"/>
          <a:stretch>
            <a:fillRect/>
          </a:stretch>
        </a:blip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75D8D944-2EE7-442B-9799-4CB9E80008B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B5668FC-6F3F-4273-9105-A9AC756D24F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4124446-495C-4979-B99A-CDE2E0987E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59457E-0598-4721-A302-DBBA134EE185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22B36F5-300C-40A6-8286-197D3260B9A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55920A-F1B1-45B8-AF62-55724F99620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114746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ACC38F5-B136-4184-B685-CFB60946D20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89200B-CDCC-4A44-8F7E-DEBCF5D9A9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32630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TELL: Welcome to Orientation 20-21. Thank you for joining us in Time Management in Today’s World. Without further ado, let’s begin.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81978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14912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46737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Tell:</a:t>
            </a:r>
            <a:r>
              <a:rPr lang="en-US" baseline="0" dirty="0"/>
              <a:t> When  using a to do list planner, its best to grade each task.  </a:t>
            </a:r>
          </a:p>
          <a:p>
            <a:r>
              <a:rPr lang="en-US" baseline="0" dirty="0"/>
              <a:t>Designate each task according to importance.   </a:t>
            </a:r>
          </a:p>
          <a:p>
            <a:endParaRPr lang="en-US" baseline="0" dirty="0"/>
          </a:p>
          <a:p>
            <a:r>
              <a:rPr lang="en-US" b="1" baseline="0" dirty="0"/>
              <a:t>A – act now </a:t>
            </a:r>
            <a:r>
              <a:rPr lang="en-US" baseline="0" dirty="0"/>
              <a:t>–examples – walk in fridge not holding temp, no gas for oven, calling for sub</a:t>
            </a:r>
          </a:p>
          <a:p>
            <a:endParaRPr lang="en-US" baseline="0" dirty="0"/>
          </a:p>
          <a:p>
            <a:r>
              <a:rPr lang="en-US" b="1" baseline="0" dirty="0"/>
              <a:t>B – be right back </a:t>
            </a:r>
            <a:r>
              <a:rPr lang="en-US" baseline="0" dirty="0"/>
              <a:t>– ex. – production record input in CMS (needs to be done today, but can finish after lunch), computer connectivity – CMS POS</a:t>
            </a:r>
          </a:p>
          <a:p>
            <a:endParaRPr lang="en-US" baseline="0" dirty="0"/>
          </a:p>
          <a:p>
            <a:r>
              <a:rPr lang="en-US" b="1" baseline="0" dirty="0"/>
              <a:t>C – see you later </a:t>
            </a:r>
            <a:r>
              <a:rPr lang="en-US" baseline="0" dirty="0"/>
              <a:t>– ex. Birthday board, holiday décor, get </a:t>
            </a:r>
            <a:r>
              <a:rPr lang="en-US" baseline="0" dirty="0" err="1"/>
              <a:t>ez</a:t>
            </a:r>
            <a:r>
              <a:rPr lang="en-US" baseline="0" dirty="0"/>
              <a:t> steps or shopping list done a day or two early, monthly trainings, update work schedules  </a:t>
            </a:r>
          </a:p>
          <a:p>
            <a:endParaRPr lang="en-US" baseline="0" dirty="0"/>
          </a:p>
          <a:p>
            <a:r>
              <a:rPr lang="en-US" b="1" baseline="0" dirty="0"/>
              <a:t>D – Divide and conquer </a:t>
            </a:r>
            <a:r>
              <a:rPr lang="en-US" baseline="0" dirty="0"/>
              <a:t>– ex. – HACCP logs (any FSW staff, CMS production record and CMS invoice receiving (can delegate to Senior FSW), taking inventory </a:t>
            </a:r>
          </a:p>
          <a:p>
            <a:endParaRPr lang="en-US" baseline="0" dirty="0"/>
          </a:p>
          <a:p>
            <a:r>
              <a:rPr lang="en-US" baseline="0" dirty="0"/>
              <a:t>When you have a task that just keeps moving down and down the list.  It is not that important and you keep pushing it back and back that goes under F – forget about it.</a:t>
            </a:r>
          </a:p>
          <a:p>
            <a:endParaRPr lang="en-US" baseline="0" dirty="0"/>
          </a:p>
          <a:p>
            <a:r>
              <a:rPr lang="en-US" b="1" baseline="0" dirty="0"/>
              <a:t>F – forget about it </a:t>
            </a:r>
            <a:r>
              <a:rPr lang="en-US" baseline="0" dirty="0"/>
              <a:t>– holiday décor, birthday board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84908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138370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89200B-CDCC-4A44-8F7E-DEBCF5D9A9F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0851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806469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073842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B83D6A-AB0E-494C-90C3-3FA3DDED32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970259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1401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B83D6A-AB0E-494C-90C3-3FA3DDED32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86042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89200B-CDCC-4A44-8F7E-DEBCF5D9A9FA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94513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B83D6A-AB0E-494C-90C3-3FA3DDED32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775363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3758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451664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Ask</a:t>
            </a:r>
            <a:r>
              <a:rPr lang="en-US" baseline="0" dirty="0"/>
              <a:t> them to enter in the chat where what opportunities that you can train your staff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275424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66524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04767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959836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1509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A89200B-CDCC-4A44-8F7E-DEBCF5D9A9F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98311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37662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89200B-CDCC-4A44-8F7E-DEBCF5D9A9FA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501901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89200B-CDCC-4A44-8F7E-DEBCF5D9A9F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45779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A89200B-CDCC-4A44-8F7E-DEBCF5D9A9FA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341588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36618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33427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401961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595028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A89200B-CDCC-4A44-8F7E-DEBCF5D9A9FA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051100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373269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28ED59-B174-4BB8-93B7-7B9532BE02A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830570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A89200B-CDCC-4A44-8F7E-DEBCF5D9A9FA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06438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794194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89200B-CDCC-4A44-8F7E-DEBCF5D9A9FA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867308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21229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66760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35254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49352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89200B-CDCC-4A44-8F7E-DEBCF5D9A9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19143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gi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gi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gif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5CA65A3-B8BC-41A3-92B8-774DA53A35C8}"/>
              </a:ext>
            </a:extLst>
          </p:cNvPr>
          <p:cNvGrpSpPr/>
          <p:nvPr userDrawn="1"/>
        </p:nvGrpSpPr>
        <p:grpSpPr>
          <a:xfrm>
            <a:off x="-494554" y="-135734"/>
            <a:ext cx="12686554" cy="1696739"/>
            <a:chOff x="-494554" y="-135734"/>
            <a:chExt cx="12686554" cy="1696739"/>
          </a:xfrm>
        </p:grpSpPr>
        <p:sp>
          <p:nvSpPr>
            <p:cNvPr id="10" name="Rectangle 1">
              <a:extLst>
                <a:ext uri="{FF2B5EF4-FFF2-40B4-BE49-F238E27FC236}">
                  <a16:creationId xmlns:a16="http://schemas.microsoft.com/office/drawing/2014/main" id="{BD3B86D4-1F66-45EB-BA7A-C4197A6327AF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Rectangle 1">
              <a:extLst>
                <a:ext uri="{FF2B5EF4-FFF2-40B4-BE49-F238E27FC236}">
                  <a16:creationId xmlns:a16="http://schemas.microsoft.com/office/drawing/2014/main" id="{B5448498-D63C-49ED-8F78-18B876693879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Rectangle 1">
              <a:extLst>
                <a:ext uri="{FF2B5EF4-FFF2-40B4-BE49-F238E27FC236}">
                  <a16:creationId xmlns:a16="http://schemas.microsoft.com/office/drawing/2014/main" id="{967E2D80-ECC3-4374-9077-157AE5C2F476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 1">
              <a:extLst>
                <a:ext uri="{FF2B5EF4-FFF2-40B4-BE49-F238E27FC236}">
                  <a16:creationId xmlns:a16="http://schemas.microsoft.com/office/drawing/2014/main" id="{5C5FF771-7674-48BD-92B1-F438C075FE81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Rectangle 1">
              <a:extLst>
                <a:ext uri="{FF2B5EF4-FFF2-40B4-BE49-F238E27FC236}">
                  <a16:creationId xmlns:a16="http://schemas.microsoft.com/office/drawing/2014/main" id="{57411779-E911-4E49-9A55-F268A38E90C5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">
              <a:extLst>
                <a:ext uri="{FF2B5EF4-FFF2-40B4-BE49-F238E27FC236}">
                  <a16:creationId xmlns:a16="http://schemas.microsoft.com/office/drawing/2014/main" id="{E2E7049D-65B2-4645-A4AF-EA7E6784B383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">
              <a:extLst>
                <a:ext uri="{FF2B5EF4-FFF2-40B4-BE49-F238E27FC236}">
                  <a16:creationId xmlns:a16="http://schemas.microsoft.com/office/drawing/2014/main" id="{5D62E07B-F5BF-4070-855C-B3C95C952118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">
              <a:extLst>
                <a:ext uri="{FF2B5EF4-FFF2-40B4-BE49-F238E27FC236}">
                  <a16:creationId xmlns:a16="http://schemas.microsoft.com/office/drawing/2014/main" id="{5CA4748E-5B86-4BF7-B4C2-AE2EF0CA55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DCF989C-5073-42CD-B1C4-B48FEEF7207D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19" name="Picture 6" descr="Image result for CLOCK gif">
              <a:extLst>
                <a:ext uri="{FF2B5EF4-FFF2-40B4-BE49-F238E27FC236}">
                  <a16:creationId xmlns:a16="http://schemas.microsoft.com/office/drawing/2014/main" id="{A7EF7E6A-60D8-454D-892E-8011E926CA0B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CFB9C15-A967-4446-9AB4-1DF1F199479F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5313F24-E45D-4016-9CDE-1494D83034F5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2BE49EF-F396-4DF8-AA21-A11062E23C77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D16E1BD-0D65-43A9-8B8F-C48FC74DEDDA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65CE141-13F7-4075-85E0-D5FED665C617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2E6DACF8-9D59-4E3F-95BF-342448E592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 algn="l">
              <a:defRPr b="1">
                <a:solidFill>
                  <a:srgbClr val="000000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00F97AE-F63E-4A60-8322-04D31A84F8F0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7208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43980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86900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9649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96017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8834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9380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86719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7790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89731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4143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B3FB08B-AEB4-4E61-B592-B1E049970424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412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51000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2895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5CA65A3-B8BC-41A3-92B8-774DA53A35C8}"/>
              </a:ext>
            </a:extLst>
          </p:cNvPr>
          <p:cNvGrpSpPr/>
          <p:nvPr userDrawn="1"/>
        </p:nvGrpSpPr>
        <p:grpSpPr>
          <a:xfrm>
            <a:off x="-494554" y="-135734"/>
            <a:ext cx="12686554" cy="1696739"/>
            <a:chOff x="-494554" y="-135734"/>
            <a:chExt cx="12686554" cy="1696739"/>
          </a:xfrm>
        </p:grpSpPr>
        <p:sp>
          <p:nvSpPr>
            <p:cNvPr id="10" name="Rectangle 1">
              <a:extLst>
                <a:ext uri="{FF2B5EF4-FFF2-40B4-BE49-F238E27FC236}">
                  <a16:creationId xmlns:a16="http://schemas.microsoft.com/office/drawing/2014/main" id="{BD3B86D4-1F66-45EB-BA7A-C4197A6327AF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Rectangle 1">
              <a:extLst>
                <a:ext uri="{FF2B5EF4-FFF2-40B4-BE49-F238E27FC236}">
                  <a16:creationId xmlns:a16="http://schemas.microsoft.com/office/drawing/2014/main" id="{B5448498-D63C-49ED-8F78-18B876693879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Rectangle 1">
              <a:extLst>
                <a:ext uri="{FF2B5EF4-FFF2-40B4-BE49-F238E27FC236}">
                  <a16:creationId xmlns:a16="http://schemas.microsoft.com/office/drawing/2014/main" id="{967E2D80-ECC3-4374-9077-157AE5C2F476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 1">
              <a:extLst>
                <a:ext uri="{FF2B5EF4-FFF2-40B4-BE49-F238E27FC236}">
                  <a16:creationId xmlns:a16="http://schemas.microsoft.com/office/drawing/2014/main" id="{5C5FF771-7674-48BD-92B1-F438C075FE81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Rectangle 1">
              <a:extLst>
                <a:ext uri="{FF2B5EF4-FFF2-40B4-BE49-F238E27FC236}">
                  <a16:creationId xmlns:a16="http://schemas.microsoft.com/office/drawing/2014/main" id="{57411779-E911-4E49-9A55-F268A38E90C5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">
              <a:extLst>
                <a:ext uri="{FF2B5EF4-FFF2-40B4-BE49-F238E27FC236}">
                  <a16:creationId xmlns:a16="http://schemas.microsoft.com/office/drawing/2014/main" id="{E2E7049D-65B2-4645-A4AF-EA7E6784B383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">
              <a:extLst>
                <a:ext uri="{FF2B5EF4-FFF2-40B4-BE49-F238E27FC236}">
                  <a16:creationId xmlns:a16="http://schemas.microsoft.com/office/drawing/2014/main" id="{5D62E07B-F5BF-4070-855C-B3C95C952118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">
              <a:extLst>
                <a:ext uri="{FF2B5EF4-FFF2-40B4-BE49-F238E27FC236}">
                  <a16:creationId xmlns:a16="http://schemas.microsoft.com/office/drawing/2014/main" id="{5CA4748E-5B86-4BF7-B4C2-AE2EF0CA55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DCF989C-5073-42CD-B1C4-B48FEEF7207D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19" name="Picture 6" descr="Image result for CLOCK gif">
              <a:extLst>
                <a:ext uri="{FF2B5EF4-FFF2-40B4-BE49-F238E27FC236}">
                  <a16:creationId xmlns:a16="http://schemas.microsoft.com/office/drawing/2014/main" id="{A7EF7E6A-60D8-454D-892E-8011E926CA0B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CFB9C15-A967-4446-9AB4-1DF1F199479F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5313F24-E45D-4016-9CDE-1494D83034F5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2BE49EF-F396-4DF8-AA21-A11062E23C77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D16E1BD-0D65-43A9-8B8F-C48FC74DEDDA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65CE141-13F7-4075-85E0-D5FED665C617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2E6DACF8-9D59-4E3F-95BF-342448E592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 algn="l">
              <a:defRPr b="1">
                <a:solidFill>
                  <a:srgbClr val="000000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032A1A2-184F-47B4-BB38-0F58382EA8E6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97620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529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118"/>
            </a:lvl1pPr>
            <a:lvl2pPr marL="403433" indent="0" algn="ctr">
              <a:buNone/>
              <a:defRPr sz="1765"/>
            </a:lvl2pPr>
            <a:lvl3pPr marL="806867" indent="0" algn="ctr">
              <a:buNone/>
              <a:defRPr sz="1588"/>
            </a:lvl3pPr>
            <a:lvl4pPr marL="1210300" indent="0" algn="ctr">
              <a:buNone/>
              <a:defRPr sz="1412"/>
            </a:lvl4pPr>
            <a:lvl5pPr marL="1613733" indent="0" algn="ctr">
              <a:buNone/>
              <a:defRPr sz="1412"/>
            </a:lvl5pPr>
            <a:lvl6pPr marL="2017166" indent="0" algn="ctr">
              <a:buNone/>
              <a:defRPr sz="1412"/>
            </a:lvl6pPr>
            <a:lvl7pPr marL="2420600" indent="0" algn="ctr">
              <a:buNone/>
              <a:defRPr sz="1412"/>
            </a:lvl7pPr>
            <a:lvl8pPr marL="2824033" indent="0" algn="ctr">
              <a:buNone/>
              <a:defRPr sz="1412"/>
            </a:lvl8pPr>
            <a:lvl9pPr marL="3227466" indent="0" algn="ctr">
              <a:buNone/>
              <a:defRPr sz="1412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44313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913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529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118">
                <a:solidFill>
                  <a:schemeClr val="tx1"/>
                </a:solidFill>
              </a:defRPr>
            </a:lvl1pPr>
            <a:lvl2pPr marL="403433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2pPr>
            <a:lvl3pPr marL="806867" indent="0">
              <a:buNone/>
              <a:defRPr sz="1588">
                <a:solidFill>
                  <a:schemeClr val="tx1">
                    <a:tint val="75000"/>
                  </a:schemeClr>
                </a:solidFill>
              </a:defRPr>
            </a:lvl3pPr>
            <a:lvl4pPr marL="1210300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4pPr>
            <a:lvl5pPr marL="1613733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5pPr>
            <a:lvl6pPr marL="2017166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6pPr>
            <a:lvl7pPr marL="2420600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7pPr>
            <a:lvl8pPr marL="2824033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8pPr>
            <a:lvl9pPr marL="3227466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1631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85012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118" b="1"/>
            </a:lvl1pPr>
            <a:lvl2pPr marL="403433" indent="0">
              <a:buNone/>
              <a:defRPr sz="1765" b="1"/>
            </a:lvl2pPr>
            <a:lvl3pPr marL="806867" indent="0">
              <a:buNone/>
              <a:defRPr sz="1588" b="1"/>
            </a:lvl3pPr>
            <a:lvl4pPr marL="1210300" indent="0">
              <a:buNone/>
              <a:defRPr sz="1412" b="1"/>
            </a:lvl4pPr>
            <a:lvl5pPr marL="1613733" indent="0">
              <a:buNone/>
              <a:defRPr sz="1412" b="1"/>
            </a:lvl5pPr>
            <a:lvl6pPr marL="2017166" indent="0">
              <a:buNone/>
              <a:defRPr sz="1412" b="1"/>
            </a:lvl6pPr>
            <a:lvl7pPr marL="2420600" indent="0">
              <a:buNone/>
              <a:defRPr sz="1412" b="1"/>
            </a:lvl7pPr>
            <a:lvl8pPr marL="2824033" indent="0">
              <a:buNone/>
              <a:defRPr sz="1412" b="1"/>
            </a:lvl8pPr>
            <a:lvl9pPr marL="3227466" indent="0">
              <a:buNone/>
              <a:defRPr sz="1412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</p:spPr>
        <p:txBody>
          <a:bodyPr anchor="b"/>
          <a:lstStyle>
            <a:lvl1pPr marL="0" indent="0">
              <a:buNone/>
              <a:defRPr sz="2118" b="1"/>
            </a:lvl1pPr>
            <a:lvl2pPr marL="403433" indent="0">
              <a:buNone/>
              <a:defRPr sz="1765" b="1"/>
            </a:lvl2pPr>
            <a:lvl3pPr marL="806867" indent="0">
              <a:buNone/>
              <a:defRPr sz="1588" b="1"/>
            </a:lvl3pPr>
            <a:lvl4pPr marL="1210300" indent="0">
              <a:buNone/>
              <a:defRPr sz="1412" b="1"/>
            </a:lvl4pPr>
            <a:lvl5pPr marL="1613733" indent="0">
              <a:buNone/>
              <a:defRPr sz="1412" b="1"/>
            </a:lvl5pPr>
            <a:lvl6pPr marL="2017166" indent="0">
              <a:buNone/>
              <a:defRPr sz="1412" b="1"/>
            </a:lvl6pPr>
            <a:lvl7pPr marL="2420600" indent="0">
              <a:buNone/>
              <a:defRPr sz="1412" b="1"/>
            </a:lvl7pPr>
            <a:lvl8pPr marL="2824033" indent="0">
              <a:buNone/>
              <a:defRPr sz="1412" b="1"/>
            </a:lvl8pPr>
            <a:lvl9pPr marL="3227466" indent="0">
              <a:buNone/>
              <a:defRPr sz="1412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2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04864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07534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9245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Sunny Back.png"/>
          <p:cNvPicPr>
            <a:picLocks noChangeAspect="1"/>
          </p:cNvPicPr>
          <p:nvPr userDrawn="1"/>
        </p:nvPicPr>
        <p:blipFill>
          <a:blip r:embed="rId2">
            <a:alphaModFix amt="6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245" y="0"/>
            <a:ext cx="12215245" cy="68804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56783" y="4406901"/>
            <a:ext cx="7969501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356783" y="2906713"/>
            <a:ext cx="79695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92DC5D-2FFA-1D43-BE67-4498328BF505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5C4280-C049-3F4D-9821-9F213D5518C1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 descr="FSD PPP Template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124" y="0"/>
            <a:ext cx="26947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62725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82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2824"/>
            </a:lvl1pPr>
            <a:lvl2pPr>
              <a:defRPr sz="2471"/>
            </a:lvl2pPr>
            <a:lvl3pPr>
              <a:defRPr sz="2118"/>
            </a:lvl3pPr>
            <a:lvl4pPr>
              <a:defRPr sz="1765"/>
            </a:lvl4pPr>
            <a:lvl5pPr>
              <a:defRPr sz="1765"/>
            </a:lvl5pPr>
            <a:lvl6pPr>
              <a:defRPr sz="1765"/>
            </a:lvl6pPr>
            <a:lvl7pPr>
              <a:defRPr sz="1765"/>
            </a:lvl7pPr>
            <a:lvl8pPr>
              <a:defRPr sz="1765"/>
            </a:lvl8pPr>
            <a:lvl9pPr>
              <a:defRPr sz="176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412"/>
            </a:lvl1pPr>
            <a:lvl2pPr marL="403433" indent="0">
              <a:buNone/>
              <a:defRPr sz="1235"/>
            </a:lvl2pPr>
            <a:lvl3pPr marL="806867" indent="0">
              <a:buNone/>
              <a:defRPr sz="1059"/>
            </a:lvl3pPr>
            <a:lvl4pPr marL="1210300" indent="0">
              <a:buNone/>
              <a:defRPr sz="882"/>
            </a:lvl4pPr>
            <a:lvl5pPr marL="1613733" indent="0">
              <a:buNone/>
              <a:defRPr sz="882"/>
            </a:lvl5pPr>
            <a:lvl6pPr marL="2017166" indent="0">
              <a:buNone/>
              <a:defRPr sz="882"/>
            </a:lvl6pPr>
            <a:lvl7pPr marL="2420600" indent="0">
              <a:buNone/>
              <a:defRPr sz="882"/>
            </a:lvl7pPr>
            <a:lvl8pPr marL="2824033" indent="0">
              <a:buNone/>
              <a:defRPr sz="882"/>
            </a:lvl8pPr>
            <a:lvl9pPr marL="3227466" indent="0">
              <a:buNone/>
              <a:defRPr sz="882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2105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82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2824"/>
            </a:lvl1pPr>
            <a:lvl2pPr marL="403433" indent="0">
              <a:buNone/>
              <a:defRPr sz="2471"/>
            </a:lvl2pPr>
            <a:lvl3pPr marL="806867" indent="0">
              <a:buNone/>
              <a:defRPr sz="2118"/>
            </a:lvl3pPr>
            <a:lvl4pPr marL="1210300" indent="0">
              <a:buNone/>
              <a:defRPr sz="1765"/>
            </a:lvl4pPr>
            <a:lvl5pPr marL="1613733" indent="0">
              <a:buNone/>
              <a:defRPr sz="1765"/>
            </a:lvl5pPr>
            <a:lvl6pPr marL="2017166" indent="0">
              <a:buNone/>
              <a:defRPr sz="1765"/>
            </a:lvl6pPr>
            <a:lvl7pPr marL="2420600" indent="0">
              <a:buNone/>
              <a:defRPr sz="1765"/>
            </a:lvl7pPr>
            <a:lvl8pPr marL="2824033" indent="0">
              <a:buNone/>
              <a:defRPr sz="1765"/>
            </a:lvl8pPr>
            <a:lvl9pPr marL="3227466" indent="0">
              <a:buNone/>
              <a:defRPr sz="1765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412"/>
            </a:lvl1pPr>
            <a:lvl2pPr marL="403433" indent="0">
              <a:buNone/>
              <a:defRPr sz="1235"/>
            </a:lvl2pPr>
            <a:lvl3pPr marL="806867" indent="0">
              <a:buNone/>
              <a:defRPr sz="1059"/>
            </a:lvl3pPr>
            <a:lvl4pPr marL="1210300" indent="0">
              <a:buNone/>
              <a:defRPr sz="882"/>
            </a:lvl4pPr>
            <a:lvl5pPr marL="1613733" indent="0">
              <a:buNone/>
              <a:defRPr sz="882"/>
            </a:lvl5pPr>
            <a:lvl6pPr marL="2017166" indent="0">
              <a:buNone/>
              <a:defRPr sz="882"/>
            </a:lvl6pPr>
            <a:lvl7pPr marL="2420600" indent="0">
              <a:buNone/>
              <a:defRPr sz="882"/>
            </a:lvl7pPr>
            <a:lvl8pPr marL="2824033" indent="0">
              <a:buNone/>
              <a:defRPr sz="882"/>
            </a:lvl8pPr>
            <a:lvl9pPr marL="3227466" indent="0">
              <a:buNone/>
              <a:defRPr sz="882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65590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48021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2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24085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529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118"/>
            </a:lvl1pPr>
            <a:lvl2pPr marL="403433" indent="0" algn="ctr">
              <a:buNone/>
              <a:defRPr sz="1765"/>
            </a:lvl2pPr>
            <a:lvl3pPr marL="806867" indent="0" algn="ctr">
              <a:buNone/>
              <a:defRPr sz="1588"/>
            </a:lvl3pPr>
            <a:lvl4pPr marL="1210300" indent="0" algn="ctr">
              <a:buNone/>
              <a:defRPr sz="1412"/>
            </a:lvl4pPr>
            <a:lvl5pPr marL="1613733" indent="0" algn="ctr">
              <a:buNone/>
              <a:defRPr sz="1412"/>
            </a:lvl5pPr>
            <a:lvl6pPr marL="2017166" indent="0" algn="ctr">
              <a:buNone/>
              <a:defRPr sz="1412"/>
            </a:lvl6pPr>
            <a:lvl7pPr marL="2420600" indent="0" algn="ctr">
              <a:buNone/>
              <a:defRPr sz="1412"/>
            </a:lvl7pPr>
            <a:lvl8pPr marL="2824033" indent="0" algn="ctr">
              <a:buNone/>
              <a:defRPr sz="1412"/>
            </a:lvl8pPr>
            <a:lvl9pPr marL="3227466" indent="0" algn="ctr">
              <a:buNone/>
              <a:defRPr sz="1412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099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12984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529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118">
                <a:solidFill>
                  <a:schemeClr val="tx1"/>
                </a:solidFill>
              </a:defRPr>
            </a:lvl1pPr>
            <a:lvl2pPr marL="403433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2pPr>
            <a:lvl3pPr marL="806867" indent="0">
              <a:buNone/>
              <a:defRPr sz="1588">
                <a:solidFill>
                  <a:schemeClr val="tx1">
                    <a:tint val="75000"/>
                  </a:schemeClr>
                </a:solidFill>
              </a:defRPr>
            </a:lvl3pPr>
            <a:lvl4pPr marL="1210300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4pPr>
            <a:lvl5pPr marL="1613733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5pPr>
            <a:lvl6pPr marL="2017166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6pPr>
            <a:lvl7pPr marL="2420600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7pPr>
            <a:lvl8pPr marL="2824033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8pPr>
            <a:lvl9pPr marL="3227466" indent="0">
              <a:buNone/>
              <a:defRPr sz="1412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10442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15602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118" b="1"/>
            </a:lvl1pPr>
            <a:lvl2pPr marL="403433" indent="0">
              <a:buNone/>
              <a:defRPr sz="1765" b="1"/>
            </a:lvl2pPr>
            <a:lvl3pPr marL="806867" indent="0">
              <a:buNone/>
              <a:defRPr sz="1588" b="1"/>
            </a:lvl3pPr>
            <a:lvl4pPr marL="1210300" indent="0">
              <a:buNone/>
              <a:defRPr sz="1412" b="1"/>
            </a:lvl4pPr>
            <a:lvl5pPr marL="1613733" indent="0">
              <a:buNone/>
              <a:defRPr sz="1412" b="1"/>
            </a:lvl5pPr>
            <a:lvl6pPr marL="2017166" indent="0">
              <a:buNone/>
              <a:defRPr sz="1412" b="1"/>
            </a:lvl6pPr>
            <a:lvl7pPr marL="2420600" indent="0">
              <a:buNone/>
              <a:defRPr sz="1412" b="1"/>
            </a:lvl7pPr>
            <a:lvl8pPr marL="2824033" indent="0">
              <a:buNone/>
              <a:defRPr sz="1412" b="1"/>
            </a:lvl8pPr>
            <a:lvl9pPr marL="3227466" indent="0">
              <a:buNone/>
              <a:defRPr sz="1412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</p:spPr>
        <p:txBody>
          <a:bodyPr anchor="b"/>
          <a:lstStyle>
            <a:lvl1pPr marL="0" indent="0">
              <a:buNone/>
              <a:defRPr sz="2118" b="1"/>
            </a:lvl1pPr>
            <a:lvl2pPr marL="403433" indent="0">
              <a:buNone/>
              <a:defRPr sz="1765" b="1"/>
            </a:lvl2pPr>
            <a:lvl3pPr marL="806867" indent="0">
              <a:buNone/>
              <a:defRPr sz="1588" b="1"/>
            </a:lvl3pPr>
            <a:lvl4pPr marL="1210300" indent="0">
              <a:buNone/>
              <a:defRPr sz="1412" b="1"/>
            </a:lvl4pPr>
            <a:lvl5pPr marL="1613733" indent="0">
              <a:buNone/>
              <a:defRPr sz="1412" b="1"/>
            </a:lvl5pPr>
            <a:lvl6pPr marL="2017166" indent="0">
              <a:buNone/>
              <a:defRPr sz="1412" b="1"/>
            </a:lvl6pPr>
            <a:lvl7pPr marL="2420600" indent="0">
              <a:buNone/>
              <a:defRPr sz="1412" b="1"/>
            </a:lvl7pPr>
            <a:lvl8pPr marL="2824033" indent="0">
              <a:buNone/>
              <a:defRPr sz="1412" b="1"/>
            </a:lvl8pPr>
            <a:lvl9pPr marL="3227466" indent="0">
              <a:buNone/>
              <a:defRPr sz="1412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2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2181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6462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457433F-9102-4EB8-90BE-4FCAEEAC6F15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00736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439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82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2824"/>
            </a:lvl1pPr>
            <a:lvl2pPr>
              <a:defRPr sz="2471"/>
            </a:lvl2pPr>
            <a:lvl3pPr>
              <a:defRPr sz="2118"/>
            </a:lvl3pPr>
            <a:lvl4pPr>
              <a:defRPr sz="1765"/>
            </a:lvl4pPr>
            <a:lvl5pPr>
              <a:defRPr sz="1765"/>
            </a:lvl5pPr>
            <a:lvl6pPr>
              <a:defRPr sz="1765"/>
            </a:lvl6pPr>
            <a:lvl7pPr>
              <a:defRPr sz="1765"/>
            </a:lvl7pPr>
            <a:lvl8pPr>
              <a:defRPr sz="1765"/>
            </a:lvl8pPr>
            <a:lvl9pPr>
              <a:defRPr sz="176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412"/>
            </a:lvl1pPr>
            <a:lvl2pPr marL="403433" indent="0">
              <a:buNone/>
              <a:defRPr sz="1235"/>
            </a:lvl2pPr>
            <a:lvl3pPr marL="806867" indent="0">
              <a:buNone/>
              <a:defRPr sz="1059"/>
            </a:lvl3pPr>
            <a:lvl4pPr marL="1210300" indent="0">
              <a:buNone/>
              <a:defRPr sz="882"/>
            </a:lvl4pPr>
            <a:lvl5pPr marL="1613733" indent="0">
              <a:buNone/>
              <a:defRPr sz="882"/>
            </a:lvl5pPr>
            <a:lvl6pPr marL="2017166" indent="0">
              <a:buNone/>
              <a:defRPr sz="882"/>
            </a:lvl6pPr>
            <a:lvl7pPr marL="2420600" indent="0">
              <a:buNone/>
              <a:defRPr sz="882"/>
            </a:lvl7pPr>
            <a:lvl8pPr marL="2824033" indent="0">
              <a:buNone/>
              <a:defRPr sz="882"/>
            </a:lvl8pPr>
            <a:lvl9pPr marL="3227466" indent="0">
              <a:buNone/>
              <a:defRPr sz="882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957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82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2824"/>
            </a:lvl1pPr>
            <a:lvl2pPr marL="403433" indent="0">
              <a:buNone/>
              <a:defRPr sz="2471"/>
            </a:lvl2pPr>
            <a:lvl3pPr marL="806867" indent="0">
              <a:buNone/>
              <a:defRPr sz="2118"/>
            </a:lvl3pPr>
            <a:lvl4pPr marL="1210300" indent="0">
              <a:buNone/>
              <a:defRPr sz="1765"/>
            </a:lvl4pPr>
            <a:lvl5pPr marL="1613733" indent="0">
              <a:buNone/>
              <a:defRPr sz="1765"/>
            </a:lvl5pPr>
            <a:lvl6pPr marL="2017166" indent="0">
              <a:buNone/>
              <a:defRPr sz="1765"/>
            </a:lvl6pPr>
            <a:lvl7pPr marL="2420600" indent="0">
              <a:buNone/>
              <a:defRPr sz="1765"/>
            </a:lvl7pPr>
            <a:lvl8pPr marL="2824033" indent="0">
              <a:buNone/>
              <a:defRPr sz="1765"/>
            </a:lvl8pPr>
            <a:lvl9pPr marL="3227466" indent="0">
              <a:buNone/>
              <a:defRPr sz="1765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412"/>
            </a:lvl1pPr>
            <a:lvl2pPr marL="403433" indent="0">
              <a:buNone/>
              <a:defRPr sz="1235"/>
            </a:lvl2pPr>
            <a:lvl3pPr marL="806867" indent="0">
              <a:buNone/>
              <a:defRPr sz="1059"/>
            </a:lvl3pPr>
            <a:lvl4pPr marL="1210300" indent="0">
              <a:buNone/>
              <a:defRPr sz="882"/>
            </a:lvl4pPr>
            <a:lvl5pPr marL="1613733" indent="0">
              <a:buNone/>
              <a:defRPr sz="882"/>
            </a:lvl5pPr>
            <a:lvl6pPr marL="2017166" indent="0">
              <a:buNone/>
              <a:defRPr sz="882"/>
            </a:lvl6pPr>
            <a:lvl7pPr marL="2420600" indent="0">
              <a:buNone/>
              <a:defRPr sz="882"/>
            </a:lvl7pPr>
            <a:lvl8pPr marL="2824033" indent="0">
              <a:buNone/>
              <a:defRPr sz="882"/>
            </a:lvl8pPr>
            <a:lvl9pPr marL="3227466" indent="0">
              <a:buNone/>
              <a:defRPr sz="882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66773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69119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2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42102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5CA65A3-B8BC-41A3-92B8-774DA53A35C8}"/>
              </a:ext>
            </a:extLst>
          </p:cNvPr>
          <p:cNvGrpSpPr/>
          <p:nvPr userDrawn="1"/>
        </p:nvGrpSpPr>
        <p:grpSpPr>
          <a:xfrm>
            <a:off x="-494554" y="-135734"/>
            <a:ext cx="12686554" cy="1696739"/>
            <a:chOff x="-494554" y="-135734"/>
            <a:chExt cx="12686554" cy="1696739"/>
          </a:xfrm>
        </p:grpSpPr>
        <p:sp>
          <p:nvSpPr>
            <p:cNvPr id="10" name="Rectangle 1">
              <a:extLst>
                <a:ext uri="{FF2B5EF4-FFF2-40B4-BE49-F238E27FC236}">
                  <a16:creationId xmlns:a16="http://schemas.microsoft.com/office/drawing/2014/main" id="{BD3B86D4-1F66-45EB-BA7A-C4197A6327AF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Rectangle 1">
              <a:extLst>
                <a:ext uri="{FF2B5EF4-FFF2-40B4-BE49-F238E27FC236}">
                  <a16:creationId xmlns:a16="http://schemas.microsoft.com/office/drawing/2014/main" id="{B5448498-D63C-49ED-8F78-18B876693879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Rectangle 1">
              <a:extLst>
                <a:ext uri="{FF2B5EF4-FFF2-40B4-BE49-F238E27FC236}">
                  <a16:creationId xmlns:a16="http://schemas.microsoft.com/office/drawing/2014/main" id="{967E2D80-ECC3-4374-9077-157AE5C2F476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 1">
              <a:extLst>
                <a:ext uri="{FF2B5EF4-FFF2-40B4-BE49-F238E27FC236}">
                  <a16:creationId xmlns:a16="http://schemas.microsoft.com/office/drawing/2014/main" id="{5C5FF771-7674-48BD-92B1-F438C075FE81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Rectangle 1">
              <a:extLst>
                <a:ext uri="{FF2B5EF4-FFF2-40B4-BE49-F238E27FC236}">
                  <a16:creationId xmlns:a16="http://schemas.microsoft.com/office/drawing/2014/main" id="{57411779-E911-4E49-9A55-F268A38E90C5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">
              <a:extLst>
                <a:ext uri="{FF2B5EF4-FFF2-40B4-BE49-F238E27FC236}">
                  <a16:creationId xmlns:a16="http://schemas.microsoft.com/office/drawing/2014/main" id="{E2E7049D-65B2-4645-A4AF-EA7E6784B383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">
              <a:extLst>
                <a:ext uri="{FF2B5EF4-FFF2-40B4-BE49-F238E27FC236}">
                  <a16:creationId xmlns:a16="http://schemas.microsoft.com/office/drawing/2014/main" id="{5D62E07B-F5BF-4070-855C-B3C95C952118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">
              <a:extLst>
                <a:ext uri="{FF2B5EF4-FFF2-40B4-BE49-F238E27FC236}">
                  <a16:creationId xmlns:a16="http://schemas.microsoft.com/office/drawing/2014/main" id="{5CA4748E-5B86-4BF7-B4C2-AE2EF0CA55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DCF989C-5073-42CD-B1C4-B48FEEF7207D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19" name="Picture 6" descr="Image result for CLOCK gif">
              <a:extLst>
                <a:ext uri="{FF2B5EF4-FFF2-40B4-BE49-F238E27FC236}">
                  <a16:creationId xmlns:a16="http://schemas.microsoft.com/office/drawing/2014/main" id="{A7EF7E6A-60D8-454D-892E-8011E926CA0B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CFB9C15-A967-4446-9AB4-1DF1F199479F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5313F24-E45D-4016-9CDE-1494D83034F5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2BE49EF-F396-4DF8-AA21-A11062E23C77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D16E1BD-0D65-43A9-8B8F-C48FC74DEDDA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65CE141-13F7-4075-85E0-D5FED665C617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2E6DACF8-9D59-4E3F-95BF-342448E592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 algn="l">
              <a:defRPr b="1">
                <a:solidFill>
                  <a:srgbClr val="000000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0FB01EB-86D4-4CAC-ACA0-2389A86E2E5D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0095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peaker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 txBox="1">
            <a:spLocks/>
          </p:cNvSpPr>
          <p:nvPr userDrawn="1"/>
        </p:nvSpPr>
        <p:spPr>
          <a:xfrm>
            <a:off x="310879" y="5734257"/>
            <a:ext cx="7673300" cy="1115563"/>
          </a:xfrm>
          <a:prstGeom prst="rect">
            <a:avLst/>
          </a:prstGeom>
        </p:spPr>
        <p:txBody>
          <a:bodyPr vert="horz" lIns="121920" tIns="60960" rIns="121920" bIns="60960" rtlCol="0" anchor="t">
            <a:norm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4000" b="0" i="0" kern="1200">
                <a:solidFill>
                  <a:schemeClr val="accent6"/>
                </a:solidFill>
                <a:latin typeface="HelveticaNeueLT Std"/>
                <a:ea typeface="+mj-ea"/>
                <a:cs typeface="HelveticaNeueLT Std"/>
              </a:defRPr>
            </a:lvl1pPr>
          </a:lstStyle>
          <a:p>
            <a:pPr>
              <a:lnSpc>
                <a:spcPts val="5333"/>
              </a:lnSpc>
            </a:pPr>
            <a:endParaRPr lang="en-US" sz="2400" b="1">
              <a:solidFill>
                <a:srgbClr val="4298DA"/>
              </a:solidFill>
              <a:latin typeface="Arial"/>
              <a:cs typeface="Arial"/>
            </a:endParaRPr>
          </a:p>
        </p:txBody>
      </p:sp>
      <p:sp>
        <p:nvSpPr>
          <p:cNvPr id="5" name="Rectangle 4"/>
          <p:cNvSpPr/>
          <p:nvPr userDrawn="1"/>
        </p:nvSpPr>
        <p:spPr>
          <a:xfrm>
            <a:off x="0" y="-3"/>
            <a:ext cx="12183872" cy="1515451"/>
          </a:xfrm>
          <a:prstGeom prst="rect">
            <a:avLst/>
          </a:prstGeom>
          <a:solidFill>
            <a:srgbClr val="1885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1062524" y="1613395"/>
            <a:ext cx="10660121" cy="4686300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1062567" y="237222"/>
            <a:ext cx="9645651" cy="1079775"/>
          </a:xfrm>
        </p:spPr>
        <p:txBody>
          <a:bodyPr>
            <a:noAutofit/>
          </a:bodyPr>
          <a:lstStyle>
            <a:lvl1pPr marL="0" indent="0">
              <a:buNone/>
              <a:defRPr sz="5867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</p:spTree>
    <p:extLst>
      <p:ext uri="{BB962C8B-B14F-4D97-AF65-F5344CB8AC3E}">
        <p14:creationId xmlns:p14="http://schemas.microsoft.com/office/powerpoint/2010/main" val="419402716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peaker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 txBox="1">
            <a:spLocks/>
          </p:cNvSpPr>
          <p:nvPr userDrawn="1"/>
        </p:nvSpPr>
        <p:spPr>
          <a:xfrm>
            <a:off x="310879" y="5734257"/>
            <a:ext cx="7673300" cy="1115563"/>
          </a:xfrm>
          <a:prstGeom prst="rect">
            <a:avLst/>
          </a:prstGeom>
        </p:spPr>
        <p:txBody>
          <a:bodyPr vert="horz" lIns="121920" tIns="60960" rIns="121920" bIns="60960" rtlCol="0" anchor="t">
            <a:norm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4000" b="0" i="0" kern="1200">
                <a:solidFill>
                  <a:schemeClr val="accent6"/>
                </a:solidFill>
                <a:latin typeface="HelveticaNeueLT Std"/>
                <a:ea typeface="+mj-ea"/>
                <a:cs typeface="HelveticaNeueLT Std"/>
              </a:defRPr>
            </a:lvl1pPr>
          </a:lstStyle>
          <a:p>
            <a:pPr>
              <a:lnSpc>
                <a:spcPts val="5333"/>
              </a:lnSpc>
            </a:pPr>
            <a:endParaRPr lang="en-US" sz="2400" b="1">
              <a:solidFill>
                <a:srgbClr val="4298DA"/>
              </a:solidFill>
              <a:latin typeface="Arial"/>
              <a:cs typeface="Arial"/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1062524" y="1613395"/>
            <a:ext cx="10660121" cy="4686300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1062522" y="218171"/>
            <a:ext cx="10660121" cy="1079775"/>
          </a:xfrm>
        </p:spPr>
        <p:txBody>
          <a:bodyPr>
            <a:noAutofit/>
          </a:bodyPr>
          <a:lstStyle>
            <a:lvl1pPr marL="0" indent="0">
              <a:buNone/>
              <a:defRPr sz="5867">
                <a:solidFill>
                  <a:srgbClr val="1885C7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</p:spTree>
    <p:extLst>
      <p:ext uri="{BB962C8B-B14F-4D97-AF65-F5344CB8AC3E}">
        <p14:creationId xmlns:p14="http://schemas.microsoft.com/office/powerpoint/2010/main" val="190287559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peaker No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 txBox="1">
            <a:spLocks/>
          </p:cNvSpPr>
          <p:nvPr userDrawn="1"/>
        </p:nvSpPr>
        <p:spPr>
          <a:xfrm>
            <a:off x="310879" y="5734257"/>
            <a:ext cx="7673300" cy="1115563"/>
          </a:xfrm>
          <a:prstGeom prst="rect">
            <a:avLst/>
          </a:prstGeom>
        </p:spPr>
        <p:txBody>
          <a:bodyPr vert="horz" lIns="121920" tIns="60960" rIns="121920" bIns="60960" rtlCol="0" anchor="t">
            <a:norm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4000" b="0" i="0" kern="1200">
                <a:solidFill>
                  <a:schemeClr val="accent6"/>
                </a:solidFill>
                <a:latin typeface="HelveticaNeueLT Std"/>
                <a:ea typeface="+mj-ea"/>
                <a:cs typeface="HelveticaNeueLT Std"/>
              </a:defRPr>
            </a:lvl1pPr>
          </a:lstStyle>
          <a:p>
            <a:pPr>
              <a:lnSpc>
                <a:spcPts val="5333"/>
              </a:lnSpc>
            </a:pPr>
            <a:endParaRPr lang="en-US" sz="2400" b="1">
              <a:solidFill>
                <a:srgbClr val="4298DA"/>
              </a:solidFill>
              <a:latin typeface="Arial"/>
              <a:cs typeface="Arial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1062566" y="237222"/>
            <a:ext cx="10157884" cy="1079775"/>
          </a:xfrm>
        </p:spPr>
        <p:txBody>
          <a:bodyPr>
            <a:noAutofit/>
          </a:bodyPr>
          <a:lstStyle>
            <a:lvl1pPr marL="0" indent="0">
              <a:buNone/>
              <a:defRPr sz="5867">
                <a:solidFill>
                  <a:srgbClr val="1885C7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</p:spTree>
    <p:extLst>
      <p:ext uri="{BB962C8B-B14F-4D97-AF65-F5344CB8AC3E}">
        <p14:creationId xmlns:p14="http://schemas.microsoft.com/office/powerpoint/2010/main" val="347016097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peaker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F7A1448-5469-4801-B877-B9EAB675EA6D}"/>
              </a:ext>
            </a:extLst>
          </p:cNvPr>
          <p:cNvSpPr/>
          <p:nvPr userDrawn="1"/>
        </p:nvSpPr>
        <p:spPr>
          <a:xfrm>
            <a:off x="0" y="-3"/>
            <a:ext cx="12183872" cy="1515451"/>
          </a:xfrm>
          <a:prstGeom prst="rect">
            <a:avLst/>
          </a:prstGeom>
          <a:solidFill>
            <a:srgbClr val="1885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1062524" y="1613395"/>
            <a:ext cx="10660121" cy="4686300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1062567" y="237222"/>
            <a:ext cx="10660077" cy="1079775"/>
          </a:xfrm>
        </p:spPr>
        <p:txBody>
          <a:bodyPr>
            <a:noAutofit/>
          </a:bodyPr>
          <a:lstStyle>
            <a:lvl1pPr marL="0" indent="0">
              <a:buNone/>
              <a:defRPr sz="5867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</a:t>
            </a:r>
          </a:p>
        </p:txBody>
      </p:sp>
    </p:spTree>
    <p:extLst>
      <p:ext uri="{BB962C8B-B14F-4D97-AF65-F5344CB8AC3E}">
        <p14:creationId xmlns:p14="http://schemas.microsoft.com/office/powerpoint/2010/main" val="19037679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1337CD-D5FC-4E40-91B9-D951D44CA201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03054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Section Break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2208730" y="1848704"/>
            <a:ext cx="7335321" cy="3345665"/>
          </a:xfrm>
        </p:spPr>
        <p:txBody>
          <a:bodyPr/>
          <a:lstStyle>
            <a:lvl1pPr marL="0" indent="0">
              <a:spcAft>
                <a:spcPts val="800"/>
              </a:spcAft>
              <a:buNone/>
              <a:defRPr sz="5867" baseline="0">
                <a:solidFill>
                  <a:srgbClr val="1885C7"/>
                </a:solidFill>
                <a:latin typeface="Arial Black"/>
                <a:cs typeface="Arial Black"/>
              </a:defRPr>
            </a:lvl1pPr>
            <a:lvl2pPr marL="0" indent="0">
              <a:buNone/>
              <a:defRPr sz="4267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2pPr>
          </a:lstStyle>
          <a:p>
            <a:pPr lvl="0"/>
            <a:r>
              <a:rPr lang="en-US"/>
              <a:t>CLICK TO EDIT SECTION TITLE</a:t>
            </a:r>
          </a:p>
          <a:p>
            <a:pPr lvl="1"/>
            <a:r>
              <a:rPr lang="en-US"/>
              <a:t>Subtitle Here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4245A4B-C770-4E25-A610-038B66F66EE2}"/>
              </a:ext>
            </a:extLst>
          </p:cNvPr>
          <p:cNvSpPr/>
          <p:nvPr userDrawn="1"/>
        </p:nvSpPr>
        <p:spPr>
          <a:xfrm>
            <a:off x="7130783" y="338098"/>
            <a:ext cx="4354287" cy="276625"/>
          </a:xfrm>
          <a:prstGeom prst="rect">
            <a:avLst/>
          </a:prstGeom>
          <a:solidFill>
            <a:srgbClr val="1885C6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</p:spTree>
    <p:extLst>
      <p:ext uri="{BB962C8B-B14F-4D97-AF65-F5344CB8AC3E}">
        <p14:creationId xmlns:p14="http://schemas.microsoft.com/office/powerpoint/2010/main" val="47221662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627935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05CA65A3-B8BC-41A3-92B8-774DA53A35C8}"/>
              </a:ext>
            </a:extLst>
          </p:cNvPr>
          <p:cNvGrpSpPr/>
          <p:nvPr userDrawn="1"/>
        </p:nvGrpSpPr>
        <p:grpSpPr>
          <a:xfrm>
            <a:off x="-494554" y="-135734"/>
            <a:ext cx="12686554" cy="1696739"/>
            <a:chOff x="-494554" y="-135734"/>
            <a:chExt cx="12686554" cy="1696739"/>
          </a:xfrm>
        </p:grpSpPr>
        <p:sp>
          <p:nvSpPr>
            <p:cNvPr id="10" name="Rectangle 1">
              <a:extLst>
                <a:ext uri="{FF2B5EF4-FFF2-40B4-BE49-F238E27FC236}">
                  <a16:creationId xmlns:a16="http://schemas.microsoft.com/office/drawing/2014/main" id="{BD3B86D4-1F66-45EB-BA7A-C4197A6327AF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Rectangle 1">
              <a:extLst>
                <a:ext uri="{FF2B5EF4-FFF2-40B4-BE49-F238E27FC236}">
                  <a16:creationId xmlns:a16="http://schemas.microsoft.com/office/drawing/2014/main" id="{B5448498-D63C-49ED-8F78-18B876693879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Rectangle 1">
              <a:extLst>
                <a:ext uri="{FF2B5EF4-FFF2-40B4-BE49-F238E27FC236}">
                  <a16:creationId xmlns:a16="http://schemas.microsoft.com/office/drawing/2014/main" id="{967E2D80-ECC3-4374-9077-157AE5C2F476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 1">
              <a:extLst>
                <a:ext uri="{FF2B5EF4-FFF2-40B4-BE49-F238E27FC236}">
                  <a16:creationId xmlns:a16="http://schemas.microsoft.com/office/drawing/2014/main" id="{5C5FF771-7674-48BD-92B1-F438C075FE81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Rectangle 1">
              <a:extLst>
                <a:ext uri="{FF2B5EF4-FFF2-40B4-BE49-F238E27FC236}">
                  <a16:creationId xmlns:a16="http://schemas.microsoft.com/office/drawing/2014/main" id="{57411779-E911-4E49-9A55-F268A38E90C5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">
              <a:extLst>
                <a:ext uri="{FF2B5EF4-FFF2-40B4-BE49-F238E27FC236}">
                  <a16:creationId xmlns:a16="http://schemas.microsoft.com/office/drawing/2014/main" id="{E2E7049D-65B2-4645-A4AF-EA7E6784B383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">
              <a:extLst>
                <a:ext uri="{FF2B5EF4-FFF2-40B4-BE49-F238E27FC236}">
                  <a16:creationId xmlns:a16="http://schemas.microsoft.com/office/drawing/2014/main" id="{5D62E07B-F5BF-4070-855C-B3C95C952118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">
              <a:extLst>
                <a:ext uri="{FF2B5EF4-FFF2-40B4-BE49-F238E27FC236}">
                  <a16:creationId xmlns:a16="http://schemas.microsoft.com/office/drawing/2014/main" id="{5CA4748E-5B86-4BF7-B4C2-AE2EF0CA55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DCF989C-5073-42CD-B1C4-B48FEEF7207D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19" name="Picture 6" descr="Image result for CLOCK gif">
              <a:extLst>
                <a:ext uri="{FF2B5EF4-FFF2-40B4-BE49-F238E27FC236}">
                  <a16:creationId xmlns:a16="http://schemas.microsoft.com/office/drawing/2014/main" id="{A7EF7E6A-60D8-454D-892E-8011E926CA0B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CFB9C15-A967-4446-9AB4-1DF1F199479F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5313F24-E45D-4016-9CDE-1494D83034F5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2BE49EF-F396-4DF8-AA21-A11062E23C77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D16E1BD-0D65-43A9-8B8F-C48FC74DEDDA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65CE141-13F7-4075-85E0-D5FED665C617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itle 1">
            <a:extLst>
              <a:ext uri="{FF2B5EF4-FFF2-40B4-BE49-F238E27FC236}">
                <a16:creationId xmlns:a16="http://schemas.microsoft.com/office/drawing/2014/main" id="{2E6DACF8-9D59-4E3F-95BF-342448E592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 algn="l">
              <a:defRPr b="1">
                <a:solidFill>
                  <a:srgbClr val="000000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1432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2443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Sunny Back.png"/>
          <p:cNvPicPr>
            <a:picLocks noChangeAspect="1"/>
          </p:cNvPicPr>
          <p:nvPr userDrawn="1"/>
        </p:nvPicPr>
        <p:blipFill>
          <a:blip r:embed="rId2">
            <a:alphaModFix amt="6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245" y="0"/>
            <a:ext cx="12215245" cy="68804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56783" y="4406901"/>
            <a:ext cx="7969501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356783" y="2906713"/>
            <a:ext cx="79695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92DC5D-2FFA-1D43-BE67-4498328BF505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5C4280-C049-3F4D-9821-9F213D5518C1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 descr="FSD PPP Template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124" y="0"/>
            <a:ext cx="26947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3530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7700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Picture 5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803163"/>
            <a:ext cx="12192000" cy="1064029"/>
          </a:xfrm>
          <a:prstGeom prst="rect">
            <a:avLst/>
          </a:prstGeom>
        </p:spPr>
      </p:pic>
      <p:pic>
        <p:nvPicPr>
          <p:cNvPr id="7" name="Picture 6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95725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Picture 5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08275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41799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0772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02D0041-F436-424A-9A66-75256BEC4847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49953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2722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FSD PPP Temp 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89899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813935B-67F4-440A-896F-37BC88B412D3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6666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E974E26-26D8-406E-B570-5107FA3B1DD4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29938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1A6AFD5-56D1-4488-BD10-DBC9F416D0F3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7547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8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5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theme" Target="../theme/theme6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EA919DC-65E5-4B1C-9922-BE04DD5B1CA7}"/>
              </a:ext>
            </a:extLst>
          </p:cNvPr>
          <p:cNvSpPr/>
          <p:nvPr userDrawn="1"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01223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0007C2-6143-42CA-AFF7-C28D1457A166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A91DDA-181B-4056-AF16-B2D7AA9D77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35803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709" r:id="rId12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5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9187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806867" rtl="0" eaLnBrk="1" latinLnBrk="0" hangingPunct="1">
        <a:lnSpc>
          <a:spcPct val="90000"/>
        </a:lnSpc>
        <a:spcBef>
          <a:spcPct val="0"/>
        </a:spcBef>
        <a:buNone/>
        <a:defRPr sz="388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01717" indent="-201717" algn="l" defTabSz="806867" rtl="0" eaLnBrk="1" latinLnBrk="0" hangingPunct="1">
        <a:lnSpc>
          <a:spcPct val="90000"/>
        </a:lnSpc>
        <a:spcBef>
          <a:spcPts val="882"/>
        </a:spcBef>
        <a:buFont typeface="Arial" panose="020B0604020202020204" pitchFamily="34" charset="0"/>
        <a:buChar char="•"/>
        <a:defRPr sz="2471" kern="1200">
          <a:solidFill>
            <a:schemeClr val="tx1"/>
          </a:solidFill>
          <a:latin typeface="+mn-lt"/>
          <a:ea typeface="+mn-ea"/>
          <a:cs typeface="+mn-cs"/>
        </a:defRPr>
      </a:lvl1pPr>
      <a:lvl2pPr marL="605150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2118" kern="1200">
          <a:solidFill>
            <a:schemeClr val="tx1"/>
          </a:solidFill>
          <a:latin typeface="+mn-lt"/>
          <a:ea typeface="+mn-ea"/>
          <a:cs typeface="+mn-cs"/>
        </a:defRPr>
      </a:lvl2pPr>
      <a:lvl3pPr marL="1008583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765" kern="1200">
          <a:solidFill>
            <a:schemeClr val="tx1"/>
          </a:solidFill>
          <a:latin typeface="+mn-lt"/>
          <a:ea typeface="+mn-ea"/>
          <a:cs typeface="+mn-cs"/>
        </a:defRPr>
      </a:lvl3pPr>
      <a:lvl4pPr marL="1412016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4pPr>
      <a:lvl5pPr marL="1815450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5pPr>
      <a:lvl6pPr marL="2218883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6pPr>
      <a:lvl7pPr marL="2622316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7pPr>
      <a:lvl8pPr marL="3025750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8pPr>
      <a:lvl9pPr marL="3429183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1pPr>
      <a:lvl2pPr marL="403433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2pPr>
      <a:lvl3pPr marL="806867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3pPr>
      <a:lvl4pPr marL="1210300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4pPr>
      <a:lvl5pPr marL="1613733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5pPr>
      <a:lvl6pPr marL="2017166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6pPr>
      <a:lvl7pPr marL="2420600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7pPr>
      <a:lvl8pPr marL="2824033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8pPr>
      <a:lvl9pPr marL="3227466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EE4133-553E-4600-B991-1E7D9728736D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5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76E4F0-5F21-4750-A278-DB5EDD703B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4943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806867" rtl="0" eaLnBrk="1" latinLnBrk="0" hangingPunct="1">
        <a:lnSpc>
          <a:spcPct val="90000"/>
        </a:lnSpc>
        <a:spcBef>
          <a:spcPct val="0"/>
        </a:spcBef>
        <a:buNone/>
        <a:defRPr sz="388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01717" indent="-201717" algn="l" defTabSz="806867" rtl="0" eaLnBrk="1" latinLnBrk="0" hangingPunct="1">
        <a:lnSpc>
          <a:spcPct val="90000"/>
        </a:lnSpc>
        <a:spcBef>
          <a:spcPts val="882"/>
        </a:spcBef>
        <a:buFont typeface="Arial" panose="020B0604020202020204" pitchFamily="34" charset="0"/>
        <a:buChar char="•"/>
        <a:defRPr sz="2471" kern="1200">
          <a:solidFill>
            <a:schemeClr val="tx1"/>
          </a:solidFill>
          <a:latin typeface="+mn-lt"/>
          <a:ea typeface="+mn-ea"/>
          <a:cs typeface="+mn-cs"/>
        </a:defRPr>
      </a:lvl1pPr>
      <a:lvl2pPr marL="605150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2118" kern="1200">
          <a:solidFill>
            <a:schemeClr val="tx1"/>
          </a:solidFill>
          <a:latin typeface="+mn-lt"/>
          <a:ea typeface="+mn-ea"/>
          <a:cs typeface="+mn-cs"/>
        </a:defRPr>
      </a:lvl2pPr>
      <a:lvl3pPr marL="1008583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765" kern="1200">
          <a:solidFill>
            <a:schemeClr val="tx1"/>
          </a:solidFill>
          <a:latin typeface="+mn-lt"/>
          <a:ea typeface="+mn-ea"/>
          <a:cs typeface="+mn-cs"/>
        </a:defRPr>
      </a:lvl3pPr>
      <a:lvl4pPr marL="1412016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4pPr>
      <a:lvl5pPr marL="1815450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5pPr>
      <a:lvl6pPr marL="2218883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6pPr>
      <a:lvl7pPr marL="2622316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7pPr>
      <a:lvl8pPr marL="3025750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8pPr>
      <a:lvl9pPr marL="3429183" indent="-201717" algn="l" defTabSz="806867" rtl="0" eaLnBrk="1" latinLnBrk="0" hangingPunct="1">
        <a:lnSpc>
          <a:spcPct val="90000"/>
        </a:lnSpc>
        <a:spcBef>
          <a:spcPts val="441"/>
        </a:spcBef>
        <a:buFont typeface="Arial" panose="020B0604020202020204" pitchFamily="34" charset="0"/>
        <a:buChar char="•"/>
        <a:defRPr sz="158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1pPr>
      <a:lvl2pPr marL="403433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2pPr>
      <a:lvl3pPr marL="806867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3pPr>
      <a:lvl4pPr marL="1210300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4pPr>
      <a:lvl5pPr marL="1613733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5pPr>
      <a:lvl6pPr marL="2017166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6pPr>
      <a:lvl7pPr marL="2420600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7pPr>
      <a:lvl8pPr marL="2824033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8pPr>
      <a:lvl9pPr marL="3227466" algn="l" defTabSz="806867" rtl="0" eaLnBrk="1" latinLnBrk="0" hangingPunct="1">
        <a:defRPr sz="158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06443" y="1031172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06443" y="2356735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02162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</p:sldLayoutIdLst>
  <p:txStyles>
    <p:titleStyle>
      <a:lvl1pPr algn="l" defTabSz="609585" rtl="0" eaLnBrk="1" latinLnBrk="0" hangingPunct="1">
        <a:spcBef>
          <a:spcPct val="0"/>
        </a:spcBef>
        <a:buNone/>
        <a:defRPr sz="5333" b="0" i="0" kern="1200">
          <a:solidFill>
            <a:schemeClr val="accent6"/>
          </a:solidFill>
          <a:latin typeface="HelveticaNeueLT Std"/>
          <a:ea typeface="+mj-ea"/>
          <a:cs typeface="HelveticaNeueLT Std"/>
        </a:defRPr>
      </a:lvl1pPr>
    </p:titleStyle>
    <p:bodyStyle>
      <a:lvl1pPr marL="457189" indent="-457189" algn="l" defTabSz="609585" rtl="0" eaLnBrk="1" latinLnBrk="0" hangingPunct="1">
        <a:spcBef>
          <a:spcPct val="20000"/>
        </a:spcBef>
        <a:buFont typeface="Arial"/>
        <a:buChar char="•"/>
        <a:defRPr sz="4267" b="0" i="0" kern="1200">
          <a:solidFill>
            <a:schemeClr val="tx1"/>
          </a:solidFill>
          <a:latin typeface="HelveticaNeueLT Std"/>
          <a:ea typeface="+mn-ea"/>
          <a:cs typeface="HelveticaNeueLT Std"/>
        </a:defRPr>
      </a:lvl1pPr>
      <a:lvl2pPr marL="990575" indent="-380990" algn="l" defTabSz="609585" rtl="0" eaLnBrk="1" latinLnBrk="0" hangingPunct="1">
        <a:spcBef>
          <a:spcPct val="20000"/>
        </a:spcBef>
        <a:buFont typeface="Arial"/>
        <a:buChar char="–"/>
        <a:defRPr sz="3733" b="0" i="0" kern="1200">
          <a:solidFill>
            <a:schemeClr val="tx1"/>
          </a:solidFill>
          <a:latin typeface="HelveticaNeueLT Std"/>
          <a:ea typeface="+mn-ea"/>
          <a:cs typeface="HelveticaNeueLT Std"/>
        </a:defRPr>
      </a:lvl2pPr>
      <a:lvl3pPr marL="1523962" indent="-304792" algn="l" defTabSz="609585" rtl="0" eaLnBrk="1" latinLnBrk="0" hangingPunct="1">
        <a:spcBef>
          <a:spcPct val="20000"/>
        </a:spcBef>
        <a:buFont typeface="Arial"/>
        <a:buChar char="•"/>
        <a:defRPr sz="3200" b="0" i="0" kern="1200">
          <a:solidFill>
            <a:schemeClr val="tx1"/>
          </a:solidFill>
          <a:latin typeface="HelveticaNeueLT Std"/>
          <a:ea typeface="+mn-ea"/>
          <a:cs typeface="HelveticaNeueLT Std"/>
        </a:defRPr>
      </a:lvl3pPr>
      <a:lvl4pPr marL="2133547" indent="-304792" algn="l" defTabSz="609585" rtl="0" eaLnBrk="1" latinLnBrk="0" hangingPunct="1">
        <a:spcBef>
          <a:spcPct val="20000"/>
        </a:spcBef>
        <a:buFont typeface="Arial"/>
        <a:buChar char="–"/>
        <a:defRPr sz="2667" b="0" i="0" kern="1200">
          <a:solidFill>
            <a:schemeClr val="tx1"/>
          </a:solidFill>
          <a:latin typeface="HelveticaNeueLT Std"/>
          <a:ea typeface="+mn-ea"/>
          <a:cs typeface="HelveticaNeueLT Std"/>
        </a:defRPr>
      </a:lvl4pPr>
      <a:lvl5pPr marL="2743131" indent="-304792" algn="l" defTabSz="609585" rtl="0" eaLnBrk="1" latinLnBrk="0" hangingPunct="1">
        <a:spcBef>
          <a:spcPct val="20000"/>
        </a:spcBef>
        <a:buFont typeface="Arial"/>
        <a:buChar char="»"/>
        <a:defRPr sz="2667" b="0" i="0" kern="1200">
          <a:solidFill>
            <a:schemeClr val="tx1"/>
          </a:solidFill>
          <a:latin typeface="HelveticaNeueLT Std"/>
          <a:ea typeface="+mn-ea"/>
          <a:cs typeface="HelveticaNeueLT Std"/>
        </a:defRPr>
      </a:lvl5pPr>
      <a:lvl6pPr marL="3352716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2762D3-DF72-D540-898C-C4A40E3E62D9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AE1649-C190-1E44-AAD5-C129AA5537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08391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Relationship Id="rId5" Type="http://schemas.openxmlformats.org/officeDocument/2006/relationships/image" Target="../media/image13.jpg"/><Relationship Id="rId4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Relationship Id="rId6" Type="http://schemas.openxmlformats.org/officeDocument/2006/relationships/image" Target="../media/image13.jpg"/><Relationship Id="rId5" Type="http://schemas.openxmlformats.org/officeDocument/2006/relationships/image" Target="../media/image15.png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.xml"/><Relationship Id="rId6" Type="http://schemas.openxmlformats.org/officeDocument/2006/relationships/image" Target="../media/image16.png"/><Relationship Id="rId5" Type="http://schemas.openxmlformats.org/officeDocument/2006/relationships/image" Target="../media/image13.jpg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0.xml"/><Relationship Id="rId4" Type="http://schemas.openxmlformats.org/officeDocument/2006/relationships/image" Target="../media/image19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5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image" Target="../media/image24.jpg"/><Relationship Id="rId3" Type="http://schemas.openxmlformats.org/officeDocument/2006/relationships/audio" Target="../media/media1.m4a"/><Relationship Id="rId7" Type="http://schemas.microsoft.com/office/2007/relationships/media" Target="../media/media3.m4a"/><Relationship Id="rId12" Type="http://schemas.openxmlformats.org/officeDocument/2006/relationships/image" Target="../media/image23.png"/><Relationship Id="rId2" Type="http://schemas.microsoft.com/office/2007/relationships/media" Target="../media/media1.m4a"/><Relationship Id="rId16" Type="http://schemas.openxmlformats.org/officeDocument/2006/relationships/image" Target="../media/image20.png"/><Relationship Id="rId1" Type="http://schemas.openxmlformats.org/officeDocument/2006/relationships/tags" Target="../tags/tag12.xml"/><Relationship Id="rId6" Type="http://schemas.openxmlformats.org/officeDocument/2006/relationships/audio" Target="NULL" TargetMode="External"/><Relationship Id="rId11" Type="http://schemas.openxmlformats.org/officeDocument/2006/relationships/image" Target="../media/image22.gif"/><Relationship Id="rId5" Type="http://schemas.openxmlformats.org/officeDocument/2006/relationships/audio" Target="../media/media2.m4a"/><Relationship Id="rId15" Type="http://schemas.openxmlformats.org/officeDocument/2006/relationships/image" Target="../media/image26.jpg"/><Relationship Id="rId10" Type="http://schemas.openxmlformats.org/officeDocument/2006/relationships/image" Target="../media/image21.png"/><Relationship Id="rId4" Type="http://schemas.microsoft.com/office/2007/relationships/media" Target="../media/media2.m4a"/><Relationship Id="rId9" Type="http://schemas.openxmlformats.org/officeDocument/2006/relationships/notesSlide" Target="../notesSlides/notesSlide17.xml"/><Relationship Id="rId14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3.xml"/><Relationship Id="rId4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g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25.png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4.xml"/><Relationship Id="rId6" Type="http://schemas.openxmlformats.org/officeDocument/2006/relationships/image" Target="../media/image24.jpg"/><Relationship Id="rId5" Type="http://schemas.openxmlformats.org/officeDocument/2006/relationships/image" Target="../media/image23.png"/><Relationship Id="rId4" Type="http://schemas.openxmlformats.org/officeDocument/2006/relationships/image" Target="../media/image22.gif"/><Relationship Id="rId9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1.gi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g"/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25.png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5.xml"/><Relationship Id="rId6" Type="http://schemas.openxmlformats.org/officeDocument/2006/relationships/image" Target="../media/image24.jpg"/><Relationship Id="rId5" Type="http://schemas.openxmlformats.org/officeDocument/2006/relationships/image" Target="../media/image23.png"/><Relationship Id="rId4" Type="http://schemas.openxmlformats.org/officeDocument/2006/relationships/image" Target="../media/image22.gif"/><Relationship Id="rId9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6.xml"/><Relationship Id="rId5" Type="http://schemas.microsoft.com/office/2007/relationships/hdphoto" Target="../media/hdphoto2.wdp"/><Relationship Id="rId4" Type="http://schemas.openxmlformats.org/officeDocument/2006/relationships/image" Target="../media/image27.png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media" Target="../media/media8.m4a"/><Relationship Id="rId13" Type="http://schemas.microsoft.com/office/2007/relationships/media" Target="../media/media12.m4a"/><Relationship Id="rId18" Type="http://schemas.openxmlformats.org/officeDocument/2006/relationships/image" Target="../media/image26.jpg"/><Relationship Id="rId3" Type="http://schemas.openxmlformats.org/officeDocument/2006/relationships/audio" Target="../media/media4.m4a"/><Relationship Id="rId21" Type="http://schemas.openxmlformats.org/officeDocument/2006/relationships/image" Target="../media/image23.png"/><Relationship Id="rId7" Type="http://schemas.microsoft.com/office/2007/relationships/media" Target="../media/media7.m4a"/><Relationship Id="rId12" Type="http://schemas.microsoft.com/office/2007/relationships/media" Target="../media/media11.m4a"/><Relationship Id="rId17" Type="http://schemas.openxmlformats.org/officeDocument/2006/relationships/image" Target="../media/image22.gif"/><Relationship Id="rId25" Type="http://schemas.openxmlformats.org/officeDocument/2006/relationships/image" Target="../media/image21.png"/><Relationship Id="rId2" Type="http://schemas.microsoft.com/office/2007/relationships/media" Target="../media/media4.m4a"/><Relationship Id="rId16" Type="http://schemas.openxmlformats.org/officeDocument/2006/relationships/notesSlide" Target="../notesSlides/notesSlide22.xml"/><Relationship Id="rId20" Type="http://schemas.openxmlformats.org/officeDocument/2006/relationships/image" Target="../media/image20.png"/><Relationship Id="rId1" Type="http://schemas.openxmlformats.org/officeDocument/2006/relationships/tags" Target="../tags/tag17.xml"/><Relationship Id="rId6" Type="http://schemas.microsoft.com/office/2007/relationships/media" Target="../media/media6.m4a"/><Relationship Id="rId11" Type="http://schemas.microsoft.com/office/2007/relationships/media" Target="../media/media10.m4a"/><Relationship Id="rId24" Type="http://schemas.openxmlformats.org/officeDocument/2006/relationships/image" Target="../media/image29.jpeg"/><Relationship Id="rId5" Type="http://schemas.microsoft.com/office/2007/relationships/media" Target="../media/media5.m4a"/><Relationship Id="rId15" Type="http://schemas.openxmlformats.org/officeDocument/2006/relationships/slideLayout" Target="../slideLayouts/slideLayout1.xml"/><Relationship Id="rId23" Type="http://schemas.openxmlformats.org/officeDocument/2006/relationships/image" Target="../media/image28.png"/><Relationship Id="rId10" Type="http://schemas.microsoft.com/office/2007/relationships/media" Target="../media/media9.m4a"/><Relationship Id="rId19" Type="http://schemas.openxmlformats.org/officeDocument/2006/relationships/image" Target="../media/image25.png"/><Relationship Id="rId4" Type="http://schemas.openxmlformats.org/officeDocument/2006/relationships/audio" Target="NULL" TargetMode="External"/><Relationship Id="rId9" Type="http://schemas.openxmlformats.org/officeDocument/2006/relationships/audio" Target="../media/media8.m4a"/><Relationship Id="rId14" Type="http://schemas.openxmlformats.org/officeDocument/2006/relationships/audio" Target="../media/media12.m4a"/><Relationship Id="rId22" Type="http://schemas.openxmlformats.org/officeDocument/2006/relationships/image" Target="../media/image1.gi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8.xml"/><Relationship Id="rId5" Type="http://schemas.openxmlformats.org/officeDocument/2006/relationships/image" Target="../media/image30.gif"/><Relationship Id="rId4" Type="http://schemas.openxmlformats.org/officeDocument/2006/relationships/image" Target="../media/image2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9.xml"/><Relationship Id="rId6" Type="http://schemas.openxmlformats.org/officeDocument/2006/relationships/image" Target="../media/image33.png"/><Relationship Id="rId5" Type="http://schemas.openxmlformats.org/officeDocument/2006/relationships/image" Target="../media/image29.jpeg"/><Relationship Id="rId4" Type="http://schemas.openxmlformats.org/officeDocument/2006/relationships/image" Target="../media/image2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53.xml"/><Relationship Id="rId1" Type="http://schemas.openxmlformats.org/officeDocument/2006/relationships/tags" Target="../tags/tag20.xml"/><Relationship Id="rId5" Type="http://schemas.openxmlformats.org/officeDocument/2006/relationships/image" Target="../media/image34.gif"/><Relationship Id="rId4" Type="http://schemas.openxmlformats.org/officeDocument/2006/relationships/image" Target="../media/image1.gi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microsoft.com/office/2007/relationships/media" Target="../media/media13.mp4"/><Relationship Id="rId7" Type="http://schemas.openxmlformats.org/officeDocument/2006/relationships/image" Target="../media/image37.png"/><Relationship Id="rId12" Type="http://schemas.openxmlformats.org/officeDocument/2006/relationships/image" Target="../media/image40.png"/><Relationship Id="rId2" Type="http://schemas.openxmlformats.org/officeDocument/2006/relationships/video" Target="NULL" TargetMode="External"/><Relationship Id="rId1" Type="http://schemas.openxmlformats.org/officeDocument/2006/relationships/tags" Target="../tags/tag21.xml"/><Relationship Id="rId6" Type="http://schemas.openxmlformats.org/officeDocument/2006/relationships/image" Target="../media/image36.png"/><Relationship Id="rId11" Type="http://schemas.openxmlformats.org/officeDocument/2006/relationships/image" Target="../media/image35.png"/><Relationship Id="rId5" Type="http://schemas.openxmlformats.org/officeDocument/2006/relationships/notesSlide" Target="../notesSlides/notesSlide29.xml"/><Relationship Id="rId10" Type="http://schemas.microsoft.com/office/2007/relationships/hdphoto" Target="../media/hdphoto3.wdp"/><Relationship Id="rId4" Type="http://schemas.openxmlformats.org/officeDocument/2006/relationships/slideLayout" Target="../slideLayouts/slideLayout11.xml"/><Relationship Id="rId9" Type="http://schemas.openxmlformats.org/officeDocument/2006/relationships/image" Target="../media/image3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5" Type="http://schemas.openxmlformats.org/officeDocument/2006/relationships/image" Target="../media/image1.gif"/><Relationship Id="rId4" Type="http://schemas.openxmlformats.org/officeDocument/2006/relationships/image" Target="../media/image7.gi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2.xml"/><Relationship Id="rId4" Type="http://schemas.openxmlformats.org/officeDocument/2006/relationships/image" Target="../media/image1.gi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Relationship Id="rId6" Type="http://schemas.openxmlformats.org/officeDocument/2006/relationships/image" Target="../media/image42.jpeg"/><Relationship Id="rId5" Type="http://schemas.openxmlformats.org/officeDocument/2006/relationships/image" Target="../media/image41.jpeg"/><Relationship Id="rId4" Type="http://schemas.openxmlformats.org/officeDocument/2006/relationships/image" Target="../media/image1.gi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audio" Target="../media/media17.m4a"/><Relationship Id="rId13" Type="http://schemas.openxmlformats.org/officeDocument/2006/relationships/image" Target="../media/image24.jpg"/><Relationship Id="rId18" Type="http://schemas.openxmlformats.org/officeDocument/2006/relationships/image" Target="../media/image25.png"/><Relationship Id="rId3" Type="http://schemas.openxmlformats.org/officeDocument/2006/relationships/audio" Target="../media/media14.m4a"/><Relationship Id="rId21" Type="http://schemas.openxmlformats.org/officeDocument/2006/relationships/image" Target="../media/image45.png"/><Relationship Id="rId7" Type="http://schemas.microsoft.com/office/2007/relationships/media" Target="../media/media17.m4a"/><Relationship Id="rId12" Type="http://schemas.openxmlformats.org/officeDocument/2006/relationships/notesSlide" Target="../notesSlides/notesSlide32.xml"/><Relationship Id="rId17" Type="http://schemas.openxmlformats.org/officeDocument/2006/relationships/image" Target="../media/image23.png"/><Relationship Id="rId2" Type="http://schemas.microsoft.com/office/2007/relationships/media" Target="../media/media14.m4a"/><Relationship Id="rId16" Type="http://schemas.openxmlformats.org/officeDocument/2006/relationships/image" Target="../media/image43.png"/><Relationship Id="rId20" Type="http://schemas.microsoft.com/office/2007/relationships/hdphoto" Target="../media/hdphoto4.wdp"/><Relationship Id="rId1" Type="http://schemas.openxmlformats.org/officeDocument/2006/relationships/tags" Target="../tags/tag24.xml"/><Relationship Id="rId6" Type="http://schemas.microsoft.com/office/2007/relationships/media" Target="../media/media16.m4a"/><Relationship Id="rId11" Type="http://schemas.openxmlformats.org/officeDocument/2006/relationships/slideLayout" Target="../slideLayouts/slideLayout11.xml"/><Relationship Id="rId5" Type="http://schemas.microsoft.com/office/2007/relationships/media" Target="../media/media15.m4a"/><Relationship Id="rId15" Type="http://schemas.openxmlformats.org/officeDocument/2006/relationships/image" Target="../media/image26.jpg"/><Relationship Id="rId23" Type="http://schemas.openxmlformats.org/officeDocument/2006/relationships/image" Target="../media/image21.png"/><Relationship Id="rId10" Type="http://schemas.openxmlformats.org/officeDocument/2006/relationships/audio" Target="../media/media18.m4a"/><Relationship Id="rId19" Type="http://schemas.openxmlformats.org/officeDocument/2006/relationships/image" Target="../media/image44.png"/><Relationship Id="rId4" Type="http://schemas.openxmlformats.org/officeDocument/2006/relationships/audio" Target="NULL" TargetMode="External"/><Relationship Id="rId9" Type="http://schemas.microsoft.com/office/2007/relationships/media" Target="../media/media18.m4a"/><Relationship Id="rId14" Type="http://schemas.openxmlformats.org/officeDocument/2006/relationships/image" Target="../media/image22.gif"/><Relationship Id="rId22" Type="http://schemas.microsoft.com/office/2007/relationships/hdphoto" Target="../media/hdphoto5.wdp"/></Relationships>
</file>

<file path=ppt/slides/_rels/slide33.xml.rels><?xml version="1.0" encoding="UTF-8" standalone="yes"?>
<Relationships xmlns="http://schemas.openxmlformats.org/package/2006/relationships"><Relationship Id="rId8" Type="http://schemas.microsoft.com/office/2007/relationships/media" Target="../media/media24.m4a"/><Relationship Id="rId13" Type="http://schemas.openxmlformats.org/officeDocument/2006/relationships/image" Target="../media/image46.png"/><Relationship Id="rId3" Type="http://schemas.microsoft.com/office/2007/relationships/media" Target="../media/media19.m4a"/><Relationship Id="rId7" Type="http://schemas.microsoft.com/office/2007/relationships/media" Target="../media/media23.m4a"/><Relationship Id="rId12" Type="http://schemas.openxmlformats.org/officeDocument/2006/relationships/image" Target="../media/image26.jpg"/><Relationship Id="rId2" Type="http://schemas.openxmlformats.org/officeDocument/2006/relationships/audio" Target="NULL" TargetMode="External"/><Relationship Id="rId1" Type="http://schemas.openxmlformats.org/officeDocument/2006/relationships/tags" Target="../tags/tag25.xml"/><Relationship Id="rId6" Type="http://schemas.microsoft.com/office/2007/relationships/media" Target="../media/media22.m4a"/><Relationship Id="rId11" Type="http://schemas.openxmlformats.org/officeDocument/2006/relationships/image" Target="../media/image22.gif"/><Relationship Id="rId5" Type="http://schemas.microsoft.com/office/2007/relationships/media" Target="../media/media21.m4a"/><Relationship Id="rId15" Type="http://schemas.openxmlformats.org/officeDocument/2006/relationships/image" Target="../media/image21.png"/><Relationship Id="rId10" Type="http://schemas.openxmlformats.org/officeDocument/2006/relationships/notesSlide" Target="../notesSlides/notesSlide33.xml"/><Relationship Id="rId4" Type="http://schemas.microsoft.com/office/2007/relationships/media" Target="../media/media20.m4a"/><Relationship Id="rId9" Type="http://schemas.openxmlformats.org/officeDocument/2006/relationships/slideLayout" Target="../slideLayouts/slideLayout11.xml"/><Relationship Id="rId14" Type="http://schemas.openxmlformats.org/officeDocument/2006/relationships/image" Target="../media/image43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3" Type="http://schemas.microsoft.com/office/2007/relationships/media" Target="../media/media25.m4a"/><Relationship Id="rId7" Type="http://schemas.openxmlformats.org/officeDocument/2006/relationships/notesSlide" Target="../notesSlides/notesSlide34.xml"/><Relationship Id="rId12" Type="http://schemas.openxmlformats.org/officeDocument/2006/relationships/image" Target="../media/image21.png"/><Relationship Id="rId2" Type="http://schemas.openxmlformats.org/officeDocument/2006/relationships/audio" Target="NULL" TargetMode="External"/><Relationship Id="rId1" Type="http://schemas.openxmlformats.org/officeDocument/2006/relationships/tags" Target="../tags/tag26.xml"/><Relationship Id="rId6" Type="http://schemas.openxmlformats.org/officeDocument/2006/relationships/slideLayout" Target="../slideLayouts/slideLayout11.xml"/><Relationship Id="rId11" Type="http://schemas.openxmlformats.org/officeDocument/2006/relationships/image" Target="../media/image43.png"/><Relationship Id="rId5" Type="http://schemas.microsoft.com/office/2007/relationships/media" Target="../media/media27.m4a"/><Relationship Id="rId10" Type="http://schemas.openxmlformats.org/officeDocument/2006/relationships/image" Target="../media/image46.png"/><Relationship Id="rId4" Type="http://schemas.microsoft.com/office/2007/relationships/media" Target="../media/media26.m4a"/><Relationship Id="rId9" Type="http://schemas.openxmlformats.org/officeDocument/2006/relationships/image" Target="../media/image26.jp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4.jpg"/><Relationship Id="rId7" Type="http://schemas.openxmlformats.org/officeDocument/2006/relationships/image" Target="../media/image23.png"/><Relationship Id="rId12" Type="http://schemas.microsoft.com/office/2007/relationships/hdphoto" Target="../media/hdphoto5.wdp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3.png"/><Relationship Id="rId11" Type="http://schemas.openxmlformats.org/officeDocument/2006/relationships/image" Target="../media/image45.png"/><Relationship Id="rId5" Type="http://schemas.openxmlformats.org/officeDocument/2006/relationships/image" Target="../media/image26.jpg"/><Relationship Id="rId10" Type="http://schemas.microsoft.com/office/2007/relationships/hdphoto" Target="../media/hdphoto4.wdp"/><Relationship Id="rId4" Type="http://schemas.openxmlformats.org/officeDocument/2006/relationships/image" Target="../media/image22.gif"/><Relationship Id="rId9" Type="http://schemas.openxmlformats.org/officeDocument/2006/relationships/image" Target="../media/image44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Relationship Id="rId5" Type="http://schemas.openxmlformats.org/officeDocument/2006/relationships/image" Target="../media/image46.png"/><Relationship Id="rId4" Type="http://schemas.openxmlformats.org/officeDocument/2006/relationships/image" Target="../media/image1.gi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8.xml"/><Relationship Id="rId4" Type="http://schemas.openxmlformats.org/officeDocument/2006/relationships/image" Target="../media/image1.gi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38.xml"/><Relationship Id="rId13" Type="http://schemas.openxmlformats.org/officeDocument/2006/relationships/image" Target="../media/image23.png"/><Relationship Id="rId18" Type="http://schemas.openxmlformats.org/officeDocument/2006/relationships/image" Target="../media/image49.png"/><Relationship Id="rId3" Type="http://schemas.microsoft.com/office/2007/relationships/media" Target="../media/media29.wav"/><Relationship Id="rId21" Type="http://schemas.openxmlformats.org/officeDocument/2006/relationships/image" Target="../media/image52.png"/><Relationship Id="rId7" Type="http://schemas.openxmlformats.org/officeDocument/2006/relationships/slideLayout" Target="../slideLayouts/slideLayout24.xml"/><Relationship Id="rId12" Type="http://schemas.microsoft.com/office/2007/relationships/hdphoto" Target="../media/hdphoto6.wdp"/><Relationship Id="rId17" Type="http://schemas.openxmlformats.org/officeDocument/2006/relationships/image" Target="../media/image21.png"/><Relationship Id="rId2" Type="http://schemas.openxmlformats.org/officeDocument/2006/relationships/audio" Target="../media/media28.mp3"/><Relationship Id="rId16" Type="http://schemas.openxmlformats.org/officeDocument/2006/relationships/image" Target="../media/image48.png"/><Relationship Id="rId20" Type="http://schemas.openxmlformats.org/officeDocument/2006/relationships/image" Target="../media/image51.png"/><Relationship Id="rId1" Type="http://schemas.microsoft.com/office/2007/relationships/media" Target="../media/media28.mp3"/><Relationship Id="rId6" Type="http://schemas.openxmlformats.org/officeDocument/2006/relationships/video" Target="../media/media30.mp4"/><Relationship Id="rId11" Type="http://schemas.openxmlformats.org/officeDocument/2006/relationships/image" Target="../media/image43.png"/><Relationship Id="rId5" Type="http://schemas.microsoft.com/office/2007/relationships/media" Target="../media/media30.mp4"/><Relationship Id="rId15" Type="http://schemas.openxmlformats.org/officeDocument/2006/relationships/image" Target="../media/image47.png"/><Relationship Id="rId10" Type="http://schemas.openxmlformats.org/officeDocument/2006/relationships/image" Target="../media/image26.jpg"/><Relationship Id="rId19" Type="http://schemas.openxmlformats.org/officeDocument/2006/relationships/image" Target="../media/image50.png"/><Relationship Id="rId4" Type="http://schemas.openxmlformats.org/officeDocument/2006/relationships/audio" Target="../media/media29.wav"/><Relationship Id="rId9" Type="http://schemas.openxmlformats.org/officeDocument/2006/relationships/image" Target="../media/image24.jpg"/><Relationship Id="rId14" Type="http://schemas.microsoft.com/office/2007/relationships/hdphoto" Target="../media/hdphoto7.wdp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notesSlide" Target="../notesSlides/notesSlide39.xml"/><Relationship Id="rId7" Type="http://schemas.openxmlformats.org/officeDocument/2006/relationships/diagramQuickStyle" Target="../diagrams/quickStyle1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29.xml"/><Relationship Id="rId6" Type="http://schemas.openxmlformats.org/officeDocument/2006/relationships/diagramLayout" Target="../diagrams/layout1.xml"/><Relationship Id="rId5" Type="http://schemas.openxmlformats.org/officeDocument/2006/relationships/diagramData" Target="../diagrams/data1.xml"/><Relationship Id="rId4" Type="http://schemas.openxmlformats.org/officeDocument/2006/relationships/image" Target="../media/image1.gif"/><Relationship Id="rId9" Type="http://schemas.microsoft.com/office/2007/relationships/diagramDrawing" Target="../diagrams/drawing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59.gif"/><Relationship Id="rId2" Type="http://schemas.microsoft.com/office/2007/relationships/media" Target="../media/media31.mp3"/><Relationship Id="rId1" Type="http://schemas.openxmlformats.org/officeDocument/2006/relationships/audio" Target="NULL" TargetMode="External"/><Relationship Id="rId6" Type="http://schemas.openxmlformats.org/officeDocument/2006/relationships/image" Target="../media/image1.gif"/><Relationship Id="rId5" Type="http://schemas.openxmlformats.org/officeDocument/2006/relationships/image" Target="../media/image58.gif"/><Relationship Id="rId4" Type="http://schemas.openxmlformats.org/officeDocument/2006/relationships/notesSlide" Target="../notesSlides/notesSlide40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g"/><Relationship Id="rId3" Type="http://schemas.openxmlformats.org/officeDocument/2006/relationships/image" Target="../media/image8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jp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2.xml"/><Relationship Id="rId1" Type="http://schemas.openxmlformats.org/officeDocument/2006/relationships/tags" Target="../tags/tag3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16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jpg"/><Relationship Id="rId9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Relationship Id="rId6" Type="http://schemas.openxmlformats.org/officeDocument/2006/relationships/image" Target="../media/image13.jpg"/><Relationship Id="rId5" Type="http://schemas.openxmlformats.org/officeDocument/2006/relationships/image" Target="../media/image4.png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Relationship Id="rId6" Type="http://schemas.openxmlformats.org/officeDocument/2006/relationships/image" Target="../media/image13.jpg"/><Relationship Id="rId5" Type="http://schemas.openxmlformats.org/officeDocument/2006/relationships/image" Target="../media/image4.png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EDDB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5 Science-Based Time-Management Tips | FlexJobs">
            <a:extLst>
              <a:ext uri="{FF2B5EF4-FFF2-40B4-BE49-F238E27FC236}">
                <a16:creationId xmlns:a16="http://schemas.microsoft.com/office/drawing/2014/main" id="{D040DE8E-6DFB-8CC0-8CA6-C23BD9E16C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68" r="27838" b="134"/>
          <a:stretch/>
        </p:blipFill>
        <p:spPr bwMode="auto">
          <a:xfrm>
            <a:off x="308708" y="306754"/>
            <a:ext cx="5378385" cy="62400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19800" y="1828800"/>
            <a:ext cx="5588439" cy="1533998"/>
          </a:xfrm>
        </p:spPr>
        <p:txBody>
          <a:bodyPr>
            <a:noAutofit/>
          </a:bodyPr>
          <a:lstStyle/>
          <a:p>
            <a:pPr algn="ctr">
              <a:lnSpc>
                <a:spcPct val="90000"/>
              </a:lnSpc>
              <a:spcBef>
                <a:spcPts val="0"/>
              </a:spcBef>
            </a:pPr>
            <a:r>
              <a:rPr lang="en-US" sz="4800" b="1" dirty="0">
                <a:solidFill>
                  <a:srgbClr val="000000"/>
                </a:solidFill>
              </a:rPr>
              <a:t>Time Management</a:t>
            </a:r>
          </a:p>
          <a:p>
            <a:pPr algn="ctr">
              <a:lnSpc>
                <a:spcPct val="90000"/>
              </a:lnSpc>
              <a:spcBef>
                <a:spcPts val="0"/>
              </a:spcBef>
            </a:pPr>
            <a:r>
              <a:rPr lang="en-US" sz="4800" b="1" dirty="0">
                <a:solidFill>
                  <a:srgbClr val="000000"/>
                </a:solidFill>
              </a:rPr>
              <a:t>In Today’s World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089F380-FDC4-419A-9830-F179CCBEB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977" y="6549011"/>
            <a:ext cx="1203767" cy="286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Comic Sans MS" pitchFamily="66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Comic Sans MS" pitchFamily="66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Comic Sans MS" pitchFamily="66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Comic Sans MS" pitchFamily="66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itchFamily="66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itchFamily="66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itchFamily="66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itchFamily="66" charset="0"/>
              </a:defRPr>
            </a:lvl9pPr>
          </a:lstStyle>
          <a:p>
            <a:pPr marL="0" marR="0" lvl="0" indent="0" algn="r" defTabSz="4572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9.21.21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90570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Prioritizing Task – Grading System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67B1A40-1625-49E7-97BF-9424E5A610AA}"/>
              </a:ext>
            </a:extLst>
          </p:cNvPr>
          <p:cNvGrpSpPr/>
          <p:nvPr/>
        </p:nvGrpSpPr>
        <p:grpSpPr>
          <a:xfrm>
            <a:off x="762029" y="1761744"/>
            <a:ext cx="7546829" cy="818607"/>
            <a:chOff x="164610" y="3408811"/>
            <a:chExt cx="7546829" cy="818607"/>
          </a:xfrm>
        </p:grpSpPr>
        <p:sp>
          <p:nvSpPr>
            <p:cNvPr id="13" name="Rectangle 12"/>
            <p:cNvSpPr/>
            <p:nvPr/>
          </p:nvSpPr>
          <p:spPr>
            <a:xfrm>
              <a:off x="164610" y="3408811"/>
              <a:ext cx="7546829" cy="818607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3600" dirty="0">
                  <a:solidFill>
                    <a:srgbClr val="36343A"/>
                  </a:solidFill>
                </a:rPr>
                <a:t>	  – See you later </a:t>
              </a:r>
              <a:endParaRPr lang="en-US" sz="3600" dirty="0"/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5380" y="3481453"/>
              <a:ext cx="899387" cy="693084"/>
            </a:xfrm>
            <a:prstGeom prst="rect">
              <a:avLst/>
            </a:prstGeom>
          </p:spPr>
        </p:pic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812D2601-9053-4473-921A-CF004CD18D09}"/>
              </a:ext>
            </a:extLst>
          </p:cNvPr>
          <p:cNvSpPr txBox="1"/>
          <p:nvPr/>
        </p:nvSpPr>
        <p:spPr>
          <a:xfrm>
            <a:off x="1767851" y="2667000"/>
            <a:ext cx="416183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Not as important as ‘A’ or ‘B’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No established deadline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No negative consequences if not completed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“Nice to have done” 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6796184-961F-4C5D-B16A-55214E19CA17}"/>
              </a:ext>
            </a:extLst>
          </p:cNvPr>
          <p:cNvSpPr/>
          <p:nvPr/>
        </p:nvSpPr>
        <p:spPr>
          <a:xfrm>
            <a:off x="1" y="5334000"/>
            <a:ext cx="12192000" cy="15952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 descr="A close up of a sign&#10;&#10;Description automatically generated">
            <a:extLst>
              <a:ext uri="{FF2B5EF4-FFF2-40B4-BE49-F238E27FC236}">
                <a16:creationId xmlns:a16="http://schemas.microsoft.com/office/drawing/2014/main" id="{15C95D24-72F1-4863-9090-9951ADBCB3E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62" t="14185" r="18477" b="12337"/>
          <a:stretch/>
        </p:blipFill>
        <p:spPr>
          <a:xfrm>
            <a:off x="7123392" y="1564359"/>
            <a:ext cx="4611407" cy="5356206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C99F6576-7B7B-450C-B8E6-9073014CED4A}"/>
              </a:ext>
            </a:extLst>
          </p:cNvPr>
          <p:cNvSpPr txBox="1"/>
          <p:nvPr/>
        </p:nvSpPr>
        <p:spPr>
          <a:xfrm rot="20468983">
            <a:off x="8274406" y="2615043"/>
            <a:ext cx="2511955" cy="2862322"/>
          </a:xfrm>
          <a:prstGeom prst="rect">
            <a:avLst/>
          </a:prstGeom>
          <a:solidFill>
            <a:srgbClr val="F2F2EA"/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Place milk order 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Pre-shift meeting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1 p.m. meeting with principal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Reorganize storeroom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 C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Follow up with Selina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B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Re-organize files</a:t>
            </a:r>
          </a:p>
          <a:p>
            <a:endParaRPr lang="en-US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030F294-C01F-4B8D-8C0A-F4E29A0ECDA6}"/>
              </a:ext>
            </a:extLst>
          </p:cNvPr>
          <p:cNvSpPr txBox="1"/>
          <p:nvPr/>
        </p:nvSpPr>
        <p:spPr>
          <a:xfrm>
            <a:off x="1767851" y="4754195"/>
            <a:ext cx="6690349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b="1" dirty="0">
                <a:solidFill>
                  <a:srgbClr val="000000"/>
                </a:solidFill>
              </a:rPr>
              <a:t>Examples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Update work schedules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Reorganizing the storeroom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Student recognition board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008570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Prioritizing Task – Grading System</a:t>
            </a:r>
          </a:p>
        </p:txBody>
      </p:sp>
      <p:pic>
        <p:nvPicPr>
          <p:cNvPr id="17" name="Picture 16" descr="FSD PPP Temp 2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0DE9D59D-02A4-4215-808D-59942BC7EE2D}"/>
              </a:ext>
            </a:extLst>
          </p:cNvPr>
          <p:cNvGrpSpPr/>
          <p:nvPr/>
        </p:nvGrpSpPr>
        <p:grpSpPr>
          <a:xfrm>
            <a:off x="828983" y="1798985"/>
            <a:ext cx="7857817" cy="818607"/>
            <a:chOff x="-4467713" y="2159059"/>
            <a:chExt cx="7857817" cy="818607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26DB473-0C2B-475B-84F5-5C1F670311F7}"/>
                </a:ext>
              </a:extLst>
            </p:cNvPr>
            <p:cNvSpPr/>
            <p:nvPr/>
          </p:nvSpPr>
          <p:spPr>
            <a:xfrm>
              <a:off x="-4467713" y="2159059"/>
              <a:ext cx="7857817" cy="818607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3600" dirty="0">
                  <a:solidFill>
                    <a:srgbClr val="36343A"/>
                  </a:solidFill>
                </a:rPr>
                <a:t>	 – Forget about it </a:t>
              </a:r>
              <a:endParaRPr lang="en-US" sz="3600" dirty="0"/>
            </a:p>
          </p:txBody>
        </p: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8E05E0A9-E30C-491E-9360-3116B108210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279950" y="2205311"/>
              <a:ext cx="650848" cy="767582"/>
            </a:xfrm>
            <a:prstGeom prst="rect">
              <a:avLst/>
            </a:prstGeom>
          </p:spPr>
        </p:pic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B17FA6E-3AF4-4644-AD47-BEDC0473AD0C}"/>
              </a:ext>
            </a:extLst>
          </p:cNvPr>
          <p:cNvSpPr txBox="1"/>
          <p:nvPr/>
        </p:nvSpPr>
        <p:spPr>
          <a:xfrm>
            <a:off x="1713194" y="2799602"/>
            <a:ext cx="46114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Keeps moving onto next days list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Not that important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Always postponed 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CDA1ACF-A6E0-4284-BB8C-7694C01BE34F}"/>
              </a:ext>
            </a:extLst>
          </p:cNvPr>
          <p:cNvSpPr/>
          <p:nvPr/>
        </p:nvSpPr>
        <p:spPr>
          <a:xfrm>
            <a:off x="1" y="5334000"/>
            <a:ext cx="12192000" cy="15952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 descr="A close up of a sign&#10;&#10;Description automatically generated">
            <a:extLst>
              <a:ext uri="{FF2B5EF4-FFF2-40B4-BE49-F238E27FC236}">
                <a16:creationId xmlns:a16="http://schemas.microsoft.com/office/drawing/2014/main" id="{A1A2FD11-1857-4656-8D56-2F0B3F433C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62" t="14185" r="18477" b="12337"/>
          <a:stretch/>
        </p:blipFill>
        <p:spPr>
          <a:xfrm>
            <a:off x="7123392" y="1564359"/>
            <a:ext cx="4611407" cy="5356206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7CEA14E7-70AF-4C53-86D0-5616CA099F46}"/>
              </a:ext>
            </a:extLst>
          </p:cNvPr>
          <p:cNvSpPr txBox="1"/>
          <p:nvPr/>
        </p:nvSpPr>
        <p:spPr>
          <a:xfrm rot="20468983">
            <a:off x="8274406" y="2615043"/>
            <a:ext cx="2511955" cy="2862322"/>
          </a:xfrm>
          <a:prstGeom prst="rect">
            <a:avLst/>
          </a:prstGeom>
          <a:solidFill>
            <a:srgbClr val="F2F2EA"/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Place milk order 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Pre-shift meeting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1 p.m. meeting with principal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Reorganize storeroom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C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Follow up with Selina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B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Re-organize files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F</a:t>
            </a:r>
            <a:endParaRPr lang="en-US" dirty="0">
              <a:latin typeface="Bradley Hand ITC" panose="03070402050302030203" pitchFamily="66" charset="0"/>
            </a:endParaRPr>
          </a:p>
          <a:p>
            <a:endParaRPr 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656F3FB-D6A1-47F8-B2DD-EA1B752C2F91}"/>
              </a:ext>
            </a:extLst>
          </p:cNvPr>
          <p:cNvSpPr txBox="1"/>
          <p:nvPr/>
        </p:nvSpPr>
        <p:spPr>
          <a:xfrm>
            <a:off x="1713195" y="4384864"/>
            <a:ext cx="3587532" cy="2015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b="1" dirty="0">
                <a:solidFill>
                  <a:srgbClr val="000000"/>
                </a:solidFill>
              </a:rPr>
              <a:t>Examples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Reorganizing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Cafeteria décor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Clean out desk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Purge old documents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33390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Prioritizing Task – Grading System</a:t>
            </a:r>
          </a:p>
        </p:txBody>
      </p:sp>
      <p:pic>
        <p:nvPicPr>
          <p:cNvPr id="17" name="Picture 16" descr="FSD PPP Temp 2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F26DB473-0C2B-475B-84F5-5C1F670311F7}"/>
              </a:ext>
            </a:extLst>
          </p:cNvPr>
          <p:cNvSpPr/>
          <p:nvPr/>
        </p:nvSpPr>
        <p:spPr>
          <a:xfrm>
            <a:off x="828983" y="1810653"/>
            <a:ext cx="7857817" cy="818607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dirty="0">
                <a:solidFill>
                  <a:srgbClr val="36343A"/>
                </a:solidFill>
              </a:rPr>
              <a:t>	 – Delegate</a:t>
            </a:r>
            <a:endParaRPr lang="en-US" sz="36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CDA1ACF-A6E0-4284-BB8C-7694C01BE34F}"/>
              </a:ext>
            </a:extLst>
          </p:cNvPr>
          <p:cNvSpPr/>
          <p:nvPr/>
        </p:nvSpPr>
        <p:spPr>
          <a:xfrm>
            <a:off x="1" y="5334000"/>
            <a:ext cx="12192000" cy="15952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 descr="A close up of a sign&#10;&#10;Description automatically generated">
            <a:extLst>
              <a:ext uri="{FF2B5EF4-FFF2-40B4-BE49-F238E27FC236}">
                <a16:creationId xmlns:a16="http://schemas.microsoft.com/office/drawing/2014/main" id="{A1A2FD11-1857-4656-8D56-2F0B3F433C4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62" t="14185" r="18477" b="12337"/>
          <a:stretch/>
        </p:blipFill>
        <p:spPr>
          <a:xfrm>
            <a:off x="7123392" y="1564359"/>
            <a:ext cx="4611407" cy="5356206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7CEA14E7-70AF-4C53-86D0-5616CA099F46}"/>
              </a:ext>
            </a:extLst>
          </p:cNvPr>
          <p:cNvSpPr txBox="1"/>
          <p:nvPr/>
        </p:nvSpPr>
        <p:spPr>
          <a:xfrm rot="20468983">
            <a:off x="8274406" y="2615043"/>
            <a:ext cx="2511955" cy="2862322"/>
          </a:xfrm>
          <a:prstGeom prst="rect">
            <a:avLst/>
          </a:prstGeom>
          <a:solidFill>
            <a:srgbClr val="F2F2EA"/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Place milk order 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Pre-shift meeting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 D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1 p.m. meeting with principal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Reorganize storeroom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C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Follow up with Selina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B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Re-organize files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F</a:t>
            </a:r>
            <a:endParaRPr lang="en-US" dirty="0">
              <a:latin typeface="Bradley Hand ITC" panose="03070402050302030203" pitchFamily="66" charset="0"/>
            </a:endParaRPr>
          </a:p>
          <a:p>
            <a:endParaRPr 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656F3FB-D6A1-47F8-B2DD-EA1B752C2F91}"/>
              </a:ext>
            </a:extLst>
          </p:cNvPr>
          <p:cNvSpPr txBox="1"/>
          <p:nvPr/>
        </p:nvSpPr>
        <p:spPr>
          <a:xfrm>
            <a:off x="1737252" y="4176062"/>
            <a:ext cx="3587532" cy="2385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b="1" dirty="0">
                <a:solidFill>
                  <a:srgbClr val="000000"/>
                </a:solidFill>
              </a:rPr>
              <a:t>Examples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Pre-shift meetings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Paperwork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Filing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Computer data entry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Inventory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FEADFCF7-FAE0-4697-BCE8-84A5EBE056B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183" y="1792903"/>
            <a:ext cx="707168" cy="77765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DB17FA6E-3AF4-4644-AD47-BEDC0473AD0C}"/>
              </a:ext>
            </a:extLst>
          </p:cNvPr>
          <p:cNvSpPr txBox="1"/>
          <p:nvPr/>
        </p:nvSpPr>
        <p:spPr>
          <a:xfrm>
            <a:off x="1737251" y="2743200"/>
            <a:ext cx="58735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Frees time for other tasks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Develops skills of staff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Can be completed by others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400" dirty="0">
              <a:solidFill>
                <a:srgbClr val="00000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808465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065674BC-2F0E-4556-AE22-812AA4743A11}"/>
              </a:ext>
            </a:extLst>
          </p:cNvPr>
          <p:cNvSpPr txBox="1">
            <a:spLocks/>
          </p:cNvSpPr>
          <p:nvPr/>
        </p:nvSpPr>
        <p:spPr>
          <a:xfrm>
            <a:off x="4419600" y="2819400"/>
            <a:ext cx="7156843" cy="3024522"/>
          </a:xfrm>
          <a:prstGeom prst="rect">
            <a:avLst/>
          </a:prstGeom>
        </p:spPr>
        <p:txBody>
          <a:bodyPr/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delegate is to assign a specific task to someone else and grant them the authority to complete that task. </a:t>
            </a: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69541405-1BD3-4BCE-B0C2-C9B9998CD3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9527" y="191406"/>
            <a:ext cx="10515600" cy="958773"/>
          </a:xfrm>
        </p:spPr>
        <p:txBody>
          <a:bodyPr>
            <a:normAutofit/>
          </a:bodyPr>
          <a:lstStyle/>
          <a:p>
            <a:pPr>
              <a:tabLst>
                <a:tab pos="1371600" algn="l"/>
              </a:tabLst>
            </a:pPr>
            <a:r>
              <a:rPr lang="en-US" sz="4400" b="1" dirty="0">
                <a:latin typeface="+mn-lt"/>
              </a:rPr>
              <a:t>	</a:t>
            </a:r>
          </a:p>
        </p:txBody>
      </p:sp>
      <p:sp>
        <p:nvSpPr>
          <p:cNvPr id="8" name="Rectangle 7"/>
          <p:cNvSpPr/>
          <p:nvPr/>
        </p:nvSpPr>
        <p:spPr>
          <a:xfrm>
            <a:off x="1212485" y="294429"/>
            <a:ext cx="9651133" cy="818607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 Is Delegation?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26" name="Picture 2" descr="See the source image">
            <a:extLst>
              <a:ext uri="{FF2B5EF4-FFF2-40B4-BE49-F238E27FC236}">
                <a16:creationId xmlns:a16="http://schemas.microsoft.com/office/drawing/2014/main" id="{CD9470CB-54B9-467B-929B-E875EA8385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075" y="1524000"/>
            <a:ext cx="3427925" cy="47478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10102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Don’t We Delegate?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1D5A0A-0631-45E5-9E7B-32068D372257}"/>
              </a:ext>
            </a:extLst>
          </p:cNvPr>
          <p:cNvSpPr txBox="1"/>
          <p:nvPr/>
        </p:nvSpPr>
        <p:spPr>
          <a:xfrm>
            <a:off x="762398" y="1970782"/>
            <a:ext cx="7692763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3200" dirty="0"/>
              <a:t>Delegating gives you time for other tasks.</a:t>
            </a:r>
          </a:p>
          <a:p>
            <a:pPr>
              <a:spcAft>
                <a:spcPts val="1200"/>
              </a:spcAft>
            </a:pPr>
            <a:r>
              <a:rPr lang="en-US" sz="3200" dirty="0"/>
              <a:t>Still, we rationalize with ourselves that we: 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0A5EA98-1D49-488A-90CD-9DB19F381676}"/>
              </a:ext>
            </a:extLst>
          </p:cNvPr>
          <p:cNvSpPr txBox="1"/>
          <p:nvPr/>
        </p:nvSpPr>
        <p:spPr>
          <a:xfrm>
            <a:off x="1219200" y="3104746"/>
            <a:ext cx="5895397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Don’t have enough time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Will lose control of our operation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Can’t trust others to do is right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Think you can do better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Are the only one that can do the task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Resist change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54BF8FF-C58A-4E05-91B3-4D927F46AB91}"/>
              </a:ext>
            </a:extLst>
          </p:cNvPr>
          <p:cNvGrpSpPr>
            <a:grpSpLocks noChangeAspect="1"/>
          </p:cNvGrpSpPr>
          <p:nvPr/>
        </p:nvGrpSpPr>
        <p:grpSpPr>
          <a:xfrm>
            <a:off x="10710074" y="3004027"/>
            <a:ext cx="1006622" cy="3094441"/>
            <a:chOff x="-1160575" y="2703304"/>
            <a:chExt cx="1115390" cy="3410267"/>
          </a:xfrm>
        </p:grpSpPr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FBDFB945-0E36-4183-B1A9-2E66E0DAC284}"/>
                </a:ext>
              </a:extLst>
            </p:cNvPr>
            <p:cNvGrpSpPr/>
            <p:nvPr/>
          </p:nvGrpSpPr>
          <p:grpSpPr>
            <a:xfrm>
              <a:off x="-1160575" y="2703304"/>
              <a:ext cx="1115390" cy="3410267"/>
              <a:chOff x="1372610" y="2740439"/>
              <a:chExt cx="776555" cy="2374289"/>
            </a:xfrm>
          </p:grpSpPr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CF61FF0D-9CE7-4513-B9C9-13DCFDD2CC42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203" name="Chord 202">
                  <a:extLst>
                    <a:ext uri="{FF2B5EF4-FFF2-40B4-BE49-F238E27FC236}">
                      <a16:creationId xmlns:a16="http://schemas.microsoft.com/office/drawing/2014/main" id="{49E1F7CA-F2D2-472D-A8F8-3ED3D4154DBF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Chord 203">
                  <a:extLst>
                    <a:ext uri="{FF2B5EF4-FFF2-40B4-BE49-F238E27FC236}">
                      <a16:creationId xmlns:a16="http://schemas.microsoft.com/office/drawing/2014/main" id="{D3FDF4F8-277B-42B5-B721-D7D52FD6BAAD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46E6CA66-ADFB-47B3-9363-B67804B67655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201" name="Chord 200">
                  <a:extLst>
                    <a:ext uri="{FF2B5EF4-FFF2-40B4-BE49-F238E27FC236}">
                      <a16:creationId xmlns:a16="http://schemas.microsoft.com/office/drawing/2014/main" id="{A0C93D84-F915-434B-A2B5-199E797AC986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Chord 201">
                  <a:extLst>
                    <a:ext uri="{FF2B5EF4-FFF2-40B4-BE49-F238E27FC236}">
                      <a16:creationId xmlns:a16="http://schemas.microsoft.com/office/drawing/2014/main" id="{11C7B71D-5AB3-4E66-A7A9-76EE7D5A0338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8" name="Rectangle: Single Corner Snipped 177">
                <a:extLst>
                  <a:ext uri="{FF2B5EF4-FFF2-40B4-BE49-F238E27FC236}">
                    <a16:creationId xmlns:a16="http://schemas.microsoft.com/office/drawing/2014/main" id="{25AE99BC-4E99-4427-8C35-16AFD294BB82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6412AFC1-EEC9-4861-AECE-E9552F84DA5F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C7A29CB-0205-47B1-A01B-7C3AA27F06B7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lowchart: Off-page Connector 180">
                <a:extLst>
                  <a:ext uri="{FF2B5EF4-FFF2-40B4-BE49-F238E27FC236}">
                    <a16:creationId xmlns:a16="http://schemas.microsoft.com/office/drawing/2014/main" id="{F08E5992-9F3E-45E1-9861-ABABE72541A4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085AC772-EC37-4411-8887-0B46EB8B3DA9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lowchart: Terminator 182">
                <a:extLst>
                  <a:ext uri="{FF2B5EF4-FFF2-40B4-BE49-F238E27FC236}">
                    <a16:creationId xmlns:a16="http://schemas.microsoft.com/office/drawing/2014/main" id="{C3C83D16-E31C-4EE0-9065-11B4F953591F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lowchart: Terminator 183">
                <a:extLst>
                  <a:ext uri="{FF2B5EF4-FFF2-40B4-BE49-F238E27FC236}">
                    <a16:creationId xmlns:a16="http://schemas.microsoft.com/office/drawing/2014/main" id="{AF43CEEC-2F7B-481E-9EF2-F72212ABD308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lowchart: Delay 184">
                <a:extLst>
                  <a:ext uri="{FF2B5EF4-FFF2-40B4-BE49-F238E27FC236}">
                    <a16:creationId xmlns:a16="http://schemas.microsoft.com/office/drawing/2014/main" id="{C1041DA5-E34B-4909-821D-E100C2B79E7D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Moon 185">
                <a:extLst>
                  <a:ext uri="{FF2B5EF4-FFF2-40B4-BE49-F238E27FC236}">
                    <a16:creationId xmlns:a16="http://schemas.microsoft.com/office/drawing/2014/main" id="{46AE6BB3-C539-4E7B-B9F4-EB171FB19B61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Moon 186">
                <a:extLst>
                  <a:ext uri="{FF2B5EF4-FFF2-40B4-BE49-F238E27FC236}">
                    <a16:creationId xmlns:a16="http://schemas.microsoft.com/office/drawing/2014/main" id="{95DA61EA-ED68-48C5-93DE-65FDD24F7AAA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C28446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1B4581ED-E275-446D-877C-FEC95864D631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lowchart: Delay 188">
                <a:extLst>
                  <a:ext uri="{FF2B5EF4-FFF2-40B4-BE49-F238E27FC236}">
                    <a16:creationId xmlns:a16="http://schemas.microsoft.com/office/drawing/2014/main" id="{FFAFE958-22E3-47C4-A4CF-369CE2BDF43D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Right Triangle 189">
                <a:extLst>
                  <a:ext uri="{FF2B5EF4-FFF2-40B4-BE49-F238E27FC236}">
                    <a16:creationId xmlns:a16="http://schemas.microsoft.com/office/drawing/2014/main" id="{7922FE00-1EAE-4C6E-8A79-AF7CB93EB8E1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Right Triangle 190">
                <a:extLst>
                  <a:ext uri="{FF2B5EF4-FFF2-40B4-BE49-F238E27FC236}">
                    <a16:creationId xmlns:a16="http://schemas.microsoft.com/office/drawing/2014/main" id="{D702263F-0DA4-4968-B161-D7D977CD3D4E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lowchart: Manual Operation 26">
                <a:extLst>
                  <a:ext uri="{FF2B5EF4-FFF2-40B4-BE49-F238E27FC236}">
                    <a16:creationId xmlns:a16="http://schemas.microsoft.com/office/drawing/2014/main" id="{0486DD61-8A48-4547-891A-0324AD9A5D74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lowchart: Manual Operation 26">
                <a:extLst>
                  <a:ext uri="{FF2B5EF4-FFF2-40B4-BE49-F238E27FC236}">
                    <a16:creationId xmlns:a16="http://schemas.microsoft.com/office/drawing/2014/main" id="{CAECEDA3-696D-4CDB-A8DC-A74FB461707A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lowchart: Terminator 193">
                <a:extLst>
                  <a:ext uri="{FF2B5EF4-FFF2-40B4-BE49-F238E27FC236}">
                    <a16:creationId xmlns:a16="http://schemas.microsoft.com/office/drawing/2014/main" id="{79450F1B-1C5C-44B7-8436-10E3EA451BCC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lowchart: Terminator 194">
                <a:extLst>
                  <a:ext uri="{FF2B5EF4-FFF2-40B4-BE49-F238E27FC236}">
                    <a16:creationId xmlns:a16="http://schemas.microsoft.com/office/drawing/2014/main" id="{AA248876-13AF-49E9-AFEF-EF11B843D30F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lowchart: Connector 195">
                <a:extLst>
                  <a:ext uri="{FF2B5EF4-FFF2-40B4-BE49-F238E27FC236}">
                    <a16:creationId xmlns:a16="http://schemas.microsoft.com/office/drawing/2014/main" id="{C516C198-14D3-41FC-91FB-A30C49E17FC7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lowchart: Connector 196">
                <a:extLst>
                  <a:ext uri="{FF2B5EF4-FFF2-40B4-BE49-F238E27FC236}">
                    <a16:creationId xmlns:a16="http://schemas.microsoft.com/office/drawing/2014/main" id="{67FF27A7-68F1-4258-8574-D4E27A05B00E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F4087670-A4C4-4184-999C-CA3E81596B03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081F8757-D0B5-40CA-A679-23B5F83C5FBC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00" name="Picture 199">
                  <a:extLst>
                    <a:ext uri="{FF2B5EF4-FFF2-40B4-BE49-F238E27FC236}">
                      <a16:creationId xmlns:a16="http://schemas.microsoft.com/office/drawing/2014/main" id="{12D812A3-61A7-4A87-AEB3-AC9B838ECE1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1BDFFCFB-CA03-485A-8D16-9672EF5DB019}"/>
                </a:ext>
              </a:extLst>
            </p:cNvPr>
            <p:cNvGrpSpPr/>
            <p:nvPr/>
          </p:nvGrpSpPr>
          <p:grpSpPr>
            <a:xfrm rot="534989" flipH="1">
              <a:off x="-547610" y="3385856"/>
              <a:ext cx="270907" cy="174584"/>
              <a:chOff x="5136060" y="1710152"/>
              <a:chExt cx="538831" cy="347248"/>
            </a:xfrm>
          </p:grpSpPr>
          <p:sp>
            <p:nvSpPr>
              <p:cNvPr id="166" name="Oval 5">
                <a:extLst>
                  <a:ext uri="{FF2B5EF4-FFF2-40B4-BE49-F238E27FC236}">
                    <a16:creationId xmlns:a16="http://schemas.microsoft.com/office/drawing/2014/main" id="{F9B72DEE-F0A7-4229-9B3A-AFF755EFB857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7" name="Group 166">
                <a:extLst>
                  <a:ext uri="{FF2B5EF4-FFF2-40B4-BE49-F238E27FC236}">
                    <a16:creationId xmlns:a16="http://schemas.microsoft.com/office/drawing/2014/main" id="{B6C493A2-AFE3-4E32-8CEB-24175A65503C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173" name="Straight Connector 172">
                  <a:extLst>
                    <a:ext uri="{FF2B5EF4-FFF2-40B4-BE49-F238E27FC236}">
                      <a16:creationId xmlns:a16="http://schemas.microsoft.com/office/drawing/2014/main" id="{E68C1999-1A00-42B4-B444-A0C4019853DD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174" name="Straight Connector 173">
                  <a:extLst>
                    <a:ext uri="{FF2B5EF4-FFF2-40B4-BE49-F238E27FC236}">
                      <a16:creationId xmlns:a16="http://schemas.microsoft.com/office/drawing/2014/main" id="{D85AA905-4600-4A8D-AEBB-EAFA292EC2CA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175" name="Straight Connector 174">
                  <a:extLst>
                    <a:ext uri="{FF2B5EF4-FFF2-40B4-BE49-F238E27FC236}">
                      <a16:creationId xmlns:a16="http://schemas.microsoft.com/office/drawing/2014/main" id="{47FACE5C-9569-4042-ADAE-B8ADA6FBF4E1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168" name="Oval 4">
                <a:extLst>
                  <a:ext uri="{FF2B5EF4-FFF2-40B4-BE49-F238E27FC236}">
                    <a16:creationId xmlns:a16="http://schemas.microsoft.com/office/drawing/2014/main" id="{6511F77E-CF12-4F44-8D92-CB280F74FE33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43EB7611-81C4-42C2-8295-07515ACA1473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4055A2CC-77A8-4592-B042-DD3CEB012D4A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F4280791-BFC3-4B03-B344-D6983806B821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F6F2BE38-15B8-47D0-B162-2FBE8F6FED8E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636709AE-7055-4C86-83AD-61DD22486FB0}"/>
                </a:ext>
              </a:extLst>
            </p:cNvPr>
            <p:cNvGrpSpPr/>
            <p:nvPr/>
          </p:nvGrpSpPr>
          <p:grpSpPr>
            <a:xfrm>
              <a:off x="-729434" y="3707408"/>
              <a:ext cx="271444" cy="192625"/>
              <a:chOff x="2751023" y="2876401"/>
              <a:chExt cx="306685" cy="217634"/>
            </a:xfrm>
          </p:grpSpPr>
          <p:sp>
            <p:nvSpPr>
              <p:cNvPr id="164" name="Chord 14349">
                <a:extLst>
                  <a:ext uri="{FF2B5EF4-FFF2-40B4-BE49-F238E27FC236}">
                    <a16:creationId xmlns:a16="http://schemas.microsoft.com/office/drawing/2014/main" id="{841CD6A3-D8EB-4DBC-A904-9086A7BD5E0B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Chord 14349">
                <a:extLst>
                  <a:ext uri="{FF2B5EF4-FFF2-40B4-BE49-F238E27FC236}">
                    <a16:creationId xmlns:a16="http://schemas.microsoft.com/office/drawing/2014/main" id="{495545FB-F515-4A40-9289-2D1D3C298FD2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C8C5BD56-0BCC-46E7-95C9-9985E8350D1B}"/>
                </a:ext>
              </a:extLst>
            </p:cNvPr>
            <p:cNvSpPr/>
            <p:nvPr/>
          </p:nvSpPr>
          <p:spPr>
            <a:xfrm>
              <a:off x="-661057" y="3637246"/>
              <a:ext cx="88652" cy="76750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FB5EFB72-7FC8-457B-B761-9D949E76B16C}"/>
                </a:ext>
              </a:extLst>
            </p:cNvPr>
            <p:cNvGrpSpPr/>
            <p:nvPr/>
          </p:nvGrpSpPr>
          <p:grpSpPr>
            <a:xfrm rot="21065011">
              <a:off x="-924659" y="3382473"/>
              <a:ext cx="270907" cy="174584"/>
              <a:chOff x="5136060" y="1710152"/>
              <a:chExt cx="538831" cy="347248"/>
            </a:xfrm>
          </p:grpSpPr>
          <p:sp>
            <p:nvSpPr>
              <p:cNvPr id="154" name="Oval 5">
                <a:extLst>
                  <a:ext uri="{FF2B5EF4-FFF2-40B4-BE49-F238E27FC236}">
                    <a16:creationId xmlns:a16="http://schemas.microsoft.com/office/drawing/2014/main" id="{D14FA6B0-A02A-4268-B461-CFED75B20D79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683C3BCA-84EE-47CD-A2FA-83E686E8012F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8AB1D06D-050A-4760-BE61-B9424BF8254E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162" name="Straight Connector 161">
                  <a:extLst>
                    <a:ext uri="{FF2B5EF4-FFF2-40B4-BE49-F238E27FC236}">
                      <a16:creationId xmlns:a16="http://schemas.microsoft.com/office/drawing/2014/main" id="{E41DDC3A-1A3B-45B1-BFA4-A6D2DCD27735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163" name="Straight Connector 162">
                  <a:extLst>
                    <a:ext uri="{FF2B5EF4-FFF2-40B4-BE49-F238E27FC236}">
                      <a16:creationId xmlns:a16="http://schemas.microsoft.com/office/drawing/2014/main" id="{5961D1E9-D39D-4D49-B363-C50381D19DC3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156" name="Oval 4">
                <a:extLst>
                  <a:ext uri="{FF2B5EF4-FFF2-40B4-BE49-F238E27FC236}">
                    <a16:creationId xmlns:a16="http://schemas.microsoft.com/office/drawing/2014/main" id="{9003320B-395C-4A8F-98EF-C3355F1E3868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DD7415A5-4DFB-4290-BBAE-ABA24DBB848D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922EAE6C-7FD8-44E0-AEFF-0BC8BC5A370E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A1851EB5-7BFC-44E1-9363-CE1863C86F1F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DDEAE238-4773-45DB-8044-22EC92A86AD1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F2877BDF-F5C5-4968-98C8-A6AA5BDC17A6}"/>
              </a:ext>
            </a:extLst>
          </p:cNvPr>
          <p:cNvGrpSpPr>
            <a:grpSpLocks noChangeAspect="1"/>
          </p:cNvGrpSpPr>
          <p:nvPr/>
        </p:nvGrpSpPr>
        <p:grpSpPr>
          <a:xfrm>
            <a:off x="8140012" y="2823422"/>
            <a:ext cx="1001031" cy="3348778"/>
            <a:chOff x="6419693" y="2154176"/>
            <a:chExt cx="1115390" cy="3410267"/>
          </a:xfrm>
        </p:grpSpPr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50272D13-86E0-4E02-B67C-F47DC5A8FFD2}"/>
                </a:ext>
              </a:extLst>
            </p:cNvPr>
            <p:cNvGrpSpPr/>
            <p:nvPr/>
          </p:nvGrpSpPr>
          <p:grpSpPr>
            <a:xfrm>
              <a:off x="6419693" y="2154176"/>
              <a:ext cx="1115390" cy="3410267"/>
              <a:chOff x="1372610" y="2740439"/>
              <a:chExt cx="776555" cy="2374289"/>
            </a:xfrm>
          </p:grpSpPr>
          <p:grpSp>
            <p:nvGrpSpPr>
              <p:cNvPr id="234" name="Group 233">
                <a:extLst>
                  <a:ext uri="{FF2B5EF4-FFF2-40B4-BE49-F238E27FC236}">
                    <a16:creationId xmlns:a16="http://schemas.microsoft.com/office/drawing/2014/main" id="{730E24BA-3E63-4FA6-9DA5-333BED331C03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261" name="Chord 260">
                  <a:extLst>
                    <a:ext uri="{FF2B5EF4-FFF2-40B4-BE49-F238E27FC236}">
                      <a16:creationId xmlns:a16="http://schemas.microsoft.com/office/drawing/2014/main" id="{CCD8DBD8-0F85-4521-AB6F-7F2C2D192FBD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Chord 261">
                  <a:extLst>
                    <a:ext uri="{FF2B5EF4-FFF2-40B4-BE49-F238E27FC236}">
                      <a16:creationId xmlns:a16="http://schemas.microsoft.com/office/drawing/2014/main" id="{D3171FC9-5CEE-410B-A520-C9C2A2B9E944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5" name="Group 234">
                <a:extLst>
                  <a:ext uri="{FF2B5EF4-FFF2-40B4-BE49-F238E27FC236}">
                    <a16:creationId xmlns:a16="http://schemas.microsoft.com/office/drawing/2014/main" id="{6E799327-C7BC-4281-A69A-5838461A677D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259" name="Chord 258">
                  <a:extLst>
                    <a:ext uri="{FF2B5EF4-FFF2-40B4-BE49-F238E27FC236}">
                      <a16:creationId xmlns:a16="http://schemas.microsoft.com/office/drawing/2014/main" id="{2C38C43B-65FF-498D-93BE-3E422520F709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Chord 259">
                  <a:extLst>
                    <a:ext uri="{FF2B5EF4-FFF2-40B4-BE49-F238E27FC236}">
                      <a16:creationId xmlns:a16="http://schemas.microsoft.com/office/drawing/2014/main" id="{B333D0E6-96CF-47CF-B3AD-4103799B5AAD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36" name="Rectangle: Single Corner Snipped 235">
                <a:extLst>
                  <a:ext uri="{FF2B5EF4-FFF2-40B4-BE49-F238E27FC236}">
                    <a16:creationId xmlns:a16="http://schemas.microsoft.com/office/drawing/2014/main" id="{8F576BAC-72AB-472C-9C28-D8B108B406C8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Oval 236">
                <a:extLst>
                  <a:ext uri="{FF2B5EF4-FFF2-40B4-BE49-F238E27FC236}">
                    <a16:creationId xmlns:a16="http://schemas.microsoft.com/office/drawing/2014/main" id="{5EA9DF54-6D66-48A7-BA43-4629512B6E04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Oval 237">
                <a:extLst>
                  <a:ext uri="{FF2B5EF4-FFF2-40B4-BE49-F238E27FC236}">
                    <a16:creationId xmlns:a16="http://schemas.microsoft.com/office/drawing/2014/main" id="{2852D58F-F4D0-427B-96E9-B2B4BD7671B6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Flowchart: Off-page Connector 238">
                <a:extLst>
                  <a:ext uri="{FF2B5EF4-FFF2-40B4-BE49-F238E27FC236}">
                    <a16:creationId xmlns:a16="http://schemas.microsoft.com/office/drawing/2014/main" id="{1755A9AA-021A-404F-8B76-1B03D9B4DBD2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3DB5530E-18AB-4AEF-BA7E-B86D01C67D29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D3A777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" name="Flowchart: Terminator 240">
                <a:extLst>
                  <a:ext uri="{FF2B5EF4-FFF2-40B4-BE49-F238E27FC236}">
                    <a16:creationId xmlns:a16="http://schemas.microsoft.com/office/drawing/2014/main" id="{E4612846-399B-4F0A-B5E8-EBD6668F0FB9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" name="Flowchart: Terminator 241">
                <a:extLst>
                  <a:ext uri="{FF2B5EF4-FFF2-40B4-BE49-F238E27FC236}">
                    <a16:creationId xmlns:a16="http://schemas.microsoft.com/office/drawing/2014/main" id="{4CEB092A-4F94-4E4B-A747-730DBA6A48E5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" name="Flowchart: Delay 242">
                <a:extLst>
                  <a:ext uri="{FF2B5EF4-FFF2-40B4-BE49-F238E27FC236}">
                    <a16:creationId xmlns:a16="http://schemas.microsoft.com/office/drawing/2014/main" id="{0FC4D0A1-C95D-4327-89C6-A899A3440EE0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Moon 243">
                <a:extLst>
                  <a:ext uri="{FF2B5EF4-FFF2-40B4-BE49-F238E27FC236}">
                    <a16:creationId xmlns:a16="http://schemas.microsoft.com/office/drawing/2014/main" id="{7C6B1399-DBDB-4732-9FA6-EF5A6BC2F6D5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rgbClr val="FFF2CC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Moon 244">
                <a:extLst>
                  <a:ext uri="{FF2B5EF4-FFF2-40B4-BE49-F238E27FC236}">
                    <a16:creationId xmlns:a16="http://schemas.microsoft.com/office/drawing/2014/main" id="{78460449-1161-40C8-B908-9281AA42FC9B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492303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4E8B1FB2-2A48-4E5A-AD3B-0DA4D85334AB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492303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lowchart: Delay 246">
                <a:extLst>
                  <a:ext uri="{FF2B5EF4-FFF2-40B4-BE49-F238E27FC236}">
                    <a16:creationId xmlns:a16="http://schemas.microsoft.com/office/drawing/2014/main" id="{51C36626-DA8D-4221-AB9A-5E4341AC8EAF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Right Triangle 247">
                <a:extLst>
                  <a:ext uri="{FF2B5EF4-FFF2-40B4-BE49-F238E27FC236}">
                    <a16:creationId xmlns:a16="http://schemas.microsoft.com/office/drawing/2014/main" id="{C1DCB515-83A0-4662-B1B2-0CB7C640BFA0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Right Triangle 248">
                <a:extLst>
                  <a:ext uri="{FF2B5EF4-FFF2-40B4-BE49-F238E27FC236}">
                    <a16:creationId xmlns:a16="http://schemas.microsoft.com/office/drawing/2014/main" id="{93E8C8A3-6D1A-45B6-9A41-1A711D138F95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lowchart: Manual Operation 26">
                <a:extLst>
                  <a:ext uri="{FF2B5EF4-FFF2-40B4-BE49-F238E27FC236}">
                    <a16:creationId xmlns:a16="http://schemas.microsoft.com/office/drawing/2014/main" id="{E685F5E3-BF51-4DA2-82F4-FC5B5E608D27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Flowchart: Manual Operation 26">
                <a:extLst>
                  <a:ext uri="{FF2B5EF4-FFF2-40B4-BE49-F238E27FC236}">
                    <a16:creationId xmlns:a16="http://schemas.microsoft.com/office/drawing/2014/main" id="{008D7D34-1DA8-413B-BF7D-21C4AADB45F2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lowchart: Terminator 251">
                <a:extLst>
                  <a:ext uri="{FF2B5EF4-FFF2-40B4-BE49-F238E27FC236}">
                    <a16:creationId xmlns:a16="http://schemas.microsoft.com/office/drawing/2014/main" id="{9591E4CA-6E67-4AE9-A7F1-F56C3E2A7CE9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lowchart: Terminator 252">
                <a:extLst>
                  <a:ext uri="{FF2B5EF4-FFF2-40B4-BE49-F238E27FC236}">
                    <a16:creationId xmlns:a16="http://schemas.microsoft.com/office/drawing/2014/main" id="{DF4B0E98-0116-4C57-8ABB-53064E847889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lowchart: Connector 253">
                <a:extLst>
                  <a:ext uri="{FF2B5EF4-FFF2-40B4-BE49-F238E27FC236}">
                    <a16:creationId xmlns:a16="http://schemas.microsoft.com/office/drawing/2014/main" id="{43822985-1902-419D-8056-1DF5F964AA4C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lowchart: Connector 254">
                <a:extLst>
                  <a:ext uri="{FF2B5EF4-FFF2-40B4-BE49-F238E27FC236}">
                    <a16:creationId xmlns:a16="http://schemas.microsoft.com/office/drawing/2014/main" id="{C9606600-2FBE-4133-AB34-7E3EE721AFFC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A0DCF237-8E2D-4FE4-9AAD-F03F8734A542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257" name="Rectangle 256">
                  <a:extLst>
                    <a:ext uri="{FF2B5EF4-FFF2-40B4-BE49-F238E27FC236}">
                      <a16:creationId xmlns:a16="http://schemas.microsoft.com/office/drawing/2014/main" id="{5EE75B11-2106-4B42-AC19-6BF36F27191C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58" name="Picture 257">
                  <a:extLst>
                    <a:ext uri="{FF2B5EF4-FFF2-40B4-BE49-F238E27FC236}">
                      <a16:creationId xmlns:a16="http://schemas.microsoft.com/office/drawing/2014/main" id="{6F6BDA9F-5CDE-4C74-8DBD-1FD92DCCD14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6E0386DA-2F03-4AB6-981D-0DD8360A5F06}"/>
                </a:ext>
              </a:extLst>
            </p:cNvPr>
            <p:cNvGrpSpPr/>
            <p:nvPr/>
          </p:nvGrpSpPr>
          <p:grpSpPr>
            <a:xfrm>
              <a:off x="6691491" y="2806888"/>
              <a:ext cx="619704" cy="543277"/>
              <a:chOff x="6691491" y="2806888"/>
              <a:chExt cx="619704" cy="543277"/>
            </a:xfrm>
          </p:grpSpPr>
          <p:grpSp>
            <p:nvGrpSpPr>
              <p:cNvPr id="208" name="Group 207">
                <a:extLst>
                  <a:ext uri="{FF2B5EF4-FFF2-40B4-BE49-F238E27FC236}">
                    <a16:creationId xmlns:a16="http://schemas.microsoft.com/office/drawing/2014/main" id="{901A5CF6-F668-4B1C-8205-360C131B8651}"/>
                  </a:ext>
                </a:extLst>
              </p:cNvPr>
              <p:cNvGrpSpPr/>
              <p:nvPr/>
            </p:nvGrpSpPr>
            <p:grpSpPr>
              <a:xfrm rot="1705800" flipH="1">
                <a:off x="7029053" y="2809412"/>
                <a:ext cx="282142" cy="177928"/>
                <a:chOff x="5136060" y="1710152"/>
                <a:chExt cx="538831" cy="347248"/>
              </a:xfrm>
            </p:grpSpPr>
            <p:sp>
              <p:nvSpPr>
                <p:cNvPr id="224" name="Oval 5">
                  <a:extLst>
                    <a:ext uri="{FF2B5EF4-FFF2-40B4-BE49-F238E27FC236}">
                      <a16:creationId xmlns:a16="http://schemas.microsoft.com/office/drawing/2014/main" id="{0FFCFBEB-6AF6-4567-90AB-0F2231F0E11E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5" name="Group 224">
                  <a:extLst>
                    <a:ext uri="{FF2B5EF4-FFF2-40B4-BE49-F238E27FC236}">
                      <a16:creationId xmlns:a16="http://schemas.microsoft.com/office/drawing/2014/main" id="{A6451653-B85A-4E22-B64A-27DD336553F0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231" name="Straight Connector 230">
                    <a:extLst>
                      <a:ext uri="{FF2B5EF4-FFF2-40B4-BE49-F238E27FC236}">
                        <a16:creationId xmlns:a16="http://schemas.microsoft.com/office/drawing/2014/main" id="{D1474F28-67F1-47FB-B28B-6732539C6CF7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232" name="Straight Connector 231">
                    <a:extLst>
                      <a:ext uri="{FF2B5EF4-FFF2-40B4-BE49-F238E27FC236}">
                        <a16:creationId xmlns:a16="http://schemas.microsoft.com/office/drawing/2014/main" id="{13E43D2F-F210-4394-99BA-75C8BBC5C90B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233" name="Straight Connector 232">
                    <a:extLst>
                      <a:ext uri="{FF2B5EF4-FFF2-40B4-BE49-F238E27FC236}">
                        <a16:creationId xmlns:a16="http://schemas.microsoft.com/office/drawing/2014/main" id="{3DE0C90B-D5C3-419F-916A-325983886D0F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226" name="Oval 4">
                  <a:extLst>
                    <a:ext uri="{FF2B5EF4-FFF2-40B4-BE49-F238E27FC236}">
                      <a16:creationId xmlns:a16="http://schemas.microsoft.com/office/drawing/2014/main" id="{F3BAB10F-0699-41DC-826E-CA7354CDFF3E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CDF69CDC-AD3D-4B2F-94A5-C451BACB44FF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D1015549-2B57-4936-B623-EE7CAA2CAE8F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C385D7D4-DD35-456E-ABF0-B08F93652C5F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0387177-9C33-48B7-9592-53E2CEF7569B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C862B43A-4F2D-449E-97A3-6F6E7D9781FC}"/>
                  </a:ext>
                </a:extLst>
              </p:cNvPr>
              <p:cNvGrpSpPr/>
              <p:nvPr/>
            </p:nvGrpSpPr>
            <p:grpSpPr>
              <a:xfrm>
                <a:off x="6818615" y="3093579"/>
                <a:ext cx="348230" cy="256586"/>
                <a:chOff x="2751023" y="2876401"/>
                <a:chExt cx="306685" cy="217634"/>
              </a:xfrm>
            </p:grpSpPr>
            <p:sp>
              <p:nvSpPr>
                <p:cNvPr id="222" name="Chord 14349">
                  <a:extLst>
                    <a:ext uri="{FF2B5EF4-FFF2-40B4-BE49-F238E27FC236}">
                      <a16:creationId xmlns:a16="http://schemas.microsoft.com/office/drawing/2014/main" id="{3A3F8924-472D-4570-A65E-E120F31154BE}"/>
                    </a:ext>
                  </a:extLst>
                </p:cNvPr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Chord 14349">
                  <a:extLst>
                    <a:ext uri="{FF2B5EF4-FFF2-40B4-BE49-F238E27FC236}">
                      <a16:creationId xmlns:a16="http://schemas.microsoft.com/office/drawing/2014/main" id="{F8B6A7E7-722D-41E1-9140-5052F9786E39}"/>
                    </a:ext>
                  </a:extLst>
                </p:cNvPr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C6203A5-A70B-44D8-BFC8-FE722B1A1F37}"/>
                  </a:ext>
                </a:extLst>
              </p:cNvPr>
              <p:cNvSpPr/>
              <p:nvPr/>
            </p:nvSpPr>
            <p:spPr>
              <a:xfrm>
                <a:off x="6923222" y="3013865"/>
                <a:ext cx="113729" cy="102235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0DF3F3B-F77D-4D9B-9379-7EF1C4C2C8A2}"/>
                  </a:ext>
                </a:extLst>
              </p:cNvPr>
              <p:cNvGrpSpPr/>
              <p:nvPr/>
            </p:nvGrpSpPr>
            <p:grpSpPr>
              <a:xfrm rot="19720146">
                <a:off x="6691491" y="2806888"/>
                <a:ext cx="265906" cy="188796"/>
                <a:chOff x="5136060" y="1710152"/>
                <a:chExt cx="538831" cy="347248"/>
              </a:xfrm>
            </p:grpSpPr>
            <p:sp>
              <p:nvSpPr>
                <p:cNvPr id="212" name="Oval 5">
                  <a:extLst>
                    <a:ext uri="{FF2B5EF4-FFF2-40B4-BE49-F238E27FC236}">
                      <a16:creationId xmlns:a16="http://schemas.microsoft.com/office/drawing/2014/main" id="{B337A23A-7122-4A27-80FD-3DDAFEEA0B54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3" name="Group 212">
                  <a:extLst>
                    <a:ext uri="{FF2B5EF4-FFF2-40B4-BE49-F238E27FC236}">
                      <a16:creationId xmlns:a16="http://schemas.microsoft.com/office/drawing/2014/main" id="{4C6E9D00-F8CD-45CF-A4C5-D5215B973817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219" name="Straight Connector 218">
                    <a:extLst>
                      <a:ext uri="{FF2B5EF4-FFF2-40B4-BE49-F238E27FC236}">
                        <a16:creationId xmlns:a16="http://schemas.microsoft.com/office/drawing/2014/main" id="{86A7F270-3CAD-4809-AD02-554DE5C61650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220" name="Straight Connector 219">
                    <a:extLst>
                      <a:ext uri="{FF2B5EF4-FFF2-40B4-BE49-F238E27FC236}">
                        <a16:creationId xmlns:a16="http://schemas.microsoft.com/office/drawing/2014/main" id="{E242E622-92FD-495D-ACE7-8CF5BF020038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221" name="Straight Connector 220">
                    <a:extLst>
                      <a:ext uri="{FF2B5EF4-FFF2-40B4-BE49-F238E27FC236}">
                        <a16:creationId xmlns:a16="http://schemas.microsoft.com/office/drawing/2014/main" id="{EA66D83D-5F5E-40BE-9FA5-C6930F6E88DA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214" name="Oval 4">
                  <a:extLst>
                    <a:ext uri="{FF2B5EF4-FFF2-40B4-BE49-F238E27FC236}">
                      <a16:creationId xmlns:a16="http://schemas.microsoft.com/office/drawing/2014/main" id="{B9976A09-F3D3-4C95-922A-AF4BB030B37D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Oval 214">
                  <a:extLst>
                    <a:ext uri="{FF2B5EF4-FFF2-40B4-BE49-F238E27FC236}">
                      <a16:creationId xmlns:a16="http://schemas.microsoft.com/office/drawing/2014/main" id="{D709FCEF-0D6D-4969-B86A-89BE9E3DE68D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59E53161-A971-4490-ABA6-98A166BC3BB2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Oval 216">
                  <a:extLst>
                    <a:ext uri="{FF2B5EF4-FFF2-40B4-BE49-F238E27FC236}">
                      <a16:creationId xmlns:a16="http://schemas.microsoft.com/office/drawing/2014/main" id="{508AE21A-E93A-43FD-AD02-47D7B6C68547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AE1B500D-E2CB-4CDB-898B-0CC521CE77A1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79D24FEB-A227-4846-9DC9-BDDA824EBA6E}"/>
              </a:ext>
            </a:extLst>
          </p:cNvPr>
          <p:cNvGrpSpPr>
            <a:grpSpLocks noChangeAspect="1"/>
          </p:cNvGrpSpPr>
          <p:nvPr/>
        </p:nvGrpSpPr>
        <p:grpSpPr>
          <a:xfrm>
            <a:off x="9238818" y="2529577"/>
            <a:ext cx="1302384" cy="3530083"/>
            <a:chOff x="11001649" y="-17333809"/>
            <a:chExt cx="2672925" cy="6383720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9F5674E6-15DA-4B40-B036-D6DC78AF5E06}"/>
                </a:ext>
              </a:extLst>
            </p:cNvPr>
            <p:cNvGrpSpPr/>
            <p:nvPr/>
          </p:nvGrpSpPr>
          <p:grpSpPr>
            <a:xfrm>
              <a:off x="11650612" y="-13690034"/>
              <a:ext cx="1455996" cy="2739945"/>
              <a:chOff x="3387254" y="2830906"/>
              <a:chExt cx="424138" cy="733614"/>
            </a:xfrm>
          </p:grpSpPr>
          <p:sp>
            <p:nvSpPr>
              <p:cNvPr id="305" name="Freeform: Shape 96">
                <a:extLst>
                  <a:ext uri="{FF2B5EF4-FFF2-40B4-BE49-F238E27FC236}">
                    <a16:creationId xmlns:a16="http://schemas.microsoft.com/office/drawing/2014/main" id="{8FA043F8-A0BB-47C1-AEEC-C53621F62085}"/>
                  </a:ext>
                </a:extLst>
              </p:cNvPr>
              <p:cNvSpPr/>
              <p:nvPr/>
            </p:nvSpPr>
            <p:spPr>
              <a:xfrm>
                <a:off x="3387254" y="2830906"/>
                <a:ext cx="424138" cy="609062"/>
              </a:xfrm>
              <a:custGeom>
                <a:avLst/>
                <a:gdLst>
                  <a:gd name="connsiteX0" fmla="*/ 0 w 561975"/>
                  <a:gd name="connsiteY0" fmla="*/ 0 h 533400"/>
                  <a:gd name="connsiteX1" fmla="*/ 561975 w 561975"/>
                  <a:gd name="connsiteY1" fmla="*/ 14287 h 533400"/>
                  <a:gd name="connsiteX2" fmla="*/ 552450 w 561975"/>
                  <a:gd name="connsiteY2" fmla="*/ 519112 h 533400"/>
                  <a:gd name="connsiteX3" fmla="*/ 309562 w 561975"/>
                  <a:gd name="connsiteY3" fmla="*/ 523875 h 533400"/>
                  <a:gd name="connsiteX4" fmla="*/ 295275 w 561975"/>
                  <a:gd name="connsiteY4" fmla="*/ 100012 h 533400"/>
                  <a:gd name="connsiteX5" fmla="*/ 295275 w 561975"/>
                  <a:gd name="connsiteY5" fmla="*/ 100012 h 533400"/>
                  <a:gd name="connsiteX6" fmla="*/ 247650 w 561975"/>
                  <a:gd name="connsiteY6" fmla="*/ 100012 h 533400"/>
                  <a:gd name="connsiteX7" fmla="*/ 257175 w 561975"/>
                  <a:gd name="connsiteY7" fmla="*/ 519112 h 533400"/>
                  <a:gd name="connsiteX8" fmla="*/ 4762 w 561975"/>
                  <a:gd name="connsiteY8" fmla="*/ 533400 h 533400"/>
                  <a:gd name="connsiteX9" fmla="*/ 0 w 561975"/>
                  <a:gd name="connsiteY9" fmla="*/ 0 h 533400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47650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8162"/>
                  <a:gd name="connsiteX1" fmla="*/ 547688 w 552450"/>
                  <a:gd name="connsiteY1" fmla="*/ 0 h 538162"/>
                  <a:gd name="connsiteX2" fmla="*/ 552450 w 552450"/>
                  <a:gd name="connsiteY2" fmla="*/ 531018 h 538162"/>
                  <a:gd name="connsiteX3" fmla="*/ 335755 w 552450"/>
                  <a:gd name="connsiteY3" fmla="*/ 538162 h 538162"/>
                  <a:gd name="connsiteX4" fmla="*/ 295275 w 552450"/>
                  <a:gd name="connsiteY4" fmla="*/ 111918 h 538162"/>
                  <a:gd name="connsiteX5" fmla="*/ 295275 w 552450"/>
                  <a:gd name="connsiteY5" fmla="*/ 111918 h 538162"/>
                  <a:gd name="connsiteX6" fmla="*/ 257175 w 552450"/>
                  <a:gd name="connsiteY6" fmla="*/ 111918 h 538162"/>
                  <a:gd name="connsiteX7" fmla="*/ 254793 w 552450"/>
                  <a:gd name="connsiteY7" fmla="*/ 531018 h 538162"/>
                  <a:gd name="connsiteX8" fmla="*/ 4762 w 552450"/>
                  <a:gd name="connsiteY8" fmla="*/ 531018 h 538162"/>
                  <a:gd name="connsiteX9" fmla="*/ 0 w 552450"/>
                  <a:gd name="connsiteY9" fmla="*/ 11906 h 538162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450" h="535781">
                    <a:moveTo>
                      <a:pt x="0" y="11906"/>
                    </a:moveTo>
                    <a:cubicBezTo>
                      <a:pt x="187325" y="53181"/>
                      <a:pt x="372268" y="49212"/>
                      <a:pt x="547688" y="0"/>
                    </a:cubicBezTo>
                    <a:cubicBezTo>
                      <a:pt x="549275" y="177006"/>
                      <a:pt x="550863" y="354012"/>
                      <a:pt x="552450" y="531018"/>
                    </a:cubicBezTo>
                    <a:lnTo>
                      <a:pt x="319086" y="535781"/>
                    </a:lnTo>
                    <a:lnTo>
                      <a:pt x="295275" y="111918"/>
                    </a:lnTo>
                    <a:lnTo>
                      <a:pt x="295275" y="111918"/>
                    </a:lnTo>
                    <a:lnTo>
                      <a:pt x="257175" y="111918"/>
                    </a:lnTo>
                    <a:lnTo>
                      <a:pt x="254793" y="531018"/>
                    </a:lnTo>
                    <a:lnTo>
                      <a:pt x="4762" y="531018"/>
                    </a:lnTo>
                    <a:cubicBezTo>
                      <a:pt x="3175" y="353218"/>
                      <a:pt x="1587" y="189706"/>
                      <a:pt x="0" y="11906"/>
                    </a:cubicBezTo>
                    <a:close/>
                  </a:path>
                </a:pathLst>
              </a:custGeom>
              <a:solidFill>
                <a:srgbClr val="373737"/>
              </a:soli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>
                  <a:rot lat="0" lon="18899986" rev="0"/>
                </a:camera>
                <a:lightRig rig="threePt" dir="t"/>
              </a:scene3d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6" name="Chord 14349">
                <a:extLst>
                  <a:ext uri="{FF2B5EF4-FFF2-40B4-BE49-F238E27FC236}">
                    <a16:creationId xmlns:a16="http://schemas.microsoft.com/office/drawing/2014/main" id="{2E972E8B-51EC-4AE0-BE63-8759BE020490}"/>
                  </a:ext>
                </a:extLst>
              </p:cNvPr>
              <p:cNvSpPr/>
              <p:nvPr/>
            </p:nvSpPr>
            <p:spPr>
              <a:xfrm rot="9046579">
                <a:off x="3595252" y="3416280"/>
                <a:ext cx="181541" cy="137946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292586 w 292585"/>
                  <a:gd name="connsiteY0" fmla="*/ 144360 h 211432"/>
                  <a:gd name="connsiteX1" fmla="*/ 104986 w 292585"/>
                  <a:gd name="connsiteY1" fmla="*/ 199716 h 211432"/>
                  <a:gd name="connsiteX2" fmla="*/ 3208 w 292585"/>
                  <a:gd name="connsiteY2" fmla="*/ 0 h 211432"/>
                  <a:gd name="connsiteX3" fmla="*/ 292586 w 292585"/>
                  <a:gd name="connsiteY3" fmla="*/ 144360 h 211432"/>
                  <a:gd name="connsiteX0" fmla="*/ 301646 w 301647"/>
                  <a:gd name="connsiteY0" fmla="*/ 156202 h 223274"/>
                  <a:gd name="connsiteX1" fmla="*/ 114046 w 301647"/>
                  <a:gd name="connsiteY1" fmla="*/ 211558 h 223274"/>
                  <a:gd name="connsiteX2" fmla="*/ 2830 w 301647"/>
                  <a:gd name="connsiteY2" fmla="*/ 0 h 223274"/>
                  <a:gd name="connsiteX3" fmla="*/ 301646 w 301647"/>
                  <a:gd name="connsiteY3" fmla="*/ 156202 h 223274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651 w 314651"/>
                  <a:gd name="connsiteY0" fmla="*/ 156789 h 214595"/>
                  <a:gd name="connsiteX1" fmla="*/ 101374 w 314651"/>
                  <a:gd name="connsiteY1" fmla="*/ 200804 h 214595"/>
                  <a:gd name="connsiteX2" fmla="*/ 3388 w 314651"/>
                  <a:gd name="connsiteY2" fmla="*/ 0 h 214595"/>
                  <a:gd name="connsiteX3" fmla="*/ 314651 w 314651"/>
                  <a:gd name="connsiteY3" fmla="*/ 156789 h 214595"/>
                  <a:gd name="connsiteX0" fmla="*/ 314651 w 314651"/>
                  <a:gd name="connsiteY0" fmla="*/ 156789 h 226976"/>
                  <a:gd name="connsiteX1" fmla="*/ 101374 w 314651"/>
                  <a:gd name="connsiteY1" fmla="*/ 200804 h 226976"/>
                  <a:gd name="connsiteX2" fmla="*/ 3388 w 314651"/>
                  <a:gd name="connsiteY2" fmla="*/ 0 h 226976"/>
                  <a:gd name="connsiteX3" fmla="*/ 314651 w 314651"/>
                  <a:gd name="connsiteY3" fmla="*/ 156789 h 226976"/>
                  <a:gd name="connsiteX0" fmla="*/ 316590 w 316590"/>
                  <a:gd name="connsiteY0" fmla="*/ 156789 h 226975"/>
                  <a:gd name="connsiteX1" fmla="*/ 103313 w 316590"/>
                  <a:gd name="connsiteY1" fmla="*/ 200804 h 226975"/>
                  <a:gd name="connsiteX2" fmla="*/ 5327 w 316590"/>
                  <a:gd name="connsiteY2" fmla="*/ 0 h 226975"/>
                  <a:gd name="connsiteX3" fmla="*/ 316590 w 316590"/>
                  <a:gd name="connsiteY3" fmla="*/ 156789 h 226975"/>
                  <a:gd name="connsiteX0" fmla="*/ 317191 w 317191"/>
                  <a:gd name="connsiteY0" fmla="*/ 156789 h 229741"/>
                  <a:gd name="connsiteX1" fmla="*/ 98761 w 317191"/>
                  <a:gd name="connsiteY1" fmla="*/ 204359 h 229741"/>
                  <a:gd name="connsiteX2" fmla="*/ 5928 w 317191"/>
                  <a:gd name="connsiteY2" fmla="*/ 0 h 229741"/>
                  <a:gd name="connsiteX3" fmla="*/ 317191 w 317191"/>
                  <a:gd name="connsiteY3" fmla="*/ 156789 h 229741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30599"/>
                  <a:gd name="connsiteX1" fmla="*/ 98761 w 317191"/>
                  <a:gd name="connsiteY1" fmla="*/ 204359 h 230599"/>
                  <a:gd name="connsiteX2" fmla="*/ 5928 w 317191"/>
                  <a:gd name="connsiteY2" fmla="*/ 0 h 230599"/>
                  <a:gd name="connsiteX3" fmla="*/ 317191 w 317191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06596 w 306596"/>
                  <a:gd name="connsiteY0" fmla="*/ 168838 h 233968"/>
                  <a:gd name="connsiteX1" fmla="*/ 101193 w 306596"/>
                  <a:gd name="connsiteY1" fmla="*/ 204359 h 233968"/>
                  <a:gd name="connsiteX2" fmla="*/ 8360 w 306596"/>
                  <a:gd name="connsiteY2" fmla="*/ 0 h 233968"/>
                  <a:gd name="connsiteX3" fmla="*/ 306596 w 306596"/>
                  <a:gd name="connsiteY3" fmla="*/ 168838 h 23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596" h="233968">
                    <a:moveTo>
                      <a:pt x="306596" y="168838"/>
                    </a:moveTo>
                    <a:cubicBezTo>
                      <a:pt x="250970" y="230364"/>
                      <a:pt x="182968" y="260378"/>
                      <a:pt x="101193" y="204359"/>
                    </a:cubicBezTo>
                    <a:cubicBezTo>
                      <a:pt x="7558" y="151480"/>
                      <a:pt x="-14571" y="63498"/>
                      <a:pt x="8360" y="0"/>
                    </a:cubicBezTo>
                    <a:cubicBezTo>
                      <a:pt x="112003" y="44428"/>
                      <a:pt x="182663" y="98055"/>
                      <a:pt x="306596" y="168838"/>
                    </a:cubicBezTo>
                    <a:close/>
                  </a:path>
                </a:pathLst>
              </a:custGeom>
              <a:gradFill flip="none" rotWithShape="1">
                <a:gsLst>
                  <a:gs pos="58000">
                    <a:sysClr val="windowText" lastClr="000000"/>
                  </a:gs>
                  <a:gs pos="100000">
                    <a:srgbClr val="4472C4">
                      <a:lumMod val="30000"/>
                      <a:lumOff val="70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Chord 14349">
                <a:extLst>
                  <a:ext uri="{FF2B5EF4-FFF2-40B4-BE49-F238E27FC236}">
                    <a16:creationId xmlns:a16="http://schemas.microsoft.com/office/drawing/2014/main" id="{BB7CFAB5-5294-4C57-A468-4E698D99F048}"/>
                  </a:ext>
                </a:extLst>
              </p:cNvPr>
              <p:cNvSpPr/>
              <p:nvPr/>
            </p:nvSpPr>
            <p:spPr>
              <a:xfrm rot="12553421" flipH="1">
                <a:off x="3442858" y="3417733"/>
                <a:ext cx="179543" cy="146787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292586 w 292585"/>
                  <a:gd name="connsiteY0" fmla="*/ 144360 h 211432"/>
                  <a:gd name="connsiteX1" fmla="*/ 104986 w 292585"/>
                  <a:gd name="connsiteY1" fmla="*/ 199716 h 211432"/>
                  <a:gd name="connsiteX2" fmla="*/ 3208 w 292585"/>
                  <a:gd name="connsiteY2" fmla="*/ 0 h 211432"/>
                  <a:gd name="connsiteX3" fmla="*/ 292586 w 292585"/>
                  <a:gd name="connsiteY3" fmla="*/ 144360 h 211432"/>
                  <a:gd name="connsiteX0" fmla="*/ 301646 w 301647"/>
                  <a:gd name="connsiteY0" fmla="*/ 156202 h 223274"/>
                  <a:gd name="connsiteX1" fmla="*/ 114046 w 301647"/>
                  <a:gd name="connsiteY1" fmla="*/ 211558 h 223274"/>
                  <a:gd name="connsiteX2" fmla="*/ 2830 w 301647"/>
                  <a:gd name="connsiteY2" fmla="*/ 0 h 223274"/>
                  <a:gd name="connsiteX3" fmla="*/ 301646 w 301647"/>
                  <a:gd name="connsiteY3" fmla="*/ 156202 h 223274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651 w 314651"/>
                  <a:gd name="connsiteY0" fmla="*/ 156789 h 214595"/>
                  <a:gd name="connsiteX1" fmla="*/ 101374 w 314651"/>
                  <a:gd name="connsiteY1" fmla="*/ 200804 h 214595"/>
                  <a:gd name="connsiteX2" fmla="*/ 3388 w 314651"/>
                  <a:gd name="connsiteY2" fmla="*/ 0 h 214595"/>
                  <a:gd name="connsiteX3" fmla="*/ 314651 w 314651"/>
                  <a:gd name="connsiteY3" fmla="*/ 156789 h 214595"/>
                  <a:gd name="connsiteX0" fmla="*/ 314651 w 314651"/>
                  <a:gd name="connsiteY0" fmla="*/ 156789 h 226976"/>
                  <a:gd name="connsiteX1" fmla="*/ 101374 w 314651"/>
                  <a:gd name="connsiteY1" fmla="*/ 200804 h 226976"/>
                  <a:gd name="connsiteX2" fmla="*/ 3388 w 314651"/>
                  <a:gd name="connsiteY2" fmla="*/ 0 h 226976"/>
                  <a:gd name="connsiteX3" fmla="*/ 314651 w 314651"/>
                  <a:gd name="connsiteY3" fmla="*/ 156789 h 226976"/>
                  <a:gd name="connsiteX0" fmla="*/ 316590 w 316590"/>
                  <a:gd name="connsiteY0" fmla="*/ 156789 h 226975"/>
                  <a:gd name="connsiteX1" fmla="*/ 103313 w 316590"/>
                  <a:gd name="connsiteY1" fmla="*/ 200804 h 226975"/>
                  <a:gd name="connsiteX2" fmla="*/ 5327 w 316590"/>
                  <a:gd name="connsiteY2" fmla="*/ 0 h 226975"/>
                  <a:gd name="connsiteX3" fmla="*/ 316590 w 316590"/>
                  <a:gd name="connsiteY3" fmla="*/ 156789 h 226975"/>
                  <a:gd name="connsiteX0" fmla="*/ 317191 w 317191"/>
                  <a:gd name="connsiteY0" fmla="*/ 156789 h 229741"/>
                  <a:gd name="connsiteX1" fmla="*/ 98761 w 317191"/>
                  <a:gd name="connsiteY1" fmla="*/ 204359 h 229741"/>
                  <a:gd name="connsiteX2" fmla="*/ 5928 w 317191"/>
                  <a:gd name="connsiteY2" fmla="*/ 0 h 229741"/>
                  <a:gd name="connsiteX3" fmla="*/ 317191 w 317191"/>
                  <a:gd name="connsiteY3" fmla="*/ 156789 h 229741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30599"/>
                  <a:gd name="connsiteX1" fmla="*/ 98761 w 317191"/>
                  <a:gd name="connsiteY1" fmla="*/ 204359 h 230599"/>
                  <a:gd name="connsiteX2" fmla="*/ 5928 w 317191"/>
                  <a:gd name="connsiteY2" fmla="*/ 0 h 230599"/>
                  <a:gd name="connsiteX3" fmla="*/ 317191 w 317191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06596 w 306596"/>
                  <a:gd name="connsiteY0" fmla="*/ 168838 h 233968"/>
                  <a:gd name="connsiteX1" fmla="*/ 101193 w 306596"/>
                  <a:gd name="connsiteY1" fmla="*/ 204359 h 233968"/>
                  <a:gd name="connsiteX2" fmla="*/ 8360 w 306596"/>
                  <a:gd name="connsiteY2" fmla="*/ 0 h 233968"/>
                  <a:gd name="connsiteX3" fmla="*/ 306596 w 306596"/>
                  <a:gd name="connsiteY3" fmla="*/ 168838 h 23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596" h="233968">
                    <a:moveTo>
                      <a:pt x="306596" y="168838"/>
                    </a:moveTo>
                    <a:cubicBezTo>
                      <a:pt x="250970" y="230364"/>
                      <a:pt x="182968" y="260378"/>
                      <a:pt x="101193" y="204359"/>
                    </a:cubicBezTo>
                    <a:cubicBezTo>
                      <a:pt x="7558" y="151480"/>
                      <a:pt x="-14571" y="63498"/>
                      <a:pt x="8360" y="0"/>
                    </a:cubicBezTo>
                    <a:cubicBezTo>
                      <a:pt x="112003" y="44428"/>
                      <a:pt x="182663" y="98055"/>
                      <a:pt x="306596" y="168838"/>
                    </a:cubicBezTo>
                    <a:close/>
                  </a:path>
                </a:pathLst>
              </a:custGeom>
              <a:gradFill flip="none" rotWithShape="1">
                <a:gsLst>
                  <a:gs pos="58000">
                    <a:sysClr val="windowText" lastClr="000000"/>
                  </a:gs>
                  <a:gs pos="100000">
                    <a:srgbClr val="4472C4">
                      <a:lumMod val="30000"/>
                      <a:lumOff val="70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5" name="Freeform: Shape 99">
              <a:extLst>
                <a:ext uri="{FF2B5EF4-FFF2-40B4-BE49-F238E27FC236}">
                  <a16:creationId xmlns:a16="http://schemas.microsoft.com/office/drawing/2014/main" id="{E3FE66E7-23DF-46DA-89F3-E16CEC222E0B}"/>
                </a:ext>
              </a:extLst>
            </p:cNvPr>
            <p:cNvSpPr/>
            <p:nvPr/>
          </p:nvSpPr>
          <p:spPr>
            <a:xfrm rot="21046209" flipH="1">
              <a:off x="11001649" y="-13871377"/>
              <a:ext cx="548419" cy="571124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8A06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: Shape 14340">
              <a:extLst>
                <a:ext uri="{FF2B5EF4-FFF2-40B4-BE49-F238E27FC236}">
                  <a16:creationId xmlns:a16="http://schemas.microsoft.com/office/drawing/2014/main" id="{73D15F98-A2DE-48C3-BB97-B9C1B932CF2F}"/>
                </a:ext>
              </a:extLst>
            </p:cNvPr>
            <p:cNvSpPr/>
            <p:nvPr/>
          </p:nvSpPr>
          <p:spPr>
            <a:xfrm rot="431249">
              <a:off x="11330981" y="-15086878"/>
              <a:ext cx="577283" cy="1353456"/>
            </a:xfrm>
            <a:custGeom>
              <a:avLst/>
              <a:gdLst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170940 w 170940"/>
                <a:gd name="connsiteY0" fmla="*/ 0 h 514350"/>
                <a:gd name="connsiteX1" fmla="*/ 0 w 170940"/>
                <a:gd name="connsiteY1" fmla="*/ 475832 h 514350"/>
                <a:gd name="connsiteX2" fmla="*/ 132840 w 170940"/>
                <a:gd name="connsiteY2" fmla="*/ 514350 h 514350"/>
                <a:gd name="connsiteX3" fmla="*/ 170940 w 170940"/>
                <a:gd name="connsiteY3" fmla="*/ 0 h 514350"/>
                <a:gd name="connsiteX0" fmla="*/ 170940 w 170940"/>
                <a:gd name="connsiteY0" fmla="*/ 0 h 488858"/>
                <a:gd name="connsiteX1" fmla="*/ 0 w 170940"/>
                <a:gd name="connsiteY1" fmla="*/ 475832 h 488858"/>
                <a:gd name="connsiteX2" fmla="*/ 106543 w 170940"/>
                <a:gd name="connsiteY2" fmla="*/ 488858 h 488858"/>
                <a:gd name="connsiteX3" fmla="*/ 170940 w 170940"/>
                <a:gd name="connsiteY3" fmla="*/ 0 h 48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940" h="488858">
                  <a:moveTo>
                    <a:pt x="170940" y="0"/>
                  </a:moveTo>
                  <a:cubicBezTo>
                    <a:pt x="48703" y="142875"/>
                    <a:pt x="50800" y="309144"/>
                    <a:pt x="0" y="475832"/>
                  </a:cubicBezTo>
                  <a:cubicBezTo>
                    <a:pt x="57150" y="461544"/>
                    <a:pt x="49393" y="465046"/>
                    <a:pt x="106543" y="488858"/>
                  </a:cubicBezTo>
                  <a:lnTo>
                    <a:pt x="170940" y="0"/>
                  </a:ln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: Shape 14338">
              <a:extLst>
                <a:ext uri="{FF2B5EF4-FFF2-40B4-BE49-F238E27FC236}">
                  <a16:creationId xmlns:a16="http://schemas.microsoft.com/office/drawing/2014/main" id="{D182CE7B-1C6A-48F5-82FB-58C79C38E5D4}"/>
                </a:ext>
              </a:extLst>
            </p:cNvPr>
            <p:cNvSpPr/>
            <p:nvPr/>
          </p:nvSpPr>
          <p:spPr>
            <a:xfrm>
              <a:off x="12391932" y="-15012632"/>
              <a:ext cx="314932" cy="1458482"/>
            </a:xfrm>
            <a:custGeom>
              <a:avLst/>
              <a:gdLst>
                <a:gd name="connsiteX0" fmla="*/ 47625 w 180975"/>
                <a:gd name="connsiteY0" fmla="*/ 42862 h 523875"/>
                <a:gd name="connsiteX1" fmla="*/ 0 w 180975"/>
                <a:gd name="connsiteY1" fmla="*/ 461962 h 523875"/>
                <a:gd name="connsiteX2" fmla="*/ 95250 w 180975"/>
                <a:gd name="connsiteY2" fmla="*/ 523875 h 523875"/>
                <a:gd name="connsiteX3" fmla="*/ 180975 w 180975"/>
                <a:gd name="connsiteY3" fmla="*/ 452437 h 523875"/>
                <a:gd name="connsiteX4" fmla="*/ 128588 w 180975"/>
                <a:gd name="connsiteY4" fmla="*/ 57150 h 523875"/>
                <a:gd name="connsiteX5" fmla="*/ 90488 w 180975"/>
                <a:gd name="connsiteY5" fmla="*/ 0 h 523875"/>
                <a:gd name="connsiteX6" fmla="*/ 47625 w 180975"/>
                <a:gd name="connsiteY6" fmla="*/ 4286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523875">
                  <a:moveTo>
                    <a:pt x="47625" y="42862"/>
                  </a:moveTo>
                  <a:lnTo>
                    <a:pt x="0" y="461962"/>
                  </a:lnTo>
                  <a:lnTo>
                    <a:pt x="95250" y="523875"/>
                  </a:lnTo>
                  <a:lnTo>
                    <a:pt x="180975" y="452437"/>
                  </a:lnTo>
                  <a:lnTo>
                    <a:pt x="128588" y="57150"/>
                  </a:lnTo>
                  <a:lnTo>
                    <a:pt x="90488" y="0"/>
                  </a:lnTo>
                  <a:lnTo>
                    <a:pt x="47625" y="42862"/>
                  </a:lnTo>
                  <a:close/>
                </a:path>
              </a:pathLst>
            </a:custGeom>
            <a:solidFill>
              <a:srgbClr val="249DD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Rectangle 267">
              <a:extLst>
                <a:ext uri="{FF2B5EF4-FFF2-40B4-BE49-F238E27FC236}">
                  <a16:creationId xmlns:a16="http://schemas.microsoft.com/office/drawing/2014/main" id="{747A177D-8592-4365-89AE-50B5B1042699}"/>
                </a:ext>
              </a:extLst>
            </p:cNvPr>
            <p:cNvSpPr/>
            <p:nvPr/>
          </p:nvSpPr>
          <p:spPr>
            <a:xfrm>
              <a:off x="12048487" y="-15390260"/>
              <a:ext cx="579586" cy="375633"/>
            </a:xfrm>
            <a:prstGeom prst="rect">
              <a:avLst/>
            </a:prstGeom>
            <a:solidFill>
              <a:srgbClr val="F1A67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8235DB1E-47BE-42A3-AEC4-101858DE1ABB}"/>
                </a:ext>
              </a:extLst>
            </p:cNvPr>
            <p:cNvGrpSpPr/>
            <p:nvPr/>
          </p:nvGrpSpPr>
          <p:grpSpPr>
            <a:xfrm>
              <a:off x="11623881" y="-16287836"/>
              <a:ext cx="2050693" cy="2871244"/>
              <a:chOff x="9353442" y="5240840"/>
              <a:chExt cx="2050693" cy="2871244"/>
            </a:xfrm>
          </p:grpSpPr>
          <p:grpSp>
            <p:nvGrpSpPr>
              <p:cNvPr id="299" name="Group 298">
                <a:extLst>
                  <a:ext uri="{FF2B5EF4-FFF2-40B4-BE49-F238E27FC236}">
                    <a16:creationId xmlns:a16="http://schemas.microsoft.com/office/drawing/2014/main" id="{DFEA1663-60CB-4CE8-A578-F1D6923CD178}"/>
                  </a:ext>
                </a:extLst>
              </p:cNvPr>
              <p:cNvGrpSpPr/>
              <p:nvPr/>
            </p:nvGrpSpPr>
            <p:grpSpPr>
              <a:xfrm rot="441063" flipH="1">
                <a:off x="10386141" y="6453791"/>
                <a:ext cx="1017994" cy="1658293"/>
                <a:chOff x="2154023" y="3856207"/>
                <a:chExt cx="606370" cy="984663"/>
              </a:xfrm>
            </p:grpSpPr>
            <p:sp>
              <p:nvSpPr>
                <p:cNvPr id="303" name="Freeform: Shape 100">
                  <a:extLst>
                    <a:ext uri="{FF2B5EF4-FFF2-40B4-BE49-F238E27FC236}">
                      <a16:creationId xmlns:a16="http://schemas.microsoft.com/office/drawing/2014/main" id="{4D7249EA-68F3-4211-9718-C2B3C9DB71D4}"/>
                    </a:ext>
                  </a:extLst>
                </p:cNvPr>
                <p:cNvSpPr/>
                <p:nvPr/>
              </p:nvSpPr>
              <p:spPr>
                <a:xfrm flipH="1">
                  <a:off x="2154023" y="4501748"/>
                  <a:ext cx="326666" cy="339122"/>
                </a:xfrm>
                <a:custGeom>
                  <a:avLst/>
                  <a:gdLst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2400 w 164306"/>
                    <a:gd name="connsiteY3" fmla="*/ 121444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4775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92869 w 164306"/>
                    <a:gd name="connsiteY12" fmla="*/ 190500 h 190500"/>
                    <a:gd name="connsiteX13" fmla="*/ 71437 w 164306"/>
                    <a:gd name="connsiteY13" fmla="*/ 159544 h 190500"/>
                    <a:gd name="connsiteX14" fmla="*/ 71437 w 164306"/>
                    <a:gd name="connsiteY14" fmla="*/ 185738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71437 w 164306"/>
                    <a:gd name="connsiteY13" fmla="*/ 185738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66675 w 164306"/>
                    <a:gd name="connsiteY13" fmla="*/ 188119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9538 w 164306"/>
                    <a:gd name="connsiteY11" fmla="*/ 183356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5012"/>
                    <a:gd name="connsiteY0" fmla="*/ 45244 h 192882"/>
                    <a:gd name="connsiteX1" fmla="*/ 57150 w 165012"/>
                    <a:gd name="connsiteY1" fmla="*/ 0 h 192882"/>
                    <a:gd name="connsiteX2" fmla="*/ 164306 w 165012"/>
                    <a:gd name="connsiteY2" fmla="*/ 107156 h 192882"/>
                    <a:gd name="connsiteX3" fmla="*/ 159544 w 165012"/>
                    <a:gd name="connsiteY3" fmla="*/ 128587 h 192882"/>
                    <a:gd name="connsiteX4" fmla="*/ 126206 w 165012"/>
                    <a:gd name="connsiteY4" fmla="*/ 104775 h 192882"/>
                    <a:gd name="connsiteX5" fmla="*/ 157162 w 165012"/>
                    <a:gd name="connsiteY5" fmla="*/ 176213 h 192882"/>
                    <a:gd name="connsiteX6" fmla="*/ 161924 w 165012"/>
                    <a:gd name="connsiteY6" fmla="*/ 161925 h 192882"/>
                    <a:gd name="connsiteX7" fmla="*/ 116681 w 165012"/>
                    <a:gd name="connsiteY7" fmla="*/ 128588 h 192882"/>
                    <a:gd name="connsiteX8" fmla="*/ 140493 w 165012"/>
                    <a:gd name="connsiteY8" fmla="*/ 190500 h 192882"/>
                    <a:gd name="connsiteX9" fmla="*/ 109536 w 165012"/>
                    <a:gd name="connsiteY9" fmla="*/ 166688 h 192882"/>
                    <a:gd name="connsiteX10" fmla="*/ 102393 w 165012"/>
                    <a:gd name="connsiteY10" fmla="*/ 152400 h 192882"/>
                    <a:gd name="connsiteX11" fmla="*/ 104776 w 165012"/>
                    <a:gd name="connsiteY11" fmla="*/ 190500 h 192882"/>
                    <a:gd name="connsiteX12" fmla="*/ 71437 w 165012"/>
                    <a:gd name="connsiteY12" fmla="*/ 159544 h 192882"/>
                    <a:gd name="connsiteX13" fmla="*/ 73819 w 165012"/>
                    <a:gd name="connsiteY13" fmla="*/ 192882 h 192882"/>
                    <a:gd name="connsiteX14" fmla="*/ 0 w 165012"/>
                    <a:gd name="connsiteY14" fmla="*/ 45244 h 192882"/>
                    <a:gd name="connsiteX0" fmla="*/ 0 w 174678"/>
                    <a:gd name="connsiteY0" fmla="*/ 45244 h 192882"/>
                    <a:gd name="connsiteX1" fmla="*/ 57150 w 174678"/>
                    <a:gd name="connsiteY1" fmla="*/ 0 h 192882"/>
                    <a:gd name="connsiteX2" fmla="*/ 164306 w 174678"/>
                    <a:gd name="connsiteY2" fmla="*/ 107156 h 192882"/>
                    <a:gd name="connsiteX3" fmla="*/ 159544 w 174678"/>
                    <a:gd name="connsiteY3" fmla="*/ 128587 h 192882"/>
                    <a:gd name="connsiteX4" fmla="*/ 126206 w 174678"/>
                    <a:gd name="connsiteY4" fmla="*/ 104775 h 192882"/>
                    <a:gd name="connsiteX5" fmla="*/ 157162 w 174678"/>
                    <a:gd name="connsiteY5" fmla="*/ 176213 h 192882"/>
                    <a:gd name="connsiteX6" fmla="*/ 161924 w 174678"/>
                    <a:gd name="connsiteY6" fmla="*/ 161925 h 192882"/>
                    <a:gd name="connsiteX7" fmla="*/ 116681 w 174678"/>
                    <a:gd name="connsiteY7" fmla="*/ 128588 h 192882"/>
                    <a:gd name="connsiteX8" fmla="*/ 140493 w 174678"/>
                    <a:gd name="connsiteY8" fmla="*/ 190500 h 192882"/>
                    <a:gd name="connsiteX9" fmla="*/ 109536 w 174678"/>
                    <a:gd name="connsiteY9" fmla="*/ 166688 h 192882"/>
                    <a:gd name="connsiteX10" fmla="*/ 102393 w 174678"/>
                    <a:gd name="connsiteY10" fmla="*/ 152400 h 192882"/>
                    <a:gd name="connsiteX11" fmla="*/ 104776 w 174678"/>
                    <a:gd name="connsiteY11" fmla="*/ 190500 h 192882"/>
                    <a:gd name="connsiteX12" fmla="*/ 71437 w 174678"/>
                    <a:gd name="connsiteY12" fmla="*/ 159544 h 192882"/>
                    <a:gd name="connsiteX13" fmla="*/ 73819 w 174678"/>
                    <a:gd name="connsiteY13" fmla="*/ 192882 h 192882"/>
                    <a:gd name="connsiteX14" fmla="*/ 0 w 174678"/>
                    <a:gd name="connsiteY14" fmla="*/ 45244 h 192882"/>
                    <a:gd name="connsiteX0" fmla="*/ 0 w 321102"/>
                    <a:gd name="connsiteY0" fmla="*/ 45244 h 221905"/>
                    <a:gd name="connsiteX1" fmla="*/ 57150 w 321102"/>
                    <a:gd name="connsiteY1" fmla="*/ 0 h 221905"/>
                    <a:gd name="connsiteX2" fmla="*/ 164306 w 321102"/>
                    <a:gd name="connsiteY2" fmla="*/ 107156 h 221905"/>
                    <a:gd name="connsiteX3" fmla="*/ 159544 w 321102"/>
                    <a:gd name="connsiteY3" fmla="*/ 128587 h 221905"/>
                    <a:gd name="connsiteX4" fmla="*/ 126206 w 321102"/>
                    <a:gd name="connsiteY4" fmla="*/ 104775 h 221905"/>
                    <a:gd name="connsiteX5" fmla="*/ 316706 w 321102"/>
                    <a:gd name="connsiteY5" fmla="*/ 221456 h 221905"/>
                    <a:gd name="connsiteX6" fmla="*/ 161924 w 321102"/>
                    <a:gd name="connsiteY6" fmla="*/ 161925 h 221905"/>
                    <a:gd name="connsiteX7" fmla="*/ 116681 w 321102"/>
                    <a:gd name="connsiteY7" fmla="*/ 128588 h 221905"/>
                    <a:gd name="connsiteX8" fmla="*/ 140493 w 321102"/>
                    <a:gd name="connsiteY8" fmla="*/ 190500 h 221905"/>
                    <a:gd name="connsiteX9" fmla="*/ 109536 w 321102"/>
                    <a:gd name="connsiteY9" fmla="*/ 166688 h 221905"/>
                    <a:gd name="connsiteX10" fmla="*/ 102393 w 321102"/>
                    <a:gd name="connsiteY10" fmla="*/ 152400 h 221905"/>
                    <a:gd name="connsiteX11" fmla="*/ 104776 w 321102"/>
                    <a:gd name="connsiteY11" fmla="*/ 190500 h 221905"/>
                    <a:gd name="connsiteX12" fmla="*/ 71437 w 321102"/>
                    <a:gd name="connsiteY12" fmla="*/ 159544 h 221905"/>
                    <a:gd name="connsiteX13" fmla="*/ 73819 w 321102"/>
                    <a:gd name="connsiteY13" fmla="*/ 192882 h 221905"/>
                    <a:gd name="connsiteX14" fmla="*/ 0 w 321102"/>
                    <a:gd name="connsiteY14" fmla="*/ 45244 h 221905"/>
                    <a:gd name="connsiteX0" fmla="*/ 0 w 317093"/>
                    <a:gd name="connsiteY0" fmla="*/ 45244 h 227248"/>
                    <a:gd name="connsiteX1" fmla="*/ 57150 w 317093"/>
                    <a:gd name="connsiteY1" fmla="*/ 0 h 227248"/>
                    <a:gd name="connsiteX2" fmla="*/ 164306 w 317093"/>
                    <a:gd name="connsiteY2" fmla="*/ 107156 h 227248"/>
                    <a:gd name="connsiteX3" fmla="*/ 159544 w 317093"/>
                    <a:gd name="connsiteY3" fmla="*/ 128587 h 227248"/>
                    <a:gd name="connsiteX4" fmla="*/ 126206 w 317093"/>
                    <a:gd name="connsiteY4" fmla="*/ 104775 h 227248"/>
                    <a:gd name="connsiteX5" fmla="*/ 316706 w 317093"/>
                    <a:gd name="connsiteY5" fmla="*/ 221456 h 227248"/>
                    <a:gd name="connsiteX6" fmla="*/ 161924 w 317093"/>
                    <a:gd name="connsiteY6" fmla="*/ 161925 h 227248"/>
                    <a:gd name="connsiteX7" fmla="*/ 116681 w 317093"/>
                    <a:gd name="connsiteY7" fmla="*/ 128588 h 227248"/>
                    <a:gd name="connsiteX8" fmla="*/ 140493 w 317093"/>
                    <a:gd name="connsiteY8" fmla="*/ 190500 h 227248"/>
                    <a:gd name="connsiteX9" fmla="*/ 109536 w 317093"/>
                    <a:gd name="connsiteY9" fmla="*/ 166688 h 227248"/>
                    <a:gd name="connsiteX10" fmla="*/ 102393 w 317093"/>
                    <a:gd name="connsiteY10" fmla="*/ 152400 h 227248"/>
                    <a:gd name="connsiteX11" fmla="*/ 104776 w 317093"/>
                    <a:gd name="connsiteY11" fmla="*/ 190500 h 227248"/>
                    <a:gd name="connsiteX12" fmla="*/ 71437 w 317093"/>
                    <a:gd name="connsiteY12" fmla="*/ 159544 h 227248"/>
                    <a:gd name="connsiteX13" fmla="*/ 73819 w 317093"/>
                    <a:gd name="connsiteY13" fmla="*/ 192882 h 227248"/>
                    <a:gd name="connsiteX14" fmla="*/ 0 w 317093"/>
                    <a:gd name="connsiteY14" fmla="*/ 45244 h 227248"/>
                    <a:gd name="connsiteX0" fmla="*/ 0 w 298084"/>
                    <a:gd name="connsiteY0" fmla="*/ 45244 h 211648"/>
                    <a:gd name="connsiteX1" fmla="*/ 57150 w 298084"/>
                    <a:gd name="connsiteY1" fmla="*/ 0 h 211648"/>
                    <a:gd name="connsiteX2" fmla="*/ 164306 w 298084"/>
                    <a:gd name="connsiteY2" fmla="*/ 107156 h 211648"/>
                    <a:gd name="connsiteX3" fmla="*/ 159544 w 298084"/>
                    <a:gd name="connsiteY3" fmla="*/ 128587 h 211648"/>
                    <a:gd name="connsiteX4" fmla="*/ 126206 w 298084"/>
                    <a:gd name="connsiteY4" fmla="*/ 104775 h 211648"/>
                    <a:gd name="connsiteX5" fmla="*/ 297656 w 298084"/>
                    <a:gd name="connsiteY5" fmla="*/ 204788 h 211648"/>
                    <a:gd name="connsiteX6" fmla="*/ 161924 w 298084"/>
                    <a:gd name="connsiteY6" fmla="*/ 161925 h 211648"/>
                    <a:gd name="connsiteX7" fmla="*/ 116681 w 298084"/>
                    <a:gd name="connsiteY7" fmla="*/ 128588 h 211648"/>
                    <a:gd name="connsiteX8" fmla="*/ 140493 w 298084"/>
                    <a:gd name="connsiteY8" fmla="*/ 190500 h 211648"/>
                    <a:gd name="connsiteX9" fmla="*/ 109536 w 298084"/>
                    <a:gd name="connsiteY9" fmla="*/ 166688 h 211648"/>
                    <a:gd name="connsiteX10" fmla="*/ 102393 w 298084"/>
                    <a:gd name="connsiteY10" fmla="*/ 152400 h 211648"/>
                    <a:gd name="connsiteX11" fmla="*/ 104776 w 298084"/>
                    <a:gd name="connsiteY11" fmla="*/ 190500 h 211648"/>
                    <a:gd name="connsiteX12" fmla="*/ 71437 w 298084"/>
                    <a:gd name="connsiteY12" fmla="*/ 159544 h 211648"/>
                    <a:gd name="connsiteX13" fmla="*/ 73819 w 298084"/>
                    <a:gd name="connsiteY13" fmla="*/ 192882 h 211648"/>
                    <a:gd name="connsiteX14" fmla="*/ 0 w 298084"/>
                    <a:gd name="connsiteY14" fmla="*/ 45244 h 211648"/>
                    <a:gd name="connsiteX0" fmla="*/ 0 w 224568"/>
                    <a:gd name="connsiteY0" fmla="*/ 45244 h 205093"/>
                    <a:gd name="connsiteX1" fmla="*/ 57150 w 224568"/>
                    <a:gd name="connsiteY1" fmla="*/ 0 h 205093"/>
                    <a:gd name="connsiteX2" fmla="*/ 164306 w 224568"/>
                    <a:gd name="connsiteY2" fmla="*/ 107156 h 205093"/>
                    <a:gd name="connsiteX3" fmla="*/ 159544 w 224568"/>
                    <a:gd name="connsiteY3" fmla="*/ 128587 h 205093"/>
                    <a:gd name="connsiteX4" fmla="*/ 126206 w 224568"/>
                    <a:gd name="connsiteY4" fmla="*/ 104775 h 205093"/>
                    <a:gd name="connsiteX5" fmla="*/ 223837 w 224568"/>
                    <a:gd name="connsiteY5" fmla="*/ 197644 h 205093"/>
                    <a:gd name="connsiteX6" fmla="*/ 161924 w 224568"/>
                    <a:gd name="connsiteY6" fmla="*/ 161925 h 205093"/>
                    <a:gd name="connsiteX7" fmla="*/ 116681 w 224568"/>
                    <a:gd name="connsiteY7" fmla="*/ 128588 h 205093"/>
                    <a:gd name="connsiteX8" fmla="*/ 140493 w 224568"/>
                    <a:gd name="connsiteY8" fmla="*/ 190500 h 205093"/>
                    <a:gd name="connsiteX9" fmla="*/ 109536 w 224568"/>
                    <a:gd name="connsiteY9" fmla="*/ 166688 h 205093"/>
                    <a:gd name="connsiteX10" fmla="*/ 102393 w 224568"/>
                    <a:gd name="connsiteY10" fmla="*/ 152400 h 205093"/>
                    <a:gd name="connsiteX11" fmla="*/ 104776 w 224568"/>
                    <a:gd name="connsiteY11" fmla="*/ 190500 h 205093"/>
                    <a:gd name="connsiteX12" fmla="*/ 71437 w 224568"/>
                    <a:gd name="connsiteY12" fmla="*/ 159544 h 205093"/>
                    <a:gd name="connsiteX13" fmla="*/ 73819 w 224568"/>
                    <a:gd name="connsiteY13" fmla="*/ 192882 h 205093"/>
                    <a:gd name="connsiteX14" fmla="*/ 0 w 224568"/>
                    <a:gd name="connsiteY14" fmla="*/ 45244 h 205093"/>
                    <a:gd name="connsiteX0" fmla="*/ 0 w 224725"/>
                    <a:gd name="connsiteY0" fmla="*/ 45244 h 197793"/>
                    <a:gd name="connsiteX1" fmla="*/ 57150 w 224725"/>
                    <a:gd name="connsiteY1" fmla="*/ 0 h 197793"/>
                    <a:gd name="connsiteX2" fmla="*/ 164306 w 224725"/>
                    <a:gd name="connsiteY2" fmla="*/ 107156 h 197793"/>
                    <a:gd name="connsiteX3" fmla="*/ 159544 w 224725"/>
                    <a:gd name="connsiteY3" fmla="*/ 128587 h 197793"/>
                    <a:gd name="connsiteX4" fmla="*/ 126206 w 224725"/>
                    <a:gd name="connsiteY4" fmla="*/ 104775 h 197793"/>
                    <a:gd name="connsiteX5" fmla="*/ 223837 w 224725"/>
                    <a:gd name="connsiteY5" fmla="*/ 197644 h 197793"/>
                    <a:gd name="connsiteX6" fmla="*/ 161924 w 224725"/>
                    <a:gd name="connsiteY6" fmla="*/ 161925 h 197793"/>
                    <a:gd name="connsiteX7" fmla="*/ 116681 w 224725"/>
                    <a:gd name="connsiteY7" fmla="*/ 128588 h 197793"/>
                    <a:gd name="connsiteX8" fmla="*/ 140493 w 224725"/>
                    <a:gd name="connsiteY8" fmla="*/ 190500 h 197793"/>
                    <a:gd name="connsiteX9" fmla="*/ 109536 w 224725"/>
                    <a:gd name="connsiteY9" fmla="*/ 166688 h 197793"/>
                    <a:gd name="connsiteX10" fmla="*/ 102393 w 224725"/>
                    <a:gd name="connsiteY10" fmla="*/ 152400 h 197793"/>
                    <a:gd name="connsiteX11" fmla="*/ 104776 w 224725"/>
                    <a:gd name="connsiteY11" fmla="*/ 190500 h 197793"/>
                    <a:gd name="connsiteX12" fmla="*/ 71437 w 224725"/>
                    <a:gd name="connsiteY12" fmla="*/ 159544 h 197793"/>
                    <a:gd name="connsiteX13" fmla="*/ 73819 w 224725"/>
                    <a:gd name="connsiteY13" fmla="*/ 192882 h 197793"/>
                    <a:gd name="connsiteX14" fmla="*/ 0 w 224725"/>
                    <a:gd name="connsiteY14" fmla="*/ 45244 h 197793"/>
                    <a:gd name="connsiteX0" fmla="*/ 0 w 223858"/>
                    <a:gd name="connsiteY0" fmla="*/ 45244 h 197802"/>
                    <a:gd name="connsiteX1" fmla="*/ 57150 w 223858"/>
                    <a:gd name="connsiteY1" fmla="*/ 0 h 197802"/>
                    <a:gd name="connsiteX2" fmla="*/ 164306 w 223858"/>
                    <a:gd name="connsiteY2" fmla="*/ 107156 h 197802"/>
                    <a:gd name="connsiteX3" fmla="*/ 159544 w 223858"/>
                    <a:gd name="connsiteY3" fmla="*/ 128587 h 197802"/>
                    <a:gd name="connsiteX4" fmla="*/ 126206 w 223858"/>
                    <a:gd name="connsiteY4" fmla="*/ 104775 h 197802"/>
                    <a:gd name="connsiteX5" fmla="*/ 223837 w 223858"/>
                    <a:gd name="connsiteY5" fmla="*/ 197644 h 197802"/>
                    <a:gd name="connsiteX6" fmla="*/ 116681 w 223858"/>
                    <a:gd name="connsiteY6" fmla="*/ 128588 h 197802"/>
                    <a:gd name="connsiteX7" fmla="*/ 140493 w 223858"/>
                    <a:gd name="connsiteY7" fmla="*/ 190500 h 197802"/>
                    <a:gd name="connsiteX8" fmla="*/ 109536 w 223858"/>
                    <a:gd name="connsiteY8" fmla="*/ 166688 h 197802"/>
                    <a:gd name="connsiteX9" fmla="*/ 102393 w 223858"/>
                    <a:gd name="connsiteY9" fmla="*/ 152400 h 197802"/>
                    <a:gd name="connsiteX10" fmla="*/ 104776 w 223858"/>
                    <a:gd name="connsiteY10" fmla="*/ 190500 h 197802"/>
                    <a:gd name="connsiteX11" fmla="*/ 71437 w 223858"/>
                    <a:gd name="connsiteY11" fmla="*/ 159544 h 197802"/>
                    <a:gd name="connsiteX12" fmla="*/ 73819 w 223858"/>
                    <a:gd name="connsiteY12" fmla="*/ 192882 h 197802"/>
                    <a:gd name="connsiteX13" fmla="*/ 0 w 223858"/>
                    <a:gd name="connsiteY13" fmla="*/ 45244 h 197802"/>
                    <a:gd name="connsiteX0" fmla="*/ 0 w 169122"/>
                    <a:gd name="connsiteY0" fmla="*/ 45244 h 192882"/>
                    <a:gd name="connsiteX1" fmla="*/ 57150 w 169122"/>
                    <a:gd name="connsiteY1" fmla="*/ 0 h 192882"/>
                    <a:gd name="connsiteX2" fmla="*/ 164306 w 169122"/>
                    <a:gd name="connsiteY2" fmla="*/ 107156 h 192882"/>
                    <a:gd name="connsiteX3" fmla="*/ 159544 w 169122"/>
                    <a:gd name="connsiteY3" fmla="*/ 128587 h 192882"/>
                    <a:gd name="connsiteX4" fmla="*/ 126206 w 169122"/>
                    <a:gd name="connsiteY4" fmla="*/ 104775 h 192882"/>
                    <a:gd name="connsiteX5" fmla="*/ 169069 w 169122"/>
                    <a:gd name="connsiteY5" fmla="*/ 164307 h 192882"/>
                    <a:gd name="connsiteX6" fmla="*/ 116681 w 169122"/>
                    <a:gd name="connsiteY6" fmla="*/ 128588 h 192882"/>
                    <a:gd name="connsiteX7" fmla="*/ 140493 w 169122"/>
                    <a:gd name="connsiteY7" fmla="*/ 190500 h 192882"/>
                    <a:gd name="connsiteX8" fmla="*/ 109536 w 169122"/>
                    <a:gd name="connsiteY8" fmla="*/ 166688 h 192882"/>
                    <a:gd name="connsiteX9" fmla="*/ 102393 w 169122"/>
                    <a:gd name="connsiteY9" fmla="*/ 152400 h 192882"/>
                    <a:gd name="connsiteX10" fmla="*/ 104776 w 169122"/>
                    <a:gd name="connsiteY10" fmla="*/ 190500 h 192882"/>
                    <a:gd name="connsiteX11" fmla="*/ 71437 w 169122"/>
                    <a:gd name="connsiteY11" fmla="*/ 159544 h 192882"/>
                    <a:gd name="connsiteX12" fmla="*/ 73819 w 169122"/>
                    <a:gd name="connsiteY12" fmla="*/ 192882 h 192882"/>
                    <a:gd name="connsiteX13" fmla="*/ 0 w 169122"/>
                    <a:gd name="connsiteY13" fmla="*/ 45244 h 192882"/>
                    <a:gd name="connsiteX0" fmla="*/ 0 w 223859"/>
                    <a:gd name="connsiteY0" fmla="*/ 45244 h 197803"/>
                    <a:gd name="connsiteX1" fmla="*/ 57150 w 223859"/>
                    <a:gd name="connsiteY1" fmla="*/ 0 h 197803"/>
                    <a:gd name="connsiteX2" fmla="*/ 164306 w 223859"/>
                    <a:gd name="connsiteY2" fmla="*/ 107156 h 197803"/>
                    <a:gd name="connsiteX3" fmla="*/ 159544 w 223859"/>
                    <a:gd name="connsiteY3" fmla="*/ 128587 h 197803"/>
                    <a:gd name="connsiteX4" fmla="*/ 126206 w 223859"/>
                    <a:gd name="connsiteY4" fmla="*/ 104775 h 197803"/>
                    <a:gd name="connsiteX5" fmla="*/ 223838 w 223859"/>
                    <a:gd name="connsiteY5" fmla="*/ 197645 h 197803"/>
                    <a:gd name="connsiteX6" fmla="*/ 116681 w 223859"/>
                    <a:gd name="connsiteY6" fmla="*/ 128588 h 197803"/>
                    <a:gd name="connsiteX7" fmla="*/ 140493 w 223859"/>
                    <a:gd name="connsiteY7" fmla="*/ 190500 h 197803"/>
                    <a:gd name="connsiteX8" fmla="*/ 109536 w 223859"/>
                    <a:gd name="connsiteY8" fmla="*/ 166688 h 197803"/>
                    <a:gd name="connsiteX9" fmla="*/ 102393 w 223859"/>
                    <a:gd name="connsiteY9" fmla="*/ 152400 h 197803"/>
                    <a:gd name="connsiteX10" fmla="*/ 104776 w 223859"/>
                    <a:gd name="connsiteY10" fmla="*/ 190500 h 197803"/>
                    <a:gd name="connsiteX11" fmla="*/ 71437 w 223859"/>
                    <a:gd name="connsiteY11" fmla="*/ 159544 h 197803"/>
                    <a:gd name="connsiteX12" fmla="*/ 73819 w 223859"/>
                    <a:gd name="connsiteY12" fmla="*/ 192882 h 197803"/>
                    <a:gd name="connsiteX13" fmla="*/ 0 w 223859"/>
                    <a:gd name="connsiteY13" fmla="*/ 45244 h 197803"/>
                    <a:gd name="connsiteX0" fmla="*/ 0 w 211956"/>
                    <a:gd name="connsiteY0" fmla="*/ 45244 h 226334"/>
                    <a:gd name="connsiteX1" fmla="*/ 57150 w 211956"/>
                    <a:gd name="connsiteY1" fmla="*/ 0 h 226334"/>
                    <a:gd name="connsiteX2" fmla="*/ 164306 w 211956"/>
                    <a:gd name="connsiteY2" fmla="*/ 107156 h 226334"/>
                    <a:gd name="connsiteX3" fmla="*/ 159544 w 211956"/>
                    <a:gd name="connsiteY3" fmla="*/ 128587 h 226334"/>
                    <a:gd name="connsiteX4" fmla="*/ 126206 w 211956"/>
                    <a:gd name="connsiteY4" fmla="*/ 104775 h 226334"/>
                    <a:gd name="connsiteX5" fmla="*/ 211932 w 211956"/>
                    <a:gd name="connsiteY5" fmla="*/ 226220 h 226334"/>
                    <a:gd name="connsiteX6" fmla="*/ 116681 w 211956"/>
                    <a:gd name="connsiteY6" fmla="*/ 128588 h 226334"/>
                    <a:gd name="connsiteX7" fmla="*/ 140493 w 211956"/>
                    <a:gd name="connsiteY7" fmla="*/ 190500 h 226334"/>
                    <a:gd name="connsiteX8" fmla="*/ 109536 w 211956"/>
                    <a:gd name="connsiteY8" fmla="*/ 166688 h 226334"/>
                    <a:gd name="connsiteX9" fmla="*/ 102393 w 211956"/>
                    <a:gd name="connsiteY9" fmla="*/ 152400 h 226334"/>
                    <a:gd name="connsiteX10" fmla="*/ 104776 w 211956"/>
                    <a:gd name="connsiteY10" fmla="*/ 190500 h 226334"/>
                    <a:gd name="connsiteX11" fmla="*/ 71437 w 211956"/>
                    <a:gd name="connsiteY11" fmla="*/ 159544 h 226334"/>
                    <a:gd name="connsiteX12" fmla="*/ 73819 w 211956"/>
                    <a:gd name="connsiteY12" fmla="*/ 192882 h 226334"/>
                    <a:gd name="connsiteX13" fmla="*/ 0 w 211956"/>
                    <a:gd name="connsiteY13" fmla="*/ 45244 h 226334"/>
                    <a:gd name="connsiteX0" fmla="*/ 0 w 218024"/>
                    <a:gd name="connsiteY0" fmla="*/ 45244 h 226240"/>
                    <a:gd name="connsiteX1" fmla="*/ 57150 w 218024"/>
                    <a:gd name="connsiteY1" fmla="*/ 0 h 226240"/>
                    <a:gd name="connsiteX2" fmla="*/ 164306 w 218024"/>
                    <a:gd name="connsiteY2" fmla="*/ 107156 h 226240"/>
                    <a:gd name="connsiteX3" fmla="*/ 159544 w 218024"/>
                    <a:gd name="connsiteY3" fmla="*/ 128587 h 226240"/>
                    <a:gd name="connsiteX4" fmla="*/ 126206 w 218024"/>
                    <a:gd name="connsiteY4" fmla="*/ 104775 h 226240"/>
                    <a:gd name="connsiteX5" fmla="*/ 211932 w 218024"/>
                    <a:gd name="connsiteY5" fmla="*/ 226220 h 226240"/>
                    <a:gd name="connsiteX6" fmla="*/ 116681 w 218024"/>
                    <a:gd name="connsiteY6" fmla="*/ 128588 h 226240"/>
                    <a:gd name="connsiteX7" fmla="*/ 140493 w 218024"/>
                    <a:gd name="connsiteY7" fmla="*/ 190500 h 226240"/>
                    <a:gd name="connsiteX8" fmla="*/ 109536 w 218024"/>
                    <a:gd name="connsiteY8" fmla="*/ 166688 h 226240"/>
                    <a:gd name="connsiteX9" fmla="*/ 102393 w 218024"/>
                    <a:gd name="connsiteY9" fmla="*/ 152400 h 226240"/>
                    <a:gd name="connsiteX10" fmla="*/ 104776 w 218024"/>
                    <a:gd name="connsiteY10" fmla="*/ 190500 h 226240"/>
                    <a:gd name="connsiteX11" fmla="*/ 71437 w 218024"/>
                    <a:gd name="connsiteY11" fmla="*/ 159544 h 226240"/>
                    <a:gd name="connsiteX12" fmla="*/ 73819 w 218024"/>
                    <a:gd name="connsiteY12" fmla="*/ 192882 h 226240"/>
                    <a:gd name="connsiteX13" fmla="*/ 0 w 218024"/>
                    <a:gd name="connsiteY13" fmla="*/ 45244 h 226240"/>
                    <a:gd name="connsiteX0" fmla="*/ 0 w 211230"/>
                    <a:gd name="connsiteY0" fmla="*/ 45244 h 228620"/>
                    <a:gd name="connsiteX1" fmla="*/ 57150 w 211230"/>
                    <a:gd name="connsiteY1" fmla="*/ 0 h 228620"/>
                    <a:gd name="connsiteX2" fmla="*/ 164306 w 211230"/>
                    <a:gd name="connsiteY2" fmla="*/ 107156 h 228620"/>
                    <a:gd name="connsiteX3" fmla="*/ 159544 w 211230"/>
                    <a:gd name="connsiteY3" fmla="*/ 128587 h 228620"/>
                    <a:gd name="connsiteX4" fmla="*/ 126206 w 211230"/>
                    <a:gd name="connsiteY4" fmla="*/ 104775 h 228620"/>
                    <a:gd name="connsiteX5" fmla="*/ 204788 w 211230"/>
                    <a:gd name="connsiteY5" fmla="*/ 228601 h 228620"/>
                    <a:gd name="connsiteX6" fmla="*/ 116681 w 211230"/>
                    <a:gd name="connsiteY6" fmla="*/ 128588 h 228620"/>
                    <a:gd name="connsiteX7" fmla="*/ 140493 w 211230"/>
                    <a:gd name="connsiteY7" fmla="*/ 190500 h 228620"/>
                    <a:gd name="connsiteX8" fmla="*/ 109536 w 211230"/>
                    <a:gd name="connsiteY8" fmla="*/ 166688 h 228620"/>
                    <a:gd name="connsiteX9" fmla="*/ 102393 w 211230"/>
                    <a:gd name="connsiteY9" fmla="*/ 152400 h 228620"/>
                    <a:gd name="connsiteX10" fmla="*/ 104776 w 211230"/>
                    <a:gd name="connsiteY10" fmla="*/ 190500 h 228620"/>
                    <a:gd name="connsiteX11" fmla="*/ 71437 w 211230"/>
                    <a:gd name="connsiteY11" fmla="*/ 159544 h 228620"/>
                    <a:gd name="connsiteX12" fmla="*/ 73819 w 211230"/>
                    <a:gd name="connsiteY12" fmla="*/ 192882 h 228620"/>
                    <a:gd name="connsiteX13" fmla="*/ 0 w 211230"/>
                    <a:gd name="connsiteY13" fmla="*/ 45244 h 228620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8119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47637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0975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75966"/>
                    <a:gd name="connsiteY0" fmla="*/ 45244 h 192882"/>
                    <a:gd name="connsiteX1" fmla="*/ 57150 w 175966"/>
                    <a:gd name="connsiteY1" fmla="*/ 0 h 192882"/>
                    <a:gd name="connsiteX2" fmla="*/ 164306 w 175966"/>
                    <a:gd name="connsiteY2" fmla="*/ 107156 h 192882"/>
                    <a:gd name="connsiteX3" fmla="*/ 159544 w 175966"/>
                    <a:gd name="connsiteY3" fmla="*/ 128587 h 192882"/>
                    <a:gd name="connsiteX4" fmla="*/ 126206 w 175966"/>
                    <a:gd name="connsiteY4" fmla="*/ 104775 h 192882"/>
                    <a:gd name="connsiteX5" fmla="*/ 166688 w 175966"/>
                    <a:gd name="connsiteY5" fmla="*/ 176212 h 192882"/>
                    <a:gd name="connsiteX6" fmla="*/ 116681 w 175966"/>
                    <a:gd name="connsiteY6" fmla="*/ 128588 h 192882"/>
                    <a:gd name="connsiteX7" fmla="*/ 140493 w 175966"/>
                    <a:gd name="connsiteY7" fmla="*/ 190500 h 192882"/>
                    <a:gd name="connsiteX8" fmla="*/ 109536 w 175966"/>
                    <a:gd name="connsiteY8" fmla="*/ 166688 h 192882"/>
                    <a:gd name="connsiteX9" fmla="*/ 102393 w 175966"/>
                    <a:gd name="connsiteY9" fmla="*/ 152400 h 192882"/>
                    <a:gd name="connsiteX10" fmla="*/ 104776 w 175966"/>
                    <a:gd name="connsiteY10" fmla="*/ 190500 h 192882"/>
                    <a:gd name="connsiteX11" fmla="*/ 71437 w 175966"/>
                    <a:gd name="connsiteY11" fmla="*/ 159544 h 192882"/>
                    <a:gd name="connsiteX12" fmla="*/ 73819 w 175966"/>
                    <a:gd name="connsiteY12" fmla="*/ 192882 h 192882"/>
                    <a:gd name="connsiteX13" fmla="*/ 0 w 175966"/>
                    <a:gd name="connsiteY13" fmla="*/ 45244 h 192882"/>
                    <a:gd name="connsiteX0" fmla="*/ 0 w 167424"/>
                    <a:gd name="connsiteY0" fmla="*/ 45244 h 192882"/>
                    <a:gd name="connsiteX1" fmla="*/ 57150 w 167424"/>
                    <a:gd name="connsiteY1" fmla="*/ 0 h 192882"/>
                    <a:gd name="connsiteX2" fmla="*/ 164306 w 167424"/>
                    <a:gd name="connsiteY2" fmla="*/ 107156 h 192882"/>
                    <a:gd name="connsiteX3" fmla="*/ 159544 w 167424"/>
                    <a:gd name="connsiteY3" fmla="*/ 128587 h 192882"/>
                    <a:gd name="connsiteX4" fmla="*/ 126206 w 167424"/>
                    <a:gd name="connsiteY4" fmla="*/ 104775 h 192882"/>
                    <a:gd name="connsiteX5" fmla="*/ 166688 w 167424"/>
                    <a:gd name="connsiteY5" fmla="*/ 176212 h 192882"/>
                    <a:gd name="connsiteX6" fmla="*/ 116681 w 167424"/>
                    <a:gd name="connsiteY6" fmla="*/ 128588 h 192882"/>
                    <a:gd name="connsiteX7" fmla="*/ 140493 w 167424"/>
                    <a:gd name="connsiteY7" fmla="*/ 190500 h 192882"/>
                    <a:gd name="connsiteX8" fmla="*/ 109536 w 167424"/>
                    <a:gd name="connsiteY8" fmla="*/ 166688 h 192882"/>
                    <a:gd name="connsiteX9" fmla="*/ 102393 w 167424"/>
                    <a:gd name="connsiteY9" fmla="*/ 152400 h 192882"/>
                    <a:gd name="connsiteX10" fmla="*/ 104776 w 167424"/>
                    <a:gd name="connsiteY10" fmla="*/ 190500 h 192882"/>
                    <a:gd name="connsiteX11" fmla="*/ 71437 w 167424"/>
                    <a:gd name="connsiteY11" fmla="*/ 159544 h 192882"/>
                    <a:gd name="connsiteX12" fmla="*/ 73819 w 167424"/>
                    <a:gd name="connsiteY12" fmla="*/ 192882 h 192882"/>
                    <a:gd name="connsiteX13" fmla="*/ 0 w 167424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9544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69765"/>
                    <a:gd name="connsiteY0" fmla="*/ 45244 h 192882"/>
                    <a:gd name="connsiteX1" fmla="*/ 57150 w 169765"/>
                    <a:gd name="connsiteY1" fmla="*/ 0 h 192882"/>
                    <a:gd name="connsiteX2" fmla="*/ 164306 w 169765"/>
                    <a:gd name="connsiteY2" fmla="*/ 107156 h 192882"/>
                    <a:gd name="connsiteX3" fmla="*/ 159544 w 169765"/>
                    <a:gd name="connsiteY3" fmla="*/ 128587 h 192882"/>
                    <a:gd name="connsiteX4" fmla="*/ 126206 w 169765"/>
                    <a:gd name="connsiteY4" fmla="*/ 104775 h 192882"/>
                    <a:gd name="connsiteX5" fmla="*/ 169069 w 169765"/>
                    <a:gd name="connsiteY5" fmla="*/ 178594 h 192882"/>
                    <a:gd name="connsiteX6" fmla="*/ 116681 w 169765"/>
                    <a:gd name="connsiteY6" fmla="*/ 128588 h 192882"/>
                    <a:gd name="connsiteX7" fmla="*/ 140493 w 169765"/>
                    <a:gd name="connsiteY7" fmla="*/ 190500 h 192882"/>
                    <a:gd name="connsiteX8" fmla="*/ 109536 w 169765"/>
                    <a:gd name="connsiteY8" fmla="*/ 166688 h 192882"/>
                    <a:gd name="connsiteX9" fmla="*/ 102393 w 169765"/>
                    <a:gd name="connsiteY9" fmla="*/ 152400 h 192882"/>
                    <a:gd name="connsiteX10" fmla="*/ 104776 w 169765"/>
                    <a:gd name="connsiteY10" fmla="*/ 190500 h 192882"/>
                    <a:gd name="connsiteX11" fmla="*/ 71437 w 169765"/>
                    <a:gd name="connsiteY11" fmla="*/ 159544 h 192882"/>
                    <a:gd name="connsiteX12" fmla="*/ 73819 w 169765"/>
                    <a:gd name="connsiteY12" fmla="*/ 192882 h 192882"/>
                    <a:gd name="connsiteX13" fmla="*/ 0 w 169765"/>
                    <a:gd name="connsiteY13" fmla="*/ 45244 h 192882"/>
                    <a:gd name="connsiteX0" fmla="*/ 0 w 209911"/>
                    <a:gd name="connsiteY0" fmla="*/ 45244 h 192882"/>
                    <a:gd name="connsiteX1" fmla="*/ 57150 w 209911"/>
                    <a:gd name="connsiteY1" fmla="*/ 0 h 192882"/>
                    <a:gd name="connsiteX2" fmla="*/ 164306 w 209911"/>
                    <a:gd name="connsiteY2" fmla="*/ 107156 h 192882"/>
                    <a:gd name="connsiteX3" fmla="*/ 159544 w 209911"/>
                    <a:gd name="connsiteY3" fmla="*/ 128587 h 192882"/>
                    <a:gd name="connsiteX4" fmla="*/ 126206 w 209911"/>
                    <a:gd name="connsiteY4" fmla="*/ 104775 h 192882"/>
                    <a:gd name="connsiteX5" fmla="*/ 209550 w 209911"/>
                    <a:gd name="connsiteY5" fmla="*/ 180975 h 192882"/>
                    <a:gd name="connsiteX6" fmla="*/ 116681 w 209911"/>
                    <a:gd name="connsiteY6" fmla="*/ 128588 h 192882"/>
                    <a:gd name="connsiteX7" fmla="*/ 140493 w 209911"/>
                    <a:gd name="connsiteY7" fmla="*/ 190500 h 192882"/>
                    <a:gd name="connsiteX8" fmla="*/ 109536 w 209911"/>
                    <a:gd name="connsiteY8" fmla="*/ 166688 h 192882"/>
                    <a:gd name="connsiteX9" fmla="*/ 102393 w 209911"/>
                    <a:gd name="connsiteY9" fmla="*/ 152400 h 192882"/>
                    <a:gd name="connsiteX10" fmla="*/ 104776 w 209911"/>
                    <a:gd name="connsiteY10" fmla="*/ 190500 h 192882"/>
                    <a:gd name="connsiteX11" fmla="*/ 71437 w 209911"/>
                    <a:gd name="connsiteY11" fmla="*/ 159544 h 192882"/>
                    <a:gd name="connsiteX12" fmla="*/ 73819 w 209911"/>
                    <a:gd name="connsiteY12" fmla="*/ 192882 h 192882"/>
                    <a:gd name="connsiteX13" fmla="*/ 0 w 209911"/>
                    <a:gd name="connsiteY13" fmla="*/ 45244 h 192882"/>
                    <a:gd name="connsiteX0" fmla="*/ 0 w 210987"/>
                    <a:gd name="connsiteY0" fmla="*/ 45244 h 192882"/>
                    <a:gd name="connsiteX1" fmla="*/ 57150 w 210987"/>
                    <a:gd name="connsiteY1" fmla="*/ 0 h 192882"/>
                    <a:gd name="connsiteX2" fmla="*/ 164306 w 210987"/>
                    <a:gd name="connsiteY2" fmla="*/ 107156 h 192882"/>
                    <a:gd name="connsiteX3" fmla="*/ 159544 w 210987"/>
                    <a:gd name="connsiteY3" fmla="*/ 128587 h 192882"/>
                    <a:gd name="connsiteX4" fmla="*/ 126206 w 210987"/>
                    <a:gd name="connsiteY4" fmla="*/ 104775 h 192882"/>
                    <a:gd name="connsiteX5" fmla="*/ 209550 w 210987"/>
                    <a:gd name="connsiteY5" fmla="*/ 180975 h 192882"/>
                    <a:gd name="connsiteX6" fmla="*/ 116681 w 210987"/>
                    <a:gd name="connsiteY6" fmla="*/ 128588 h 192882"/>
                    <a:gd name="connsiteX7" fmla="*/ 140493 w 210987"/>
                    <a:gd name="connsiteY7" fmla="*/ 190500 h 192882"/>
                    <a:gd name="connsiteX8" fmla="*/ 109536 w 210987"/>
                    <a:gd name="connsiteY8" fmla="*/ 166688 h 192882"/>
                    <a:gd name="connsiteX9" fmla="*/ 102393 w 210987"/>
                    <a:gd name="connsiteY9" fmla="*/ 152400 h 192882"/>
                    <a:gd name="connsiteX10" fmla="*/ 104776 w 210987"/>
                    <a:gd name="connsiteY10" fmla="*/ 190500 h 192882"/>
                    <a:gd name="connsiteX11" fmla="*/ 71437 w 210987"/>
                    <a:gd name="connsiteY11" fmla="*/ 159544 h 192882"/>
                    <a:gd name="connsiteX12" fmla="*/ 73819 w 210987"/>
                    <a:gd name="connsiteY12" fmla="*/ 192882 h 192882"/>
                    <a:gd name="connsiteX13" fmla="*/ 0 w 210987"/>
                    <a:gd name="connsiteY13" fmla="*/ 45244 h 192882"/>
                    <a:gd name="connsiteX0" fmla="*/ 0 w 178407"/>
                    <a:gd name="connsiteY0" fmla="*/ 45244 h 192882"/>
                    <a:gd name="connsiteX1" fmla="*/ 57150 w 178407"/>
                    <a:gd name="connsiteY1" fmla="*/ 0 h 192882"/>
                    <a:gd name="connsiteX2" fmla="*/ 164306 w 178407"/>
                    <a:gd name="connsiteY2" fmla="*/ 107156 h 192882"/>
                    <a:gd name="connsiteX3" fmla="*/ 159544 w 178407"/>
                    <a:gd name="connsiteY3" fmla="*/ 128587 h 192882"/>
                    <a:gd name="connsiteX4" fmla="*/ 126206 w 178407"/>
                    <a:gd name="connsiteY4" fmla="*/ 104775 h 192882"/>
                    <a:gd name="connsiteX5" fmla="*/ 176212 w 178407"/>
                    <a:gd name="connsiteY5" fmla="*/ 176212 h 192882"/>
                    <a:gd name="connsiteX6" fmla="*/ 116681 w 178407"/>
                    <a:gd name="connsiteY6" fmla="*/ 128588 h 192882"/>
                    <a:gd name="connsiteX7" fmla="*/ 140493 w 178407"/>
                    <a:gd name="connsiteY7" fmla="*/ 190500 h 192882"/>
                    <a:gd name="connsiteX8" fmla="*/ 109536 w 178407"/>
                    <a:gd name="connsiteY8" fmla="*/ 166688 h 192882"/>
                    <a:gd name="connsiteX9" fmla="*/ 102393 w 178407"/>
                    <a:gd name="connsiteY9" fmla="*/ 152400 h 192882"/>
                    <a:gd name="connsiteX10" fmla="*/ 104776 w 178407"/>
                    <a:gd name="connsiteY10" fmla="*/ 190500 h 192882"/>
                    <a:gd name="connsiteX11" fmla="*/ 71437 w 178407"/>
                    <a:gd name="connsiteY11" fmla="*/ 159544 h 192882"/>
                    <a:gd name="connsiteX12" fmla="*/ 73819 w 178407"/>
                    <a:gd name="connsiteY12" fmla="*/ 192882 h 192882"/>
                    <a:gd name="connsiteX13" fmla="*/ 0 w 178407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59544 w 169270"/>
                    <a:gd name="connsiteY3" fmla="*/ 128587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69069 w 169270"/>
                    <a:gd name="connsiteY3" fmla="*/ 130969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80975"/>
                    <a:gd name="connsiteY0" fmla="*/ 45244 h 192882"/>
                    <a:gd name="connsiteX1" fmla="*/ 57150 w 180975"/>
                    <a:gd name="connsiteY1" fmla="*/ 0 h 192882"/>
                    <a:gd name="connsiteX2" fmla="*/ 180975 w 180975"/>
                    <a:gd name="connsiteY2" fmla="*/ 111919 h 192882"/>
                    <a:gd name="connsiteX3" fmla="*/ 169069 w 180975"/>
                    <a:gd name="connsiteY3" fmla="*/ 130969 h 192882"/>
                    <a:gd name="connsiteX4" fmla="*/ 126206 w 180975"/>
                    <a:gd name="connsiteY4" fmla="*/ 104775 h 192882"/>
                    <a:gd name="connsiteX5" fmla="*/ 166687 w 180975"/>
                    <a:gd name="connsiteY5" fmla="*/ 173831 h 192882"/>
                    <a:gd name="connsiteX6" fmla="*/ 116681 w 180975"/>
                    <a:gd name="connsiteY6" fmla="*/ 128588 h 192882"/>
                    <a:gd name="connsiteX7" fmla="*/ 140493 w 180975"/>
                    <a:gd name="connsiteY7" fmla="*/ 190500 h 192882"/>
                    <a:gd name="connsiteX8" fmla="*/ 109536 w 180975"/>
                    <a:gd name="connsiteY8" fmla="*/ 166688 h 192882"/>
                    <a:gd name="connsiteX9" fmla="*/ 102393 w 180975"/>
                    <a:gd name="connsiteY9" fmla="*/ 152400 h 192882"/>
                    <a:gd name="connsiteX10" fmla="*/ 104776 w 180975"/>
                    <a:gd name="connsiteY10" fmla="*/ 190500 h 192882"/>
                    <a:gd name="connsiteX11" fmla="*/ 71437 w 180975"/>
                    <a:gd name="connsiteY11" fmla="*/ 159544 h 192882"/>
                    <a:gd name="connsiteX12" fmla="*/ 73819 w 180975"/>
                    <a:gd name="connsiteY12" fmla="*/ 192882 h 192882"/>
                    <a:gd name="connsiteX13" fmla="*/ 0 w 180975"/>
                    <a:gd name="connsiteY13" fmla="*/ 45244 h 192882"/>
                    <a:gd name="connsiteX0" fmla="*/ 0 w 223838"/>
                    <a:gd name="connsiteY0" fmla="*/ 45244 h 192882"/>
                    <a:gd name="connsiteX1" fmla="*/ 57150 w 223838"/>
                    <a:gd name="connsiteY1" fmla="*/ 0 h 192882"/>
                    <a:gd name="connsiteX2" fmla="*/ 223838 w 223838"/>
                    <a:gd name="connsiteY2" fmla="*/ 80963 h 192882"/>
                    <a:gd name="connsiteX3" fmla="*/ 169069 w 223838"/>
                    <a:gd name="connsiteY3" fmla="*/ 130969 h 192882"/>
                    <a:gd name="connsiteX4" fmla="*/ 126206 w 223838"/>
                    <a:gd name="connsiteY4" fmla="*/ 104775 h 192882"/>
                    <a:gd name="connsiteX5" fmla="*/ 166687 w 223838"/>
                    <a:gd name="connsiteY5" fmla="*/ 173831 h 192882"/>
                    <a:gd name="connsiteX6" fmla="*/ 116681 w 223838"/>
                    <a:gd name="connsiteY6" fmla="*/ 128588 h 192882"/>
                    <a:gd name="connsiteX7" fmla="*/ 140493 w 223838"/>
                    <a:gd name="connsiteY7" fmla="*/ 190500 h 192882"/>
                    <a:gd name="connsiteX8" fmla="*/ 109536 w 223838"/>
                    <a:gd name="connsiteY8" fmla="*/ 166688 h 192882"/>
                    <a:gd name="connsiteX9" fmla="*/ 102393 w 223838"/>
                    <a:gd name="connsiteY9" fmla="*/ 152400 h 192882"/>
                    <a:gd name="connsiteX10" fmla="*/ 104776 w 223838"/>
                    <a:gd name="connsiteY10" fmla="*/ 190500 h 192882"/>
                    <a:gd name="connsiteX11" fmla="*/ 71437 w 223838"/>
                    <a:gd name="connsiteY11" fmla="*/ 159544 h 192882"/>
                    <a:gd name="connsiteX12" fmla="*/ 73819 w 223838"/>
                    <a:gd name="connsiteY12" fmla="*/ 192882 h 192882"/>
                    <a:gd name="connsiteX13" fmla="*/ 0 w 223838"/>
                    <a:gd name="connsiteY13" fmla="*/ 45244 h 192882"/>
                    <a:gd name="connsiteX0" fmla="*/ 0 w 224017"/>
                    <a:gd name="connsiteY0" fmla="*/ 45244 h 192882"/>
                    <a:gd name="connsiteX1" fmla="*/ 57150 w 224017"/>
                    <a:gd name="connsiteY1" fmla="*/ 0 h 192882"/>
                    <a:gd name="connsiteX2" fmla="*/ 223838 w 224017"/>
                    <a:gd name="connsiteY2" fmla="*/ 80963 h 192882"/>
                    <a:gd name="connsiteX3" fmla="*/ 169069 w 224017"/>
                    <a:gd name="connsiteY3" fmla="*/ 130969 h 192882"/>
                    <a:gd name="connsiteX4" fmla="*/ 126206 w 224017"/>
                    <a:gd name="connsiteY4" fmla="*/ 104775 h 192882"/>
                    <a:gd name="connsiteX5" fmla="*/ 166687 w 224017"/>
                    <a:gd name="connsiteY5" fmla="*/ 173831 h 192882"/>
                    <a:gd name="connsiteX6" fmla="*/ 116681 w 224017"/>
                    <a:gd name="connsiteY6" fmla="*/ 128588 h 192882"/>
                    <a:gd name="connsiteX7" fmla="*/ 140493 w 224017"/>
                    <a:gd name="connsiteY7" fmla="*/ 190500 h 192882"/>
                    <a:gd name="connsiteX8" fmla="*/ 109536 w 224017"/>
                    <a:gd name="connsiteY8" fmla="*/ 166688 h 192882"/>
                    <a:gd name="connsiteX9" fmla="*/ 102393 w 224017"/>
                    <a:gd name="connsiteY9" fmla="*/ 152400 h 192882"/>
                    <a:gd name="connsiteX10" fmla="*/ 104776 w 224017"/>
                    <a:gd name="connsiteY10" fmla="*/ 190500 h 192882"/>
                    <a:gd name="connsiteX11" fmla="*/ 71437 w 224017"/>
                    <a:gd name="connsiteY11" fmla="*/ 159544 h 192882"/>
                    <a:gd name="connsiteX12" fmla="*/ 73819 w 224017"/>
                    <a:gd name="connsiteY12" fmla="*/ 192882 h 192882"/>
                    <a:gd name="connsiteX13" fmla="*/ 0 w 224017"/>
                    <a:gd name="connsiteY13" fmla="*/ 45244 h 192882"/>
                    <a:gd name="connsiteX0" fmla="*/ 0 w 224086"/>
                    <a:gd name="connsiteY0" fmla="*/ 45244 h 192882"/>
                    <a:gd name="connsiteX1" fmla="*/ 57150 w 224086"/>
                    <a:gd name="connsiteY1" fmla="*/ 0 h 192882"/>
                    <a:gd name="connsiteX2" fmla="*/ 223838 w 224086"/>
                    <a:gd name="connsiteY2" fmla="*/ 80963 h 192882"/>
                    <a:gd name="connsiteX3" fmla="*/ 169069 w 224086"/>
                    <a:gd name="connsiteY3" fmla="*/ 130969 h 192882"/>
                    <a:gd name="connsiteX4" fmla="*/ 126206 w 224086"/>
                    <a:gd name="connsiteY4" fmla="*/ 104775 h 192882"/>
                    <a:gd name="connsiteX5" fmla="*/ 166687 w 224086"/>
                    <a:gd name="connsiteY5" fmla="*/ 173831 h 192882"/>
                    <a:gd name="connsiteX6" fmla="*/ 116681 w 224086"/>
                    <a:gd name="connsiteY6" fmla="*/ 128588 h 192882"/>
                    <a:gd name="connsiteX7" fmla="*/ 140493 w 224086"/>
                    <a:gd name="connsiteY7" fmla="*/ 190500 h 192882"/>
                    <a:gd name="connsiteX8" fmla="*/ 109536 w 224086"/>
                    <a:gd name="connsiteY8" fmla="*/ 166688 h 192882"/>
                    <a:gd name="connsiteX9" fmla="*/ 102393 w 224086"/>
                    <a:gd name="connsiteY9" fmla="*/ 152400 h 192882"/>
                    <a:gd name="connsiteX10" fmla="*/ 104776 w 224086"/>
                    <a:gd name="connsiteY10" fmla="*/ 190500 h 192882"/>
                    <a:gd name="connsiteX11" fmla="*/ 71437 w 224086"/>
                    <a:gd name="connsiteY11" fmla="*/ 159544 h 192882"/>
                    <a:gd name="connsiteX12" fmla="*/ 73819 w 224086"/>
                    <a:gd name="connsiteY12" fmla="*/ 192882 h 192882"/>
                    <a:gd name="connsiteX13" fmla="*/ 0 w 224086"/>
                    <a:gd name="connsiteY13" fmla="*/ 45244 h 192882"/>
                    <a:gd name="connsiteX0" fmla="*/ 0 w 180464"/>
                    <a:gd name="connsiteY0" fmla="*/ 45244 h 192882"/>
                    <a:gd name="connsiteX1" fmla="*/ 57150 w 180464"/>
                    <a:gd name="connsiteY1" fmla="*/ 0 h 192882"/>
                    <a:gd name="connsiteX2" fmla="*/ 157163 w 180464"/>
                    <a:gd name="connsiteY2" fmla="*/ 97632 h 192882"/>
                    <a:gd name="connsiteX3" fmla="*/ 169069 w 180464"/>
                    <a:gd name="connsiteY3" fmla="*/ 130969 h 192882"/>
                    <a:gd name="connsiteX4" fmla="*/ 126206 w 180464"/>
                    <a:gd name="connsiteY4" fmla="*/ 104775 h 192882"/>
                    <a:gd name="connsiteX5" fmla="*/ 166687 w 180464"/>
                    <a:gd name="connsiteY5" fmla="*/ 173831 h 192882"/>
                    <a:gd name="connsiteX6" fmla="*/ 116681 w 180464"/>
                    <a:gd name="connsiteY6" fmla="*/ 128588 h 192882"/>
                    <a:gd name="connsiteX7" fmla="*/ 140493 w 180464"/>
                    <a:gd name="connsiteY7" fmla="*/ 190500 h 192882"/>
                    <a:gd name="connsiteX8" fmla="*/ 109536 w 180464"/>
                    <a:gd name="connsiteY8" fmla="*/ 166688 h 192882"/>
                    <a:gd name="connsiteX9" fmla="*/ 102393 w 180464"/>
                    <a:gd name="connsiteY9" fmla="*/ 152400 h 192882"/>
                    <a:gd name="connsiteX10" fmla="*/ 104776 w 180464"/>
                    <a:gd name="connsiteY10" fmla="*/ 190500 h 192882"/>
                    <a:gd name="connsiteX11" fmla="*/ 71437 w 180464"/>
                    <a:gd name="connsiteY11" fmla="*/ 159544 h 192882"/>
                    <a:gd name="connsiteX12" fmla="*/ 73819 w 180464"/>
                    <a:gd name="connsiteY12" fmla="*/ 192882 h 192882"/>
                    <a:gd name="connsiteX13" fmla="*/ 0 w 180464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91100"/>
                    <a:gd name="connsiteY0" fmla="*/ 45244 h 192882"/>
                    <a:gd name="connsiteX1" fmla="*/ 57150 w 191100"/>
                    <a:gd name="connsiteY1" fmla="*/ 0 h 192882"/>
                    <a:gd name="connsiteX2" fmla="*/ 173832 w 191100"/>
                    <a:gd name="connsiteY2" fmla="*/ 102394 h 192882"/>
                    <a:gd name="connsiteX3" fmla="*/ 169069 w 191100"/>
                    <a:gd name="connsiteY3" fmla="*/ 130969 h 192882"/>
                    <a:gd name="connsiteX4" fmla="*/ 126206 w 191100"/>
                    <a:gd name="connsiteY4" fmla="*/ 104775 h 192882"/>
                    <a:gd name="connsiteX5" fmla="*/ 166687 w 191100"/>
                    <a:gd name="connsiteY5" fmla="*/ 173831 h 192882"/>
                    <a:gd name="connsiteX6" fmla="*/ 116681 w 191100"/>
                    <a:gd name="connsiteY6" fmla="*/ 128588 h 192882"/>
                    <a:gd name="connsiteX7" fmla="*/ 140493 w 191100"/>
                    <a:gd name="connsiteY7" fmla="*/ 190500 h 192882"/>
                    <a:gd name="connsiteX8" fmla="*/ 109536 w 191100"/>
                    <a:gd name="connsiteY8" fmla="*/ 166688 h 192882"/>
                    <a:gd name="connsiteX9" fmla="*/ 102393 w 191100"/>
                    <a:gd name="connsiteY9" fmla="*/ 152400 h 192882"/>
                    <a:gd name="connsiteX10" fmla="*/ 104776 w 191100"/>
                    <a:gd name="connsiteY10" fmla="*/ 190500 h 192882"/>
                    <a:gd name="connsiteX11" fmla="*/ 71437 w 191100"/>
                    <a:gd name="connsiteY11" fmla="*/ 159544 h 192882"/>
                    <a:gd name="connsiteX12" fmla="*/ 73819 w 191100"/>
                    <a:gd name="connsiteY12" fmla="*/ 192882 h 192882"/>
                    <a:gd name="connsiteX13" fmla="*/ 0 w 191100"/>
                    <a:gd name="connsiteY13" fmla="*/ 45244 h 192882"/>
                    <a:gd name="connsiteX0" fmla="*/ 0 w 182904"/>
                    <a:gd name="connsiteY0" fmla="*/ 45244 h 192882"/>
                    <a:gd name="connsiteX1" fmla="*/ 57150 w 182904"/>
                    <a:gd name="connsiteY1" fmla="*/ 0 h 192882"/>
                    <a:gd name="connsiteX2" fmla="*/ 173832 w 182904"/>
                    <a:gd name="connsiteY2" fmla="*/ 102394 h 192882"/>
                    <a:gd name="connsiteX3" fmla="*/ 169069 w 182904"/>
                    <a:gd name="connsiteY3" fmla="*/ 130969 h 192882"/>
                    <a:gd name="connsiteX4" fmla="*/ 126206 w 182904"/>
                    <a:gd name="connsiteY4" fmla="*/ 104775 h 192882"/>
                    <a:gd name="connsiteX5" fmla="*/ 166687 w 182904"/>
                    <a:gd name="connsiteY5" fmla="*/ 173831 h 192882"/>
                    <a:gd name="connsiteX6" fmla="*/ 116681 w 182904"/>
                    <a:gd name="connsiteY6" fmla="*/ 128588 h 192882"/>
                    <a:gd name="connsiteX7" fmla="*/ 140493 w 182904"/>
                    <a:gd name="connsiteY7" fmla="*/ 190500 h 192882"/>
                    <a:gd name="connsiteX8" fmla="*/ 109536 w 182904"/>
                    <a:gd name="connsiteY8" fmla="*/ 166688 h 192882"/>
                    <a:gd name="connsiteX9" fmla="*/ 102393 w 182904"/>
                    <a:gd name="connsiteY9" fmla="*/ 152400 h 192882"/>
                    <a:gd name="connsiteX10" fmla="*/ 104776 w 182904"/>
                    <a:gd name="connsiteY10" fmla="*/ 190500 h 192882"/>
                    <a:gd name="connsiteX11" fmla="*/ 71437 w 182904"/>
                    <a:gd name="connsiteY11" fmla="*/ 159544 h 192882"/>
                    <a:gd name="connsiteX12" fmla="*/ 73819 w 182904"/>
                    <a:gd name="connsiteY12" fmla="*/ 192882 h 192882"/>
                    <a:gd name="connsiteX13" fmla="*/ 0 w 182904"/>
                    <a:gd name="connsiteY13" fmla="*/ 45244 h 192882"/>
                    <a:gd name="connsiteX0" fmla="*/ 0 w 183453"/>
                    <a:gd name="connsiteY0" fmla="*/ 45244 h 192882"/>
                    <a:gd name="connsiteX1" fmla="*/ 57150 w 183453"/>
                    <a:gd name="connsiteY1" fmla="*/ 0 h 192882"/>
                    <a:gd name="connsiteX2" fmla="*/ 173832 w 183453"/>
                    <a:gd name="connsiteY2" fmla="*/ 102394 h 192882"/>
                    <a:gd name="connsiteX3" fmla="*/ 171450 w 183453"/>
                    <a:gd name="connsiteY3" fmla="*/ 140494 h 192882"/>
                    <a:gd name="connsiteX4" fmla="*/ 126206 w 183453"/>
                    <a:gd name="connsiteY4" fmla="*/ 104775 h 192882"/>
                    <a:gd name="connsiteX5" fmla="*/ 166687 w 183453"/>
                    <a:gd name="connsiteY5" fmla="*/ 173831 h 192882"/>
                    <a:gd name="connsiteX6" fmla="*/ 116681 w 183453"/>
                    <a:gd name="connsiteY6" fmla="*/ 128588 h 192882"/>
                    <a:gd name="connsiteX7" fmla="*/ 140493 w 183453"/>
                    <a:gd name="connsiteY7" fmla="*/ 190500 h 192882"/>
                    <a:gd name="connsiteX8" fmla="*/ 109536 w 183453"/>
                    <a:gd name="connsiteY8" fmla="*/ 166688 h 192882"/>
                    <a:gd name="connsiteX9" fmla="*/ 102393 w 183453"/>
                    <a:gd name="connsiteY9" fmla="*/ 152400 h 192882"/>
                    <a:gd name="connsiteX10" fmla="*/ 104776 w 183453"/>
                    <a:gd name="connsiteY10" fmla="*/ 190500 h 192882"/>
                    <a:gd name="connsiteX11" fmla="*/ 71437 w 183453"/>
                    <a:gd name="connsiteY11" fmla="*/ 159544 h 192882"/>
                    <a:gd name="connsiteX12" fmla="*/ 73819 w 183453"/>
                    <a:gd name="connsiteY12" fmla="*/ 192882 h 192882"/>
                    <a:gd name="connsiteX13" fmla="*/ 0 w 183453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0493 w 185797"/>
                    <a:gd name="connsiteY7" fmla="*/ 190500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7637 w 185797"/>
                    <a:gd name="connsiteY7" fmla="*/ 180975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2874 w 185797"/>
                    <a:gd name="connsiteY7" fmla="*/ 185738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797" h="192882">
                      <a:moveTo>
                        <a:pt x="0" y="45244"/>
                      </a:moveTo>
                      <a:lnTo>
                        <a:pt x="57150" y="0"/>
                      </a:lnTo>
                      <a:cubicBezTo>
                        <a:pt x="96044" y="34131"/>
                        <a:pt x="132557" y="73026"/>
                        <a:pt x="173832" y="102394"/>
                      </a:cubicBezTo>
                      <a:cubicBezTo>
                        <a:pt x="196057" y="138113"/>
                        <a:pt x="182562" y="128587"/>
                        <a:pt x="171450" y="140494"/>
                      </a:cubicBezTo>
                      <a:lnTo>
                        <a:pt x="126206" y="104775"/>
                      </a:lnTo>
                      <a:cubicBezTo>
                        <a:pt x="136525" y="126206"/>
                        <a:pt x="180246" y="160055"/>
                        <a:pt x="166687" y="173831"/>
                      </a:cubicBezTo>
                      <a:cubicBezTo>
                        <a:pt x="150994" y="189775"/>
                        <a:pt x="130572" y="129779"/>
                        <a:pt x="116681" y="128588"/>
                      </a:cubicBezTo>
                      <a:cubicBezTo>
                        <a:pt x="102790" y="127397"/>
                        <a:pt x="148828" y="177007"/>
                        <a:pt x="142874" y="185738"/>
                      </a:cubicBezTo>
                      <a:cubicBezTo>
                        <a:pt x="139234" y="191076"/>
                        <a:pt x="116283" y="172244"/>
                        <a:pt x="109536" y="166688"/>
                      </a:cubicBezTo>
                      <a:cubicBezTo>
                        <a:pt x="102789" y="161132"/>
                        <a:pt x="104774" y="157163"/>
                        <a:pt x="102393" y="152400"/>
                      </a:cubicBezTo>
                      <a:cubicBezTo>
                        <a:pt x="103187" y="165100"/>
                        <a:pt x="115889" y="182562"/>
                        <a:pt x="104776" y="190500"/>
                      </a:cubicBezTo>
                      <a:cubicBezTo>
                        <a:pt x="99617" y="191691"/>
                        <a:pt x="77787" y="159147"/>
                        <a:pt x="71437" y="159544"/>
                      </a:cubicBezTo>
                      <a:cubicBezTo>
                        <a:pt x="72231" y="170657"/>
                        <a:pt x="87313" y="177007"/>
                        <a:pt x="73819" y="192882"/>
                      </a:cubicBezTo>
                      <a:cubicBezTo>
                        <a:pt x="21432" y="153194"/>
                        <a:pt x="23812" y="92075"/>
                        <a:pt x="0" y="45244"/>
                      </a:cubicBezTo>
                      <a:close/>
                    </a:path>
                  </a:pathLst>
                </a:custGeom>
                <a:solidFill>
                  <a:srgbClr val="E8A06C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: Shape 101">
                  <a:extLst>
                    <a:ext uri="{FF2B5EF4-FFF2-40B4-BE49-F238E27FC236}">
                      <a16:creationId xmlns:a16="http://schemas.microsoft.com/office/drawing/2014/main" id="{9D0EDE4F-4B82-4588-91E3-6D02AB123505}"/>
                    </a:ext>
                  </a:extLst>
                </p:cNvPr>
                <p:cNvSpPr/>
                <p:nvPr/>
              </p:nvSpPr>
              <p:spPr>
                <a:xfrm rot="1277218">
                  <a:off x="2419968" y="3856207"/>
                  <a:ext cx="340425" cy="761368"/>
                </a:xfrm>
                <a:custGeom>
                  <a:avLst/>
                  <a:gdLst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170940 w 170940"/>
                    <a:gd name="connsiteY0" fmla="*/ 0 h 514350"/>
                    <a:gd name="connsiteX1" fmla="*/ 0 w 170940"/>
                    <a:gd name="connsiteY1" fmla="*/ 475832 h 514350"/>
                    <a:gd name="connsiteX2" fmla="*/ 132840 w 170940"/>
                    <a:gd name="connsiteY2" fmla="*/ 514350 h 514350"/>
                    <a:gd name="connsiteX3" fmla="*/ 170940 w 170940"/>
                    <a:gd name="connsiteY3" fmla="*/ 0 h 514350"/>
                    <a:gd name="connsiteX0" fmla="*/ 170940 w 170940"/>
                    <a:gd name="connsiteY0" fmla="*/ 0 h 488858"/>
                    <a:gd name="connsiteX1" fmla="*/ 0 w 170940"/>
                    <a:gd name="connsiteY1" fmla="*/ 475832 h 488858"/>
                    <a:gd name="connsiteX2" fmla="*/ 106543 w 170940"/>
                    <a:gd name="connsiteY2" fmla="*/ 488858 h 488858"/>
                    <a:gd name="connsiteX3" fmla="*/ 170940 w 170940"/>
                    <a:gd name="connsiteY3" fmla="*/ 0 h 48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940" h="488858">
                      <a:moveTo>
                        <a:pt x="170940" y="0"/>
                      </a:moveTo>
                      <a:cubicBezTo>
                        <a:pt x="48703" y="142875"/>
                        <a:pt x="50800" y="309144"/>
                        <a:pt x="0" y="475832"/>
                      </a:cubicBezTo>
                      <a:cubicBezTo>
                        <a:pt x="57150" y="461544"/>
                        <a:pt x="49393" y="465046"/>
                        <a:pt x="106543" y="488858"/>
                      </a:cubicBezTo>
                      <a:lnTo>
                        <a:pt x="170940" y="0"/>
                      </a:lnTo>
                      <a:close/>
                    </a:path>
                  </a:pathLst>
                </a:custGeom>
                <a:solidFill>
                  <a:srgbClr val="E8E3E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00" name="Group 299">
                <a:extLst>
                  <a:ext uri="{FF2B5EF4-FFF2-40B4-BE49-F238E27FC236}">
                    <a16:creationId xmlns:a16="http://schemas.microsoft.com/office/drawing/2014/main" id="{350BB290-5955-4490-AE2F-6D9ECA8396F9}"/>
                  </a:ext>
                </a:extLst>
              </p:cNvPr>
              <p:cNvGrpSpPr/>
              <p:nvPr/>
            </p:nvGrpSpPr>
            <p:grpSpPr>
              <a:xfrm rot="10800000" flipH="1">
                <a:off x="9353442" y="5240840"/>
                <a:ext cx="1017994" cy="1658293"/>
                <a:chOff x="2154023" y="3856207"/>
                <a:chExt cx="606370" cy="984663"/>
              </a:xfrm>
            </p:grpSpPr>
            <p:sp>
              <p:nvSpPr>
                <p:cNvPr id="301" name="Freeform: Shape 100">
                  <a:extLst>
                    <a:ext uri="{FF2B5EF4-FFF2-40B4-BE49-F238E27FC236}">
                      <a16:creationId xmlns:a16="http://schemas.microsoft.com/office/drawing/2014/main" id="{C98179C1-34B6-40A1-A68B-B9A57622AB7C}"/>
                    </a:ext>
                  </a:extLst>
                </p:cNvPr>
                <p:cNvSpPr/>
                <p:nvPr/>
              </p:nvSpPr>
              <p:spPr>
                <a:xfrm flipH="1">
                  <a:off x="2154023" y="4501748"/>
                  <a:ext cx="326666" cy="339122"/>
                </a:xfrm>
                <a:custGeom>
                  <a:avLst/>
                  <a:gdLst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2400 w 164306"/>
                    <a:gd name="connsiteY3" fmla="*/ 121444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4775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92869 w 164306"/>
                    <a:gd name="connsiteY12" fmla="*/ 190500 h 190500"/>
                    <a:gd name="connsiteX13" fmla="*/ 71437 w 164306"/>
                    <a:gd name="connsiteY13" fmla="*/ 159544 h 190500"/>
                    <a:gd name="connsiteX14" fmla="*/ 71437 w 164306"/>
                    <a:gd name="connsiteY14" fmla="*/ 185738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71437 w 164306"/>
                    <a:gd name="connsiteY13" fmla="*/ 185738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66675 w 164306"/>
                    <a:gd name="connsiteY13" fmla="*/ 188119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9538 w 164306"/>
                    <a:gd name="connsiteY11" fmla="*/ 183356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5012"/>
                    <a:gd name="connsiteY0" fmla="*/ 45244 h 192882"/>
                    <a:gd name="connsiteX1" fmla="*/ 57150 w 165012"/>
                    <a:gd name="connsiteY1" fmla="*/ 0 h 192882"/>
                    <a:gd name="connsiteX2" fmla="*/ 164306 w 165012"/>
                    <a:gd name="connsiteY2" fmla="*/ 107156 h 192882"/>
                    <a:gd name="connsiteX3" fmla="*/ 159544 w 165012"/>
                    <a:gd name="connsiteY3" fmla="*/ 128587 h 192882"/>
                    <a:gd name="connsiteX4" fmla="*/ 126206 w 165012"/>
                    <a:gd name="connsiteY4" fmla="*/ 104775 h 192882"/>
                    <a:gd name="connsiteX5" fmla="*/ 157162 w 165012"/>
                    <a:gd name="connsiteY5" fmla="*/ 176213 h 192882"/>
                    <a:gd name="connsiteX6" fmla="*/ 161924 w 165012"/>
                    <a:gd name="connsiteY6" fmla="*/ 161925 h 192882"/>
                    <a:gd name="connsiteX7" fmla="*/ 116681 w 165012"/>
                    <a:gd name="connsiteY7" fmla="*/ 128588 h 192882"/>
                    <a:gd name="connsiteX8" fmla="*/ 140493 w 165012"/>
                    <a:gd name="connsiteY8" fmla="*/ 190500 h 192882"/>
                    <a:gd name="connsiteX9" fmla="*/ 109536 w 165012"/>
                    <a:gd name="connsiteY9" fmla="*/ 166688 h 192882"/>
                    <a:gd name="connsiteX10" fmla="*/ 102393 w 165012"/>
                    <a:gd name="connsiteY10" fmla="*/ 152400 h 192882"/>
                    <a:gd name="connsiteX11" fmla="*/ 104776 w 165012"/>
                    <a:gd name="connsiteY11" fmla="*/ 190500 h 192882"/>
                    <a:gd name="connsiteX12" fmla="*/ 71437 w 165012"/>
                    <a:gd name="connsiteY12" fmla="*/ 159544 h 192882"/>
                    <a:gd name="connsiteX13" fmla="*/ 73819 w 165012"/>
                    <a:gd name="connsiteY13" fmla="*/ 192882 h 192882"/>
                    <a:gd name="connsiteX14" fmla="*/ 0 w 165012"/>
                    <a:gd name="connsiteY14" fmla="*/ 45244 h 192882"/>
                    <a:gd name="connsiteX0" fmla="*/ 0 w 174678"/>
                    <a:gd name="connsiteY0" fmla="*/ 45244 h 192882"/>
                    <a:gd name="connsiteX1" fmla="*/ 57150 w 174678"/>
                    <a:gd name="connsiteY1" fmla="*/ 0 h 192882"/>
                    <a:gd name="connsiteX2" fmla="*/ 164306 w 174678"/>
                    <a:gd name="connsiteY2" fmla="*/ 107156 h 192882"/>
                    <a:gd name="connsiteX3" fmla="*/ 159544 w 174678"/>
                    <a:gd name="connsiteY3" fmla="*/ 128587 h 192882"/>
                    <a:gd name="connsiteX4" fmla="*/ 126206 w 174678"/>
                    <a:gd name="connsiteY4" fmla="*/ 104775 h 192882"/>
                    <a:gd name="connsiteX5" fmla="*/ 157162 w 174678"/>
                    <a:gd name="connsiteY5" fmla="*/ 176213 h 192882"/>
                    <a:gd name="connsiteX6" fmla="*/ 161924 w 174678"/>
                    <a:gd name="connsiteY6" fmla="*/ 161925 h 192882"/>
                    <a:gd name="connsiteX7" fmla="*/ 116681 w 174678"/>
                    <a:gd name="connsiteY7" fmla="*/ 128588 h 192882"/>
                    <a:gd name="connsiteX8" fmla="*/ 140493 w 174678"/>
                    <a:gd name="connsiteY8" fmla="*/ 190500 h 192882"/>
                    <a:gd name="connsiteX9" fmla="*/ 109536 w 174678"/>
                    <a:gd name="connsiteY9" fmla="*/ 166688 h 192882"/>
                    <a:gd name="connsiteX10" fmla="*/ 102393 w 174678"/>
                    <a:gd name="connsiteY10" fmla="*/ 152400 h 192882"/>
                    <a:gd name="connsiteX11" fmla="*/ 104776 w 174678"/>
                    <a:gd name="connsiteY11" fmla="*/ 190500 h 192882"/>
                    <a:gd name="connsiteX12" fmla="*/ 71437 w 174678"/>
                    <a:gd name="connsiteY12" fmla="*/ 159544 h 192882"/>
                    <a:gd name="connsiteX13" fmla="*/ 73819 w 174678"/>
                    <a:gd name="connsiteY13" fmla="*/ 192882 h 192882"/>
                    <a:gd name="connsiteX14" fmla="*/ 0 w 174678"/>
                    <a:gd name="connsiteY14" fmla="*/ 45244 h 192882"/>
                    <a:gd name="connsiteX0" fmla="*/ 0 w 321102"/>
                    <a:gd name="connsiteY0" fmla="*/ 45244 h 221905"/>
                    <a:gd name="connsiteX1" fmla="*/ 57150 w 321102"/>
                    <a:gd name="connsiteY1" fmla="*/ 0 h 221905"/>
                    <a:gd name="connsiteX2" fmla="*/ 164306 w 321102"/>
                    <a:gd name="connsiteY2" fmla="*/ 107156 h 221905"/>
                    <a:gd name="connsiteX3" fmla="*/ 159544 w 321102"/>
                    <a:gd name="connsiteY3" fmla="*/ 128587 h 221905"/>
                    <a:gd name="connsiteX4" fmla="*/ 126206 w 321102"/>
                    <a:gd name="connsiteY4" fmla="*/ 104775 h 221905"/>
                    <a:gd name="connsiteX5" fmla="*/ 316706 w 321102"/>
                    <a:gd name="connsiteY5" fmla="*/ 221456 h 221905"/>
                    <a:gd name="connsiteX6" fmla="*/ 161924 w 321102"/>
                    <a:gd name="connsiteY6" fmla="*/ 161925 h 221905"/>
                    <a:gd name="connsiteX7" fmla="*/ 116681 w 321102"/>
                    <a:gd name="connsiteY7" fmla="*/ 128588 h 221905"/>
                    <a:gd name="connsiteX8" fmla="*/ 140493 w 321102"/>
                    <a:gd name="connsiteY8" fmla="*/ 190500 h 221905"/>
                    <a:gd name="connsiteX9" fmla="*/ 109536 w 321102"/>
                    <a:gd name="connsiteY9" fmla="*/ 166688 h 221905"/>
                    <a:gd name="connsiteX10" fmla="*/ 102393 w 321102"/>
                    <a:gd name="connsiteY10" fmla="*/ 152400 h 221905"/>
                    <a:gd name="connsiteX11" fmla="*/ 104776 w 321102"/>
                    <a:gd name="connsiteY11" fmla="*/ 190500 h 221905"/>
                    <a:gd name="connsiteX12" fmla="*/ 71437 w 321102"/>
                    <a:gd name="connsiteY12" fmla="*/ 159544 h 221905"/>
                    <a:gd name="connsiteX13" fmla="*/ 73819 w 321102"/>
                    <a:gd name="connsiteY13" fmla="*/ 192882 h 221905"/>
                    <a:gd name="connsiteX14" fmla="*/ 0 w 321102"/>
                    <a:gd name="connsiteY14" fmla="*/ 45244 h 221905"/>
                    <a:gd name="connsiteX0" fmla="*/ 0 w 317093"/>
                    <a:gd name="connsiteY0" fmla="*/ 45244 h 227248"/>
                    <a:gd name="connsiteX1" fmla="*/ 57150 w 317093"/>
                    <a:gd name="connsiteY1" fmla="*/ 0 h 227248"/>
                    <a:gd name="connsiteX2" fmla="*/ 164306 w 317093"/>
                    <a:gd name="connsiteY2" fmla="*/ 107156 h 227248"/>
                    <a:gd name="connsiteX3" fmla="*/ 159544 w 317093"/>
                    <a:gd name="connsiteY3" fmla="*/ 128587 h 227248"/>
                    <a:gd name="connsiteX4" fmla="*/ 126206 w 317093"/>
                    <a:gd name="connsiteY4" fmla="*/ 104775 h 227248"/>
                    <a:gd name="connsiteX5" fmla="*/ 316706 w 317093"/>
                    <a:gd name="connsiteY5" fmla="*/ 221456 h 227248"/>
                    <a:gd name="connsiteX6" fmla="*/ 161924 w 317093"/>
                    <a:gd name="connsiteY6" fmla="*/ 161925 h 227248"/>
                    <a:gd name="connsiteX7" fmla="*/ 116681 w 317093"/>
                    <a:gd name="connsiteY7" fmla="*/ 128588 h 227248"/>
                    <a:gd name="connsiteX8" fmla="*/ 140493 w 317093"/>
                    <a:gd name="connsiteY8" fmla="*/ 190500 h 227248"/>
                    <a:gd name="connsiteX9" fmla="*/ 109536 w 317093"/>
                    <a:gd name="connsiteY9" fmla="*/ 166688 h 227248"/>
                    <a:gd name="connsiteX10" fmla="*/ 102393 w 317093"/>
                    <a:gd name="connsiteY10" fmla="*/ 152400 h 227248"/>
                    <a:gd name="connsiteX11" fmla="*/ 104776 w 317093"/>
                    <a:gd name="connsiteY11" fmla="*/ 190500 h 227248"/>
                    <a:gd name="connsiteX12" fmla="*/ 71437 w 317093"/>
                    <a:gd name="connsiteY12" fmla="*/ 159544 h 227248"/>
                    <a:gd name="connsiteX13" fmla="*/ 73819 w 317093"/>
                    <a:gd name="connsiteY13" fmla="*/ 192882 h 227248"/>
                    <a:gd name="connsiteX14" fmla="*/ 0 w 317093"/>
                    <a:gd name="connsiteY14" fmla="*/ 45244 h 227248"/>
                    <a:gd name="connsiteX0" fmla="*/ 0 w 298084"/>
                    <a:gd name="connsiteY0" fmla="*/ 45244 h 211648"/>
                    <a:gd name="connsiteX1" fmla="*/ 57150 w 298084"/>
                    <a:gd name="connsiteY1" fmla="*/ 0 h 211648"/>
                    <a:gd name="connsiteX2" fmla="*/ 164306 w 298084"/>
                    <a:gd name="connsiteY2" fmla="*/ 107156 h 211648"/>
                    <a:gd name="connsiteX3" fmla="*/ 159544 w 298084"/>
                    <a:gd name="connsiteY3" fmla="*/ 128587 h 211648"/>
                    <a:gd name="connsiteX4" fmla="*/ 126206 w 298084"/>
                    <a:gd name="connsiteY4" fmla="*/ 104775 h 211648"/>
                    <a:gd name="connsiteX5" fmla="*/ 297656 w 298084"/>
                    <a:gd name="connsiteY5" fmla="*/ 204788 h 211648"/>
                    <a:gd name="connsiteX6" fmla="*/ 161924 w 298084"/>
                    <a:gd name="connsiteY6" fmla="*/ 161925 h 211648"/>
                    <a:gd name="connsiteX7" fmla="*/ 116681 w 298084"/>
                    <a:gd name="connsiteY7" fmla="*/ 128588 h 211648"/>
                    <a:gd name="connsiteX8" fmla="*/ 140493 w 298084"/>
                    <a:gd name="connsiteY8" fmla="*/ 190500 h 211648"/>
                    <a:gd name="connsiteX9" fmla="*/ 109536 w 298084"/>
                    <a:gd name="connsiteY9" fmla="*/ 166688 h 211648"/>
                    <a:gd name="connsiteX10" fmla="*/ 102393 w 298084"/>
                    <a:gd name="connsiteY10" fmla="*/ 152400 h 211648"/>
                    <a:gd name="connsiteX11" fmla="*/ 104776 w 298084"/>
                    <a:gd name="connsiteY11" fmla="*/ 190500 h 211648"/>
                    <a:gd name="connsiteX12" fmla="*/ 71437 w 298084"/>
                    <a:gd name="connsiteY12" fmla="*/ 159544 h 211648"/>
                    <a:gd name="connsiteX13" fmla="*/ 73819 w 298084"/>
                    <a:gd name="connsiteY13" fmla="*/ 192882 h 211648"/>
                    <a:gd name="connsiteX14" fmla="*/ 0 w 298084"/>
                    <a:gd name="connsiteY14" fmla="*/ 45244 h 211648"/>
                    <a:gd name="connsiteX0" fmla="*/ 0 w 224568"/>
                    <a:gd name="connsiteY0" fmla="*/ 45244 h 205093"/>
                    <a:gd name="connsiteX1" fmla="*/ 57150 w 224568"/>
                    <a:gd name="connsiteY1" fmla="*/ 0 h 205093"/>
                    <a:gd name="connsiteX2" fmla="*/ 164306 w 224568"/>
                    <a:gd name="connsiteY2" fmla="*/ 107156 h 205093"/>
                    <a:gd name="connsiteX3" fmla="*/ 159544 w 224568"/>
                    <a:gd name="connsiteY3" fmla="*/ 128587 h 205093"/>
                    <a:gd name="connsiteX4" fmla="*/ 126206 w 224568"/>
                    <a:gd name="connsiteY4" fmla="*/ 104775 h 205093"/>
                    <a:gd name="connsiteX5" fmla="*/ 223837 w 224568"/>
                    <a:gd name="connsiteY5" fmla="*/ 197644 h 205093"/>
                    <a:gd name="connsiteX6" fmla="*/ 161924 w 224568"/>
                    <a:gd name="connsiteY6" fmla="*/ 161925 h 205093"/>
                    <a:gd name="connsiteX7" fmla="*/ 116681 w 224568"/>
                    <a:gd name="connsiteY7" fmla="*/ 128588 h 205093"/>
                    <a:gd name="connsiteX8" fmla="*/ 140493 w 224568"/>
                    <a:gd name="connsiteY8" fmla="*/ 190500 h 205093"/>
                    <a:gd name="connsiteX9" fmla="*/ 109536 w 224568"/>
                    <a:gd name="connsiteY9" fmla="*/ 166688 h 205093"/>
                    <a:gd name="connsiteX10" fmla="*/ 102393 w 224568"/>
                    <a:gd name="connsiteY10" fmla="*/ 152400 h 205093"/>
                    <a:gd name="connsiteX11" fmla="*/ 104776 w 224568"/>
                    <a:gd name="connsiteY11" fmla="*/ 190500 h 205093"/>
                    <a:gd name="connsiteX12" fmla="*/ 71437 w 224568"/>
                    <a:gd name="connsiteY12" fmla="*/ 159544 h 205093"/>
                    <a:gd name="connsiteX13" fmla="*/ 73819 w 224568"/>
                    <a:gd name="connsiteY13" fmla="*/ 192882 h 205093"/>
                    <a:gd name="connsiteX14" fmla="*/ 0 w 224568"/>
                    <a:gd name="connsiteY14" fmla="*/ 45244 h 205093"/>
                    <a:gd name="connsiteX0" fmla="*/ 0 w 224725"/>
                    <a:gd name="connsiteY0" fmla="*/ 45244 h 197793"/>
                    <a:gd name="connsiteX1" fmla="*/ 57150 w 224725"/>
                    <a:gd name="connsiteY1" fmla="*/ 0 h 197793"/>
                    <a:gd name="connsiteX2" fmla="*/ 164306 w 224725"/>
                    <a:gd name="connsiteY2" fmla="*/ 107156 h 197793"/>
                    <a:gd name="connsiteX3" fmla="*/ 159544 w 224725"/>
                    <a:gd name="connsiteY3" fmla="*/ 128587 h 197793"/>
                    <a:gd name="connsiteX4" fmla="*/ 126206 w 224725"/>
                    <a:gd name="connsiteY4" fmla="*/ 104775 h 197793"/>
                    <a:gd name="connsiteX5" fmla="*/ 223837 w 224725"/>
                    <a:gd name="connsiteY5" fmla="*/ 197644 h 197793"/>
                    <a:gd name="connsiteX6" fmla="*/ 161924 w 224725"/>
                    <a:gd name="connsiteY6" fmla="*/ 161925 h 197793"/>
                    <a:gd name="connsiteX7" fmla="*/ 116681 w 224725"/>
                    <a:gd name="connsiteY7" fmla="*/ 128588 h 197793"/>
                    <a:gd name="connsiteX8" fmla="*/ 140493 w 224725"/>
                    <a:gd name="connsiteY8" fmla="*/ 190500 h 197793"/>
                    <a:gd name="connsiteX9" fmla="*/ 109536 w 224725"/>
                    <a:gd name="connsiteY9" fmla="*/ 166688 h 197793"/>
                    <a:gd name="connsiteX10" fmla="*/ 102393 w 224725"/>
                    <a:gd name="connsiteY10" fmla="*/ 152400 h 197793"/>
                    <a:gd name="connsiteX11" fmla="*/ 104776 w 224725"/>
                    <a:gd name="connsiteY11" fmla="*/ 190500 h 197793"/>
                    <a:gd name="connsiteX12" fmla="*/ 71437 w 224725"/>
                    <a:gd name="connsiteY12" fmla="*/ 159544 h 197793"/>
                    <a:gd name="connsiteX13" fmla="*/ 73819 w 224725"/>
                    <a:gd name="connsiteY13" fmla="*/ 192882 h 197793"/>
                    <a:gd name="connsiteX14" fmla="*/ 0 w 224725"/>
                    <a:gd name="connsiteY14" fmla="*/ 45244 h 197793"/>
                    <a:gd name="connsiteX0" fmla="*/ 0 w 223858"/>
                    <a:gd name="connsiteY0" fmla="*/ 45244 h 197802"/>
                    <a:gd name="connsiteX1" fmla="*/ 57150 w 223858"/>
                    <a:gd name="connsiteY1" fmla="*/ 0 h 197802"/>
                    <a:gd name="connsiteX2" fmla="*/ 164306 w 223858"/>
                    <a:gd name="connsiteY2" fmla="*/ 107156 h 197802"/>
                    <a:gd name="connsiteX3" fmla="*/ 159544 w 223858"/>
                    <a:gd name="connsiteY3" fmla="*/ 128587 h 197802"/>
                    <a:gd name="connsiteX4" fmla="*/ 126206 w 223858"/>
                    <a:gd name="connsiteY4" fmla="*/ 104775 h 197802"/>
                    <a:gd name="connsiteX5" fmla="*/ 223837 w 223858"/>
                    <a:gd name="connsiteY5" fmla="*/ 197644 h 197802"/>
                    <a:gd name="connsiteX6" fmla="*/ 116681 w 223858"/>
                    <a:gd name="connsiteY6" fmla="*/ 128588 h 197802"/>
                    <a:gd name="connsiteX7" fmla="*/ 140493 w 223858"/>
                    <a:gd name="connsiteY7" fmla="*/ 190500 h 197802"/>
                    <a:gd name="connsiteX8" fmla="*/ 109536 w 223858"/>
                    <a:gd name="connsiteY8" fmla="*/ 166688 h 197802"/>
                    <a:gd name="connsiteX9" fmla="*/ 102393 w 223858"/>
                    <a:gd name="connsiteY9" fmla="*/ 152400 h 197802"/>
                    <a:gd name="connsiteX10" fmla="*/ 104776 w 223858"/>
                    <a:gd name="connsiteY10" fmla="*/ 190500 h 197802"/>
                    <a:gd name="connsiteX11" fmla="*/ 71437 w 223858"/>
                    <a:gd name="connsiteY11" fmla="*/ 159544 h 197802"/>
                    <a:gd name="connsiteX12" fmla="*/ 73819 w 223858"/>
                    <a:gd name="connsiteY12" fmla="*/ 192882 h 197802"/>
                    <a:gd name="connsiteX13" fmla="*/ 0 w 223858"/>
                    <a:gd name="connsiteY13" fmla="*/ 45244 h 197802"/>
                    <a:gd name="connsiteX0" fmla="*/ 0 w 169122"/>
                    <a:gd name="connsiteY0" fmla="*/ 45244 h 192882"/>
                    <a:gd name="connsiteX1" fmla="*/ 57150 w 169122"/>
                    <a:gd name="connsiteY1" fmla="*/ 0 h 192882"/>
                    <a:gd name="connsiteX2" fmla="*/ 164306 w 169122"/>
                    <a:gd name="connsiteY2" fmla="*/ 107156 h 192882"/>
                    <a:gd name="connsiteX3" fmla="*/ 159544 w 169122"/>
                    <a:gd name="connsiteY3" fmla="*/ 128587 h 192882"/>
                    <a:gd name="connsiteX4" fmla="*/ 126206 w 169122"/>
                    <a:gd name="connsiteY4" fmla="*/ 104775 h 192882"/>
                    <a:gd name="connsiteX5" fmla="*/ 169069 w 169122"/>
                    <a:gd name="connsiteY5" fmla="*/ 164307 h 192882"/>
                    <a:gd name="connsiteX6" fmla="*/ 116681 w 169122"/>
                    <a:gd name="connsiteY6" fmla="*/ 128588 h 192882"/>
                    <a:gd name="connsiteX7" fmla="*/ 140493 w 169122"/>
                    <a:gd name="connsiteY7" fmla="*/ 190500 h 192882"/>
                    <a:gd name="connsiteX8" fmla="*/ 109536 w 169122"/>
                    <a:gd name="connsiteY8" fmla="*/ 166688 h 192882"/>
                    <a:gd name="connsiteX9" fmla="*/ 102393 w 169122"/>
                    <a:gd name="connsiteY9" fmla="*/ 152400 h 192882"/>
                    <a:gd name="connsiteX10" fmla="*/ 104776 w 169122"/>
                    <a:gd name="connsiteY10" fmla="*/ 190500 h 192882"/>
                    <a:gd name="connsiteX11" fmla="*/ 71437 w 169122"/>
                    <a:gd name="connsiteY11" fmla="*/ 159544 h 192882"/>
                    <a:gd name="connsiteX12" fmla="*/ 73819 w 169122"/>
                    <a:gd name="connsiteY12" fmla="*/ 192882 h 192882"/>
                    <a:gd name="connsiteX13" fmla="*/ 0 w 169122"/>
                    <a:gd name="connsiteY13" fmla="*/ 45244 h 192882"/>
                    <a:gd name="connsiteX0" fmla="*/ 0 w 223859"/>
                    <a:gd name="connsiteY0" fmla="*/ 45244 h 197803"/>
                    <a:gd name="connsiteX1" fmla="*/ 57150 w 223859"/>
                    <a:gd name="connsiteY1" fmla="*/ 0 h 197803"/>
                    <a:gd name="connsiteX2" fmla="*/ 164306 w 223859"/>
                    <a:gd name="connsiteY2" fmla="*/ 107156 h 197803"/>
                    <a:gd name="connsiteX3" fmla="*/ 159544 w 223859"/>
                    <a:gd name="connsiteY3" fmla="*/ 128587 h 197803"/>
                    <a:gd name="connsiteX4" fmla="*/ 126206 w 223859"/>
                    <a:gd name="connsiteY4" fmla="*/ 104775 h 197803"/>
                    <a:gd name="connsiteX5" fmla="*/ 223838 w 223859"/>
                    <a:gd name="connsiteY5" fmla="*/ 197645 h 197803"/>
                    <a:gd name="connsiteX6" fmla="*/ 116681 w 223859"/>
                    <a:gd name="connsiteY6" fmla="*/ 128588 h 197803"/>
                    <a:gd name="connsiteX7" fmla="*/ 140493 w 223859"/>
                    <a:gd name="connsiteY7" fmla="*/ 190500 h 197803"/>
                    <a:gd name="connsiteX8" fmla="*/ 109536 w 223859"/>
                    <a:gd name="connsiteY8" fmla="*/ 166688 h 197803"/>
                    <a:gd name="connsiteX9" fmla="*/ 102393 w 223859"/>
                    <a:gd name="connsiteY9" fmla="*/ 152400 h 197803"/>
                    <a:gd name="connsiteX10" fmla="*/ 104776 w 223859"/>
                    <a:gd name="connsiteY10" fmla="*/ 190500 h 197803"/>
                    <a:gd name="connsiteX11" fmla="*/ 71437 w 223859"/>
                    <a:gd name="connsiteY11" fmla="*/ 159544 h 197803"/>
                    <a:gd name="connsiteX12" fmla="*/ 73819 w 223859"/>
                    <a:gd name="connsiteY12" fmla="*/ 192882 h 197803"/>
                    <a:gd name="connsiteX13" fmla="*/ 0 w 223859"/>
                    <a:gd name="connsiteY13" fmla="*/ 45244 h 197803"/>
                    <a:gd name="connsiteX0" fmla="*/ 0 w 211956"/>
                    <a:gd name="connsiteY0" fmla="*/ 45244 h 226334"/>
                    <a:gd name="connsiteX1" fmla="*/ 57150 w 211956"/>
                    <a:gd name="connsiteY1" fmla="*/ 0 h 226334"/>
                    <a:gd name="connsiteX2" fmla="*/ 164306 w 211956"/>
                    <a:gd name="connsiteY2" fmla="*/ 107156 h 226334"/>
                    <a:gd name="connsiteX3" fmla="*/ 159544 w 211956"/>
                    <a:gd name="connsiteY3" fmla="*/ 128587 h 226334"/>
                    <a:gd name="connsiteX4" fmla="*/ 126206 w 211956"/>
                    <a:gd name="connsiteY4" fmla="*/ 104775 h 226334"/>
                    <a:gd name="connsiteX5" fmla="*/ 211932 w 211956"/>
                    <a:gd name="connsiteY5" fmla="*/ 226220 h 226334"/>
                    <a:gd name="connsiteX6" fmla="*/ 116681 w 211956"/>
                    <a:gd name="connsiteY6" fmla="*/ 128588 h 226334"/>
                    <a:gd name="connsiteX7" fmla="*/ 140493 w 211956"/>
                    <a:gd name="connsiteY7" fmla="*/ 190500 h 226334"/>
                    <a:gd name="connsiteX8" fmla="*/ 109536 w 211956"/>
                    <a:gd name="connsiteY8" fmla="*/ 166688 h 226334"/>
                    <a:gd name="connsiteX9" fmla="*/ 102393 w 211956"/>
                    <a:gd name="connsiteY9" fmla="*/ 152400 h 226334"/>
                    <a:gd name="connsiteX10" fmla="*/ 104776 w 211956"/>
                    <a:gd name="connsiteY10" fmla="*/ 190500 h 226334"/>
                    <a:gd name="connsiteX11" fmla="*/ 71437 w 211956"/>
                    <a:gd name="connsiteY11" fmla="*/ 159544 h 226334"/>
                    <a:gd name="connsiteX12" fmla="*/ 73819 w 211956"/>
                    <a:gd name="connsiteY12" fmla="*/ 192882 h 226334"/>
                    <a:gd name="connsiteX13" fmla="*/ 0 w 211956"/>
                    <a:gd name="connsiteY13" fmla="*/ 45244 h 226334"/>
                    <a:gd name="connsiteX0" fmla="*/ 0 w 218024"/>
                    <a:gd name="connsiteY0" fmla="*/ 45244 h 226240"/>
                    <a:gd name="connsiteX1" fmla="*/ 57150 w 218024"/>
                    <a:gd name="connsiteY1" fmla="*/ 0 h 226240"/>
                    <a:gd name="connsiteX2" fmla="*/ 164306 w 218024"/>
                    <a:gd name="connsiteY2" fmla="*/ 107156 h 226240"/>
                    <a:gd name="connsiteX3" fmla="*/ 159544 w 218024"/>
                    <a:gd name="connsiteY3" fmla="*/ 128587 h 226240"/>
                    <a:gd name="connsiteX4" fmla="*/ 126206 w 218024"/>
                    <a:gd name="connsiteY4" fmla="*/ 104775 h 226240"/>
                    <a:gd name="connsiteX5" fmla="*/ 211932 w 218024"/>
                    <a:gd name="connsiteY5" fmla="*/ 226220 h 226240"/>
                    <a:gd name="connsiteX6" fmla="*/ 116681 w 218024"/>
                    <a:gd name="connsiteY6" fmla="*/ 128588 h 226240"/>
                    <a:gd name="connsiteX7" fmla="*/ 140493 w 218024"/>
                    <a:gd name="connsiteY7" fmla="*/ 190500 h 226240"/>
                    <a:gd name="connsiteX8" fmla="*/ 109536 w 218024"/>
                    <a:gd name="connsiteY8" fmla="*/ 166688 h 226240"/>
                    <a:gd name="connsiteX9" fmla="*/ 102393 w 218024"/>
                    <a:gd name="connsiteY9" fmla="*/ 152400 h 226240"/>
                    <a:gd name="connsiteX10" fmla="*/ 104776 w 218024"/>
                    <a:gd name="connsiteY10" fmla="*/ 190500 h 226240"/>
                    <a:gd name="connsiteX11" fmla="*/ 71437 w 218024"/>
                    <a:gd name="connsiteY11" fmla="*/ 159544 h 226240"/>
                    <a:gd name="connsiteX12" fmla="*/ 73819 w 218024"/>
                    <a:gd name="connsiteY12" fmla="*/ 192882 h 226240"/>
                    <a:gd name="connsiteX13" fmla="*/ 0 w 218024"/>
                    <a:gd name="connsiteY13" fmla="*/ 45244 h 226240"/>
                    <a:gd name="connsiteX0" fmla="*/ 0 w 211230"/>
                    <a:gd name="connsiteY0" fmla="*/ 45244 h 228620"/>
                    <a:gd name="connsiteX1" fmla="*/ 57150 w 211230"/>
                    <a:gd name="connsiteY1" fmla="*/ 0 h 228620"/>
                    <a:gd name="connsiteX2" fmla="*/ 164306 w 211230"/>
                    <a:gd name="connsiteY2" fmla="*/ 107156 h 228620"/>
                    <a:gd name="connsiteX3" fmla="*/ 159544 w 211230"/>
                    <a:gd name="connsiteY3" fmla="*/ 128587 h 228620"/>
                    <a:gd name="connsiteX4" fmla="*/ 126206 w 211230"/>
                    <a:gd name="connsiteY4" fmla="*/ 104775 h 228620"/>
                    <a:gd name="connsiteX5" fmla="*/ 204788 w 211230"/>
                    <a:gd name="connsiteY5" fmla="*/ 228601 h 228620"/>
                    <a:gd name="connsiteX6" fmla="*/ 116681 w 211230"/>
                    <a:gd name="connsiteY6" fmla="*/ 128588 h 228620"/>
                    <a:gd name="connsiteX7" fmla="*/ 140493 w 211230"/>
                    <a:gd name="connsiteY7" fmla="*/ 190500 h 228620"/>
                    <a:gd name="connsiteX8" fmla="*/ 109536 w 211230"/>
                    <a:gd name="connsiteY8" fmla="*/ 166688 h 228620"/>
                    <a:gd name="connsiteX9" fmla="*/ 102393 w 211230"/>
                    <a:gd name="connsiteY9" fmla="*/ 152400 h 228620"/>
                    <a:gd name="connsiteX10" fmla="*/ 104776 w 211230"/>
                    <a:gd name="connsiteY10" fmla="*/ 190500 h 228620"/>
                    <a:gd name="connsiteX11" fmla="*/ 71437 w 211230"/>
                    <a:gd name="connsiteY11" fmla="*/ 159544 h 228620"/>
                    <a:gd name="connsiteX12" fmla="*/ 73819 w 211230"/>
                    <a:gd name="connsiteY12" fmla="*/ 192882 h 228620"/>
                    <a:gd name="connsiteX13" fmla="*/ 0 w 211230"/>
                    <a:gd name="connsiteY13" fmla="*/ 45244 h 228620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8119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47637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0975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75966"/>
                    <a:gd name="connsiteY0" fmla="*/ 45244 h 192882"/>
                    <a:gd name="connsiteX1" fmla="*/ 57150 w 175966"/>
                    <a:gd name="connsiteY1" fmla="*/ 0 h 192882"/>
                    <a:gd name="connsiteX2" fmla="*/ 164306 w 175966"/>
                    <a:gd name="connsiteY2" fmla="*/ 107156 h 192882"/>
                    <a:gd name="connsiteX3" fmla="*/ 159544 w 175966"/>
                    <a:gd name="connsiteY3" fmla="*/ 128587 h 192882"/>
                    <a:gd name="connsiteX4" fmla="*/ 126206 w 175966"/>
                    <a:gd name="connsiteY4" fmla="*/ 104775 h 192882"/>
                    <a:gd name="connsiteX5" fmla="*/ 166688 w 175966"/>
                    <a:gd name="connsiteY5" fmla="*/ 176212 h 192882"/>
                    <a:gd name="connsiteX6" fmla="*/ 116681 w 175966"/>
                    <a:gd name="connsiteY6" fmla="*/ 128588 h 192882"/>
                    <a:gd name="connsiteX7" fmla="*/ 140493 w 175966"/>
                    <a:gd name="connsiteY7" fmla="*/ 190500 h 192882"/>
                    <a:gd name="connsiteX8" fmla="*/ 109536 w 175966"/>
                    <a:gd name="connsiteY8" fmla="*/ 166688 h 192882"/>
                    <a:gd name="connsiteX9" fmla="*/ 102393 w 175966"/>
                    <a:gd name="connsiteY9" fmla="*/ 152400 h 192882"/>
                    <a:gd name="connsiteX10" fmla="*/ 104776 w 175966"/>
                    <a:gd name="connsiteY10" fmla="*/ 190500 h 192882"/>
                    <a:gd name="connsiteX11" fmla="*/ 71437 w 175966"/>
                    <a:gd name="connsiteY11" fmla="*/ 159544 h 192882"/>
                    <a:gd name="connsiteX12" fmla="*/ 73819 w 175966"/>
                    <a:gd name="connsiteY12" fmla="*/ 192882 h 192882"/>
                    <a:gd name="connsiteX13" fmla="*/ 0 w 175966"/>
                    <a:gd name="connsiteY13" fmla="*/ 45244 h 192882"/>
                    <a:gd name="connsiteX0" fmla="*/ 0 w 167424"/>
                    <a:gd name="connsiteY0" fmla="*/ 45244 h 192882"/>
                    <a:gd name="connsiteX1" fmla="*/ 57150 w 167424"/>
                    <a:gd name="connsiteY1" fmla="*/ 0 h 192882"/>
                    <a:gd name="connsiteX2" fmla="*/ 164306 w 167424"/>
                    <a:gd name="connsiteY2" fmla="*/ 107156 h 192882"/>
                    <a:gd name="connsiteX3" fmla="*/ 159544 w 167424"/>
                    <a:gd name="connsiteY3" fmla="*/ 128587 h 192882"/>
                    <a:gd name="connsiteX4" fmla="*/ 126206 w 167424"/>
                    <a:gd name="connsiteY4" fmla="*/ 104775 h 192882"/>
                    <a:gd name="connsiteX5" fmla="*/ 166688 w 167424"/>
                    <a:gd name="connsiteY5" fmla="*/ 176212 h 192882"/>
                    <a:gd name="connsiteX6" fmla="*/ 116681 w 167424"/>
                    <a:gd name="connsiteY6" fmla="*/ 128588 h 192882"/>
                    <a:gd name="connsiteX7" fmla="*/ 140493 w 167424"/>
                    <a:gd name="connsiteY7" fmla="*/ 190500 h 192882"/>
                    <a:gd name="connsiteX8" fmla="*/ 109536 w 167424"/>
                    <a:gd name="connsiteY8" fmla="*/ 166688 h 192882"/>
                    <a:gd name="connsiteX9" fmla="*/ 102393 w 167424"/>
                    <a:gd name="connsiteY9" fmla="*/ 152400 h 192882"/>
                    <a:gd name="connsiteX10" fmla="*/ 104776 w 167424"/>
                    <a:gd name="connsiteY10" fmla="*/ 190500 h 192882"/>
                    <a:gd name="connsiteX11" fmla="*/ 71437 w 167424"/>
                    <a:gd name="connsiteY11" fmla="*/ 159544 h 192882"/>
                    <a:gd name="connsiteX12" fmla="*/ 73819 w 167424"/>
                    <a:gd name="connsiteY12" fmla="*/ 192882 h 192882"/>
                    <a:gd name="connsiteX13" fmla="*/ 0 w 167424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9544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69765"/>
                    <a:gd name="connsiteY0" fmla="*/ 45244 h 192882"/>
                    <a:gd name="connsiteX1" fmla="*/ 57150 w 169765"/>
                    <a:gd name="connsiteY1" fmla="*/ 0 h 192882"/>
                    <a:gd name="connsiteX2" fmla="*/ 164306 w 169765"/>
                    <a:gd name="connsiteY2" fmla="*/ 107156 h 192882"/>
                    <a:gd name="connsiteX3" fmla="*/ 159544 w 169765"/>
                    <a:gd name="connsiteY3" fmla="*/ 128587 h 192882"/>
                    <a:gd name="connsiteX4" fmla="*/ 126206 w 169765"/>
                    <a:gd name="connsiteY4" fmla="*/ 104775 h 192882"/>
                    <a:gd name="connsiteX5" fmla="*/ 169069 w 169765"/>
                    <a:gd name="connsiteY5" fmla="*/ 178594 h 192882"/>
                    <a:gd name="connsiteX6" fmla="*/ 116681 w 169765"/>
                    <a:gd name="connsiteY6" fmla="*/ 128588 h 192882"/>
                    <a:gd name="connsiteX7" fmla="*/ 140493 w 169765"/>
                    <a:gd name="connsiteY7" fmla="*/ 190500 h 192882"/>
                    <a:gd name="connsiteX8" fmla="*/ 109536 w 169765"/>
                    <a:gd name="connsiteY8" fmla="*/ 166688 h 192882"/>
                    <a:gd name="connsiteX9" fmla="*/ 102393 w 169765"/>
                    <a:gd name="connsiteY9" fmla="*/ 152400 h 192882"/>
                    <a:gd name="connsiteX10" fmla="*/ 104776 w 169765"/>
                    <a:gd name="connsiteY10" fmla="*/ 190500 h 192882"/>
                    <a:gd name="connsiteX11" fmla="*/ 71437 w 169765"/>
                    <a:gd name="connsiteY11" fmla="*/ 159544 h 192882"/>
                    <a:gd name="connsiteX12" fmla="*/ 73819 w 169765"/>
                    <a:gd name="connsiteY12" fmla="*/ 192882 h 192882"/>
                    <a:gd name="connsiteX13" fmla="*/ 0 w 169765"/>
                    <a:gd name="connsiteY13" fmla="*/ 45244 h 192882"/>
                    <a:gd name="connsiteX0" fmla="*/ 0 w 209911"/>
                    <a:gd name="connsiteY0" fmla="*/ 45244 h 192882"/>
                    <a:gd name="connsiteX1" fmla="*/ 57150 w 209911"/>
                    <a:gd name="connsiteY1" fmla="*/ 0 h 192882"/>
                    <a:gd name="connsiteX2" fmla="*/ 164306 w 209911"/>
                    <a:gd name="connsiteY2" fmla="*/ 107156 h 192882"/>
                    <a:gd name="connsiteX3" fmla="*/ 159544 w 209911"/>
                    <a:gd name="connsiteY3" fmla="*/ 128587 h 192882"/>
                    <a:gd name="connsiteX4" fmla="*/ 126206 w 209911"/>
                    <a:gd name="connsiteY4" fmla="*/ 104775 h 192882"/>
                    <a:gd name="connsiteX5" fmla="*/ 209550 w 209911"/>
                    <a:gd name="connsiteY5" fmla="*/ 180975 h 192882"/>
                    <a:gd name="connsiteX6" fmla="*/ 116681 w 209911"/>
                    <a:gd name="connsiteY6" fmla="*/ 128588 h 192882"/>
                    <a:gd name="connsiteX7" fmla="*/ 140493 w 209911"/>
                    <a:gd name="connsiteY7" fmla="*/ 190500 h 192882"/>
                    <a:gd name="connsiteX8" fmla="*/ 109536 w 209911"/>
                    <a:gd name="connsiteY8" fmla="*/ 166688 h 192882"/>
                    <a:gd name="connsiteX9" fmla="*/ 102393 w 209911"/>
                    <a:gd name="connsiteY9" fmla="*/ 152400 h 192882"/>
                    <a:gd name="connsiteX10" fmla="*/ 104776 w 209911"/>
                    <a:gd name="connsiteY10" fmla="*/ 190500 h 192882"/>
                    <a:gd name="connsiteX11" fmla="*/ 71437 w 209911"/>
                    <a:gd name="connsiteY11" fmla="*/ 159544 h 192882"/>
                    <a:gd name="connsiteX12" fmla="*/ 73819 w 209911"/>
                    <a:gd name="connsiteY12" fmla="*/ 192882 h 192882"/>
                    <a:gd name="connsiteX13" fmla="*/ 0 w 209911"/>
                    <a:gd name="connsiteY13" fmla="*/ 45244 h 192882"/>
                    <a:gd name="connsiteX0" fmla="*/ 0 w 210987"/>
                    <a:gd name="connsiteY0" fmla="*/ 45244 h 192882"/>
                    <a:gd name="connsiteX1" fmla="*/ 57150 w 210987"/>
                    <a:gd name="connsiteY1" fmla="*/ 0 h 192882"/>
                    <a:gd name="connsiteX2" fmla="*/ 164306 w 210987"/>
                    <a:gd name="connsiteY2" fmla="*/ 107156 h 192882"/>
                    <a:gd name="connsiteX3" fmla="*/ 159544 w 210987"/>
                    <a:gd name="connsiteY3" fmla="*/ 128587 h 192882"/>
                    <a:gd name="connsiteX4" fmla="*/ 126206 w 210987"/>
                    <a:gd name="connsiteY4" fmla="*/ 104775 h 192882"/>
                    <a:gd name="connsiteX5" fmla="*/ 209550 w 210987"/>
                    <a:gd name="connsiteY5" fmla="*/ 180975 h 192882"/>
                    <a:gd name="connsiteX6" fmla="*/ 116681 w 210987"/>
                    <a:gd name="connsiteY6" fmla="*/ 128588 h 192882"/>
                    <a:gd name="connsiteX7" fmla="*/ 140493 w 210987"/>
                    <a:gd name="connsiteY7" fmla="*/ 190500 h 192882"/>
                    <a:gd name="connsiteX8" fmla="*/ 109536 w 210987"/>
                    <a:gd name="connsiteY8" fmla="*/ 166688 h 192882"/>
                    <a:gd name="connsiteX9" fmla="*/ 102393 w 210987"/>
                    <a:gd name="connsiteY9" fmla="*/ 152400 h 192882"/>
                    <a:gd name="connsiteX10" fmla="*/ 104776 w 210987"/>
                    <a:gd name="connsiteY10" fmla="*/ 190500 h 192882"/>
                    <a:gd name="connsiteX11" fmla="*/ 71437 w 210987"/>
                    <a:gd name="connsiteY11" fmla="*/ 159544 h 192882"/>
                    <a:gd name="connsiteX12" fmla="*/ 73819 w 210987"/>
                    <a:gd name="connsiteY12" fmla="*/ 192882 h 192882"/>
                    <a:gd name="connsiteX13" fmla="*/ 0 w 210987"/>
                    <a:gd name="connsiteY13" fmla="*/ 45244 h 192882"/>
                    <a:gd name="connsiteX0" fmla="*/ 0 w 178407"/>
                    <a:gd name="connsiteY0" fmla="*/ 45244 h 192882"/>
                    <a:gd name="connsiteX1" fmla="*/ 57150 w 178407"/>
                    <a:gd name="connsiteY1" fmla="*/ 0 h 192882"/>
                    <a:gd name="connsiteX2" fmla="*/ 164306 w 178407"/>
                    <a:gd name="connsiteY2" fmla="*/ 107156 h 192882"/>
                    <a:gd name="connsiteX3" fmla="*/ 159544 w 178407"/>
                    <a:gd name="connsiteY3" fmla="*/ 128587 h 192882"/>
                    <a:gd name="connsiteX4" fmla="*/ 126206 w 178407"/>
                    <a:gd name="connsiteY4" fmla="*/ 104775 h 192882"/>
                    <a:gd name="connsiteX5" fmla="*/ 176212 w 178407"/>
                    <a:gd name="connsiteY5" fmla="*/ 176212 h 192882"/>
                    <a:gd name="connsiteX6" fmla="*/ 116681 w 178407"/>
                    <a:gd name="connsiteY6" fmla="*/ 128588 h 192882"/>
                    <a:gd name="connsiteX7" fmla="*/ 140493 w 178407"/>
                    <a:gd name="connsiteY7" fmla="*/ 190500 h 192882"/>
                    <a:gd name="connsiteX8" fmla="*/ 109536 w 178407"/>
                    <a:gd name="connsiteY8" fmla="*/ 166688 h 192882"/>
                    <a:gd name="connsiteX9" fmla="*/ 102393 w 178407"/>
                    <a:gd name="connsiteY9" fmla="*/ 152400 h 192882"/>
                    <a:gd name="connsiteX10" fmla="*/ 104776 w 178407"/>
                    <a:gd name="connsiteY10" fmla="*/ 190500 h 192882"/>
                    <a:gd name="connsiteX11" fmla="*/ 71437 w 178407"/>
                    <a:gd name="connsiteY11" fmla="*/ 159544 h 192882"/>
                    <a:gd name="connsiteX12" fmla="*/ 73819 w 178407"/>
                    <a:gd name="connsiteY12" fmla="*/ 192882 h 192882"/>
                    <a:gd name="connsiteX13" fmla="*/ 0 w 178407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59544 w 169270"/>
                    <a:gd name="connsiteY3" fmla="*/ 128587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69069 w 169270"/>
                    <a:gd name="connsiteY3" fmla="*/ 130969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80975"/>
                    <a:gd name="connsiteY0" fmla="*/ 45244 h 192882"/>
                    <a:gd name="connsiteX1" fmla="*/ 57150 w 180975"/>
                    <a:gd name="connsiteY1" fmla="*/ 0 h 192882"/>
                    <a:gd name="connsiteX2" fmla="*/ 180975 w 180975"/>
                    <a:gd name="connsiteY2" fmla="*/ 111919 h 192882"/>
                    <a:gd name="connsiteX3" fmla="*/ 169069 w 180975"/>
                    <a:gd name="connsiteY3" fmla="*/ 130969 h 192882"/>
                    <a:gd name="connsiteX4" fmla="*/ 126206 w 180975"/>
                    <a:gd name="connsiteY4" fmla="*/ 104775 h 192882"/>
                    <a:gd name="connsiteX5" fmla="*/ 166687 w 180975"/>
                    <a:gd name="connsiteY5" fmla="*/ 173831 h 192882"/>
                    <a:gd name="connsiteX6" fmla="*/ 116681 w 180975"/>
                    <a:gd name="connsiteY6" fmla="*/ 128588 h 192882"/>
                    <a:gd name="connsiteX7" fmla="*/ 140493 w 180975"/>
                    <a:gd name="connsiteY7" fmla="*/ 190500 h 192882"/>
                    <a:gd name="connsiteX8" fmla="*/ 109536 w 180975"/>
                    <a:gd name="connsiteY8" fmla="*/ 166688 h 192882"/>
                    <a:gd name="connsiteX9" fmla="*/ 102393 w 180975"/>
                    <a:gd name="connsiteY9" fmla="*/ 152400 h 192882"/>
                    <a:gd name="connsiteX10" fmla="*/ 104776 w 180975"/>
                    <a:gd name="connsiteY10" fmla="*/ 190500 h 192882"/>
                    <a:gd name="connsiteX11" fmla="*/ 71437 w 180975"/>
                    <a:gd name="connsiteY11" fmla="*/ 159544 h 192882"/>
                    <a:gd name="connsiteX12" fmla="*/ 73819 w 180975"/>
                    <a:gd name="connsiteY12" fmla="*/ 192882 h 192882"/>
                    <a:gd name="connsiteX13" fmla="*/ 0 w 180975"/>
                    <a:gd name="connsiteY13" fmla="*/ 45244 h 192882"/>
                    <a:gd name="connsiteX0" fmla="*/ 0 w 223838"/>
                    <a:gd name="connsiteY0" fmla="*/ 45244 h 192882"/>
                    <a:gd name="connsiteX1" fmla="*/ 57150 w 223838"/>
                    <a:gd name="connsiteY1" fmla="*/ 0 h 192882"/>
                    <a:gd name="connsiteX2" fmla="*/ 223838 w 223838"/>
                    <a:gd name="connsiteY2" fmla="*/ 80963 h 192882"/>
                    <a:gd name="connsiteX3" fmla="*/ 169069 w 223838"/>
                    <a:gd name="connsiteY3" fmla="*/ 130969 h 192882"/>
                    <a:gd name="connsiteX4" fmla="*/ 126206 w 223838"/>
                    <a:gd name="connsiteY4" fmla="*/ 104775 h 192882"/>
                    <a:gd name="connsiteX5" fmla="*/ 166687 w 223838"/>
                    <a:gd name="connsiteY5" fmla="*/ 173831 h 192882"/>
                    <a:gd name="connsiteX6" fmla="*/ 116681 w 223838"/>
                    <a:gd name="connsiteY6" fmla="*/ 128588 h 192882"/>
                    <a:gd name="connsiteX7" fmla="*/ 140493 w 223838"/>
                    <a:gd name="connsiteY7" fmla="*/ 190500 h 192882"/>
                    <a:gd name="connsiteX8" fmla="*/ 109536 w 223838"/>
                    <a:gd name="connsiteY8" fmla="*/ 166688 h 192882"/>
                    <a:gd name="connsiteX9" fmla="*/ 102393 w 223838"/>
                    <a:gd name="connsiteY9" fmla="*/ 152400 h 192882"/>
                    <a:gd name="connsiteX10" fmla="*/ 104776 w 223838"/>
                    <a:gd name="connsiteY10" fmla="*/ 190500 h 192882"/>
                    <a:gd name="connsiteX11" fmla="*/ 71437 w 223838"/>
                    <a:gd name="connsiteY11" fmla="*/ 159544 h 192882"/>
                    <a:gd name="connsiteX12" fmla="*/ 73819 w 223838"/>
                    <a:gd name="connsiteY12" fmla="*/ 192882 h 192882"/>
                    <a:gd name="connsiteX13" fmla="*/ 0 w 223838"/>
                    <a:gd name="connsiteY13" fmla="*/ 45244 h 192882"/>
                    <a:gd name="connsiteX0" fmla="*/ 0 w 224017"/>
                    <a:gd name="connsiteY0" fmla="*/ 45244 h 192882"/>
                    <a:gd name="connsiteX1" fmla="*/ 57150 w 224017"/>
                    <a:gd name="connsiteY1" fmla="*/ 0 h 192882"/>
                    <a:gd name="connsiteX2" fmla="*/ 223838 w 224017"/>
                    <a:gd name="connsiteY2" fmla="*/ 80963 h 192882"/>
                    <a:gd name="connsiteX3" fmla="*/ 169069 w 224017"/>
                    <a:gd name="connsiteY3" fmla="*/ 130969 h 192882"/>
                    <a:gd name="connsiteX4" fmla="*/ 126206 w 224017"/>
                    <a:gd name="connsiteY4" fmla="*/ 104775 h 192882"/>
                    <a:gd name="connsiteX5" fmla="*/ 166687 w 224017"/>
                    <a:gd name="connsiteY5" fmla="*/ 173831 h 192882"/>
                    <a:gd name="connsiteX6" fmla="*/ 116681 w 224017"/>
                    <a:gd name="connsiteY6" fmla="*/ 128588 h 192882"/>
                    <a:gd name="connsiteX7" fmla="*/ 140493 w 224017"/>
                    <a:gd name="connsiteY7" fmla="*/ 190500 h 192882"/>
                    <a:gd name="connsiteX8" fmla="*/ 109536 w 224017"/>
                    <a:gd name="connsiteY8" fmla="*/ 166688 h 192882"/>
                    <a:gd name="connsiteX9" fmla="*/ 102393 w 224017"/>
                    <a:gd name="connsiteY9" fmla="*/ 152400 h 192882"/>
                    <a:gd name="connsiteX10" fmla="*/ 104776 w 224017"/>
                    <a:gd name="connsiteY10" fmla="*/ 190500 h 192882"/>
                    <a:gd name="connsiteX11" fmla="*/ 71437 w 224017"/>
                    <a:gd name="connsiteY11" fmla="*/ 159544 h 192882"/>
                    <a:gd name="connsiteX12" fmla="*/ 73819 w 224017"/>
                    <a:gd name="connsiteY12" fmla="*/ 192882 h 192882"/>
                    <a:gd name="connsiteX13" fmla="*/ 0 w 224017"/>
                    <a:gd name="connsiteY13" fmla="*/ 45244 h 192882"/>
                    <a:gd name="connsiteX0" fmla="*/ 0 w 224086"/>
                    <a:gd name="connsiteY0" fmla="*/ 45244 h 192882"/>
                    <a:gd name="connsiteX1" fmla="*/ 57150 w 224086"/>
                    <a:gd name="connsiteY1" fmla="*/ 0 h 192882"/>
                    <a:gd name="connsiteX2" fmla="*/ 223838 w 224086"/>
                    <a:gd name="connsiteY2" fmla="*/ 80963 h 192882"/>
                    <a:gd name="connsiteX3" fmla="*/ 169069 w 224086"/>
                    <a:gd name="connsiteY3" fmla="*/ 130969 h 192882"/>
                    <a:gd name="connsiteX4" fmla="*/ 126206 w 224086"/>
                    <a:gd name="connsiteY4" fmla="*/ 104775 h 192882"/>
                    <a:gd name="connsiteX5" fmla="*/ 166687 w 224086"/>
                    <a:gd name="connsiteY5" fmla="*/ 173831 h 192882"/>
                    <a:gd name="connsiteX6" fmla="*/ 116681 w 224086"/>
                    <a:gd name="connsiteY6" fmla="*/ 128588 h 192882"/>
                    <a:gd name="connsiteX7" fmla="*/ 140493 w 224086"/>
                    <a:gd name="connsiteY7" fmla="*/ 190500 h 192882"/>
                    <a:gd name="connsiteX8" fmla="*/ 109536 w 224086"/>
                    <a:gd name="connsiteY8" fmla="*/ 166688 h 192882"/>
                    <a:gd name="connsiteX9" fmla="*/ 102393 w 224086"/>
                    <a:gd name="connsiteY9" fmla="*/ 152400 h 192882"/>
                    <a:gd name="connsiteX10" fmla="*/ 104776 w 224086"/>
                    <a:gd name="connsiteY10" fmla="*/ 190500 h 192882"/>
                    <a:gd name="connsiteX11" fmla="*/ 71437 w 224086"/>
                    <a:gd name="connsiteY11" fmla="*/ 159544 h 192882"/>
                    <a:gd name="connsiteX12" fmla="*/ 73819 w 224086"/>
                    <a:gd name="connsiteY12" fmla="*/ 192882 h 192882"/>
                    <a:gd name="connsiteX13" fmla="*/ 0 w 224086"/>
                    <a:gd name="connsiteY13" fmla="*/ 45244 h 192882"/>
                    <a:gd name="connsiteX0" fmla="*/ 0 w 180464"/>
                    <a:gd name="connsiteY0" fmla="*/ 45244 h 192882"/>
                    <a:gd name="connsiteX1" fmla="*/ 57150 w 180464"/>
                    <a:gd name="connsiteY1" fmla="*/ 0 h 192882"/>
                    <a:gd name="connsiteX2" fmla="*/ 157163 w 180464"/>
                    <a:gd name="connsiteY2" fmla="*/ 97632 h 192882"/>
                    <a:gd name="connsiteX3" fmla="*/ 169069 w 180464"/>
                    <a:gd name="connsiteY3" fmla="*/ 130969 h 192882"/>
                    <a:gd name="connsiteX4" fmla="*/ 126206 w 180464"/>
                    <a:gd name="connsiteY4" fmla="*/ 104775 h 192882"/>
                    <a:gd name="connsiteX5" fmla="*/ 166687 w 180464"/>
                    <a:gd name="connsiteY5" fmla="*/ 173831 h 192882"/>
                    <a:gd name="connsiteX6" fmla="*/ 116681 w 180464"/>
                    <a:gd name="connsiteY6" fmla="*/ 128588 h 192882"/>
                    <a:gd name="connsiteX7" fmla="*/ 140493 w 180464"/>
                    <a:gd name="connsiteY7" fmla="*/ 190500 h 192882"/>
                    <a:gd name="connsiteX8" fmla="*/ 109536 w 180464"/>
                    <a:gd name="connsiteY8" fmla="*/ 166688 h 192882"/>
                    <a:gd name="connsiteX9" fmla="*/ 102393 w 180464"/>
                    <a:gd name="connsiteY9" fmla="*/ 152400 h 192882"/>
                    <a:gd name="connsiteX10" fmla="*/ 104776 w 180464"/>
                    <a:gd name="connsiteY10" fmla="*/ 190500 h 192882"/>
                    <a:gd name="connsiteX11" fmla="*/ 71437 w 180464"/>
                    <a:gd name="connsiteY11" fmla="*/ 159544 h 192882"/>
                    <a:gd name="connsiteX12" fmla="*/ 73819 w 180464"/>
                    <a:gd name="connsiteY12" fmla="*/ 192882 h 192882"/>
                    <a:gd name="connsiteX13" fmla="*/ 0 w 180464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91100"/>
                    <a:gd name="connsiteY0" fmla="*/ 45244 h 192882"/>
                    <a:gd name="connsiteX1" fmla="*/ 57150 w 191100"/>
                    <a:gd name="connsiteY1" fmla="*/ 0 h 192882"/>
                    <a:gd name="connsiteX2" fmla="*/ 173832 w 191100"/>
                    <a:gd name="connsiteY2" fmla="*/ 102394 h 192882"/>
                    <a:gd name="connsiteX3" fmla="*/ 169069 w 191100"/>
                    <a:gd name="connsiteY3" fmla="*/ 130969 h 192882"/>
                    <a:gd name="connsiteX4" fmla="*/ 126206 w 191100"/>
                    <a:gd name="connsiteY4" fmla="*/ 104775 h 192882"/>
                    <a:gd name="connsiteX5" fmla="*/ 166687 w 191100"/>
                    <a:gd name="connsiteY5" fmla="*/ 173831 h 192882"/>
                    <a:gd name="connsiteX6" fmla="*/ 116681 w 191100"/>
                    <a:gd name="connsiteY6" fmla="*/ 128588 h 192882"/>
                    <a:gd name="connsiteX7" fmla="*/ 140493 w 191100"/>
                    <a:gd name="connsiteY7" fmla="*/ 190500 h 192882"/>
                    <a:gd name="connsiteX8" fmla="*/ 109536 w 191100"/>
                    <a:gd name="connsiteY8" fmla="*/ 166688 h 192882"/>
                    <a:gd name="connsiteX9" fmla="*/ 102393 w 191100"/>
                    <a:gd name="connsiteY9" fmla="*/ 152400 h 192882"/>
                    <a:gd name="connsiteX10" fmla="*/ 104776 w 191100"/>
                    <a:gd name="connsiteY10" fmla="*/ 190500 h 192882"/>
                    <a:gd name="connsiteX11" fmla="*/ 71437 w 191100"/>
                    <a:gd name="connsiteY11" fmla="*/ 159544 h 192882"/>
                    <a:gd name="connsiteX12" fmla="*/ 73819 w 191100"/>
                    <a:gd name="connsiteY12" fmla="*/ 192882 h 192882"/>
                    <a:gd name="connsiteX13" fmla="*/ 0 w 191100"/>
                    <a:gd name="connsiteY13" fmla="*/ 45244 h 192882"/>
                    <a:gd name="connsiteX0" fmla="*/ 0 w 182904"/>
                    <a:gd name="connsiteY0" fmla="*/ 45244 h 192882"/>
                    <a:gd name="connsiteX1" fmla="*/ 57150 w 182904"/>
                    <a:gd name="connsiteY1" fmla="*/ 0 h 192882"/>
                    <a:gd name="connsiteX2" fmla="*/ 173832 w 182904"/>
                    <a:gd name="connsiteY2" fmla="*/ 102394 h 192882"/>
                    <a:gd name="connsiteX3" fmla="*/ 169069 w 182904"/>
                    <a:gd name="connsiteY3" fmla="*/ 130969 h 192882"/>
                    <a:gd name="connsiteX4" fmla="*/ 126206 w 182904"/>
                    <a:gd name="connsiteY4" fmla="*/ 104775 h 192882"/>
                    <a:gd name="connsiteX5" fmla="*/ 166687 w 182904"/>
                    <a:gd name="connsiteY5" fmla="*/ 173831 h 192882"/>
                    <a:gd name="connsiteX6" fmla="*/ 116681 w 182904"/>
                    <a:gd name="connsiteY6" fmla="*/ 128588 h 192882"/>
                    <a:gd name="connsiteX7" fmla="*/ 140493 w 182904"/>
                    <a:gd name="connsiteY7" fmla="*/ 190500 h 192882"/>
                    <a:gd name="connsiteX8" fmla="*/ 109536 w 182904"/>
                    <a:gd name="connsiteY8" fmla="*/ 166688 h 192882"/>
                    <a:gd name="connsiteX9" fmla="*/ 102393 w 182904"/>
                    <a:gd name="connsiteY9" fmla="*/ 152400 h 192882"/>
                    <a:gd name="connsiteX10" fmla="*/ 104776 w 182904"/>
                    <a:gd name="connsiteY10" fmla="*/ 190500 h 192882"/>
                    <a:gd name="connsiteX11" fmla="*/ 71437 w 182904"/>
                    <a:gd name="connsiteY11" fmla="*/ 159544 h 192882"/>
                    <a:gd name="connsiteX12" fmla="*/ 73819 w 182904"/>
                    <a:gd name="connsiteY12" fmla="*/ 192882 h 192882"/>
                    <a:gd name="connsiteX13" fmla="*/ 0 w 182904"/>
                    <a:gd name="connsiteY13" fmla="*/ 45244 h 192882"/>
                    <a:gd name="connsiteX0" fmla="*/ 0 w 183453"/>
                    <a:gd name="connsiteY0" fmla="*/ 45244 h 192882"/>
                    <a:gd name="connsiteX1" fmla="*/ 57150 w 183453"/>
                    <a:gd name="connsiteY1" fmla="*/ 0 h 192882"/>
                    <a:gd name="connsiteX2" fmla="*/ 173832 w 183453"/>
                    <a:gd name="connsiteY2" fmla="*/ 102394 h 192882"/>
                    <a:gd name="connsiteX3" fmla="*/ 171450 w 183453"/>
                    <a:gd name="connsiteY3" fmla="*/ 140494 h 192882"/>
                    <a:gd name="connsiteX4" fmla="*/ 126206 w 183453"/>
                    <a:gd name="connsiteY4" fmla="*/ 104775 h 192882"/>
                    <a:gd name="connsiteX5" fmla="*/ 166687 w 183453"/>
                    <a:gd name="connsiteY5" fmla="*/ 173831 h 192882"/>
                    <a:gd name="connsiteX6" fmla="*/ 116681 w 183453"/>
                    <a:gd name="connsiteY6" fmla="*/ 128588 h 192882"/>
                    <a:gd name="connsiteX7" fmla="*/ 140493 w 183453"/>
                    <a:gd name="connsiteY7" fmla="*/ 190500 h 192882"/>
                    <a:gd name="connsiteX8" fmla="*/ 109536 w 183453"/>
                    <a:gd name="connsiteY8" fmla="*/ 166688 h 192882"/>
                    <a:gd name="connsiteX9" fmla="*/ 102393 w 183453"/>
                    <a:gd name="connsiteY9" fmla="*/ 152400 h 192882"/>
                    <a:gd name="connsiteX10" fmla="*/ 104776 w 183453"/>
                    <a:gd name="connsiteY10" fmla="*/ 190500 h 192882"/>
                    <a:gd name="connsiteX11" fmla="*/ 71437 w 183453"/>
                    <a:gd name="connsiteY11" fmla="*/ 159544 h 192882"/>
                    <a:gd name="connsiteX12" fmla="*/ 73819 w 183453"/>
                    <a:gd name="connsiteY12" fmla="*/ 192882 h 192882"/>
                    <a:gd name="connsiteX13" fmla="*/ 0 w 183453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0493 w 185797"/>
                    <a:gd name="connsiteY7" fmla="*/ 190500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7637 w 185797"/>
                    <a:gd name="connsiteY7" fmla="*/ 180975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2874 w 185797"/>
                    <a:gd name="connsiteY7" fmla="*/ 185738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797" h="192882">
                      <a:moveTo>
                        <a:pt x="0" y="45244"/>
                      </a:moveTo>
                      <a:lnTo>
                        <a:pt x="57150" y="0"/>
                      </a:lnTo>
                      <a:cubicBezTo>
                        <a:pt x="96044" y="34131"/>
                        <a:pt x="132557" y="73026"/>
                        <a:pt x="173832" y="102394"/>
                      </a:cubicBezTo>
                      <a:cubicBezTo>
                        <a:pt x="196057" y="138113"/>
                        <a:pt x="182562" y="128587"/>
                        <a:pt x="171450" y="140494"/>
                      </a:cubicBezTo>
                      <a:lnTo>
                        <a:pt x="126206" y="104775"/>
                      </a:lnTo>
                      <a:cubicBezTo>
                        <a:pt x="136525" y="126206"/>
                        <a:pt x="180246" y="160055"/>
                        <a:pt x="166687" y="173831"/>
                      </a:cubicBezTo>
                      <a:cubicBezTo>
                        <a:pt x="150994" y="189775"/>
                        <a:pt x="130572" y="129779"/>
                        <a:pt x="116681" y="128588"/>
                      </a:cubicBezTo>
                      <a:cubicBezTo>
                        <a:pt x="102790" y="127397"/>
                        <a:pt x="148828" y="177007"/>
                        <a:pt x="142874" y="185738"/>
                      </a:cubicBezTo>
                      <a:cubicBezTo>
                        <a:pt x="139234" y="191076"/>
                        <a:pt x="116283" y="172244"/>
                        <a:pt x="109536" y="166688"/>
                      </a:cubicBezTo>
                      <a:cubicBezTo>
                        <a:pt x="102789" y="161132"/>
                        <a:pt x="104774" y="157163"/>
                        <a:pt x="102393" y="152400"/>
                      </a:cubicBezTo>
                      <a:cubicBezTo>
                        <a:pt x="103187" y="165100"/>
                        <a:pt x="115889" y="182562"/>
                        <a:pt x="104776" y="190500"/>
                      </a:cubicBezTo>
                      <a:cubicBezTo>
                        <a:pt x="99617" y="191691"/>
                        <a:pt x="77787" y="159147"/>
                        <a:pt x="71437" y="159544"/>
                      </a:cubicBezTo>
                      <a:cubicBezTo>
                        <a:pt x="72231" y="170657"/>
                        <a:pt x="87313" y="177007"/>
                        <a:pt x="73819" y="192882"/>
                      </a:cubicBezTo>
                      <a:cubicBezTo>
                        <a:pt x="21432" y="153194"/>
                        <a:pt x="23812" y="92075"/>
                        <a:pt x="0" y="45244"/>
                      </a:cubicBezTo>
                      <a:close/>
                    </a:path>
                  </a:pathLst>
                </a:custGeom>
                <a:no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: Shape 101">
                  <a:extLst>
                    <a:ext uri="{FF2B5EF4-FFF2-40B4-BE49-F238E27FC236}">
                      <a16:creationId xmlns:a16="http://schemas.microsoft.com/office/drawing/2014/main" id="{D36BBDFA-0138-48DA-963B-B76237283352}"/>
                    </a:ext>
                  </a:extLst>
                </p:cNvPr>
                <p:cNvSpPr/>
                <p:nvPr/>
              </p:nvSpPr>
              <p:spPr>
                <a:xfrm rot="1277218">
                  <a:off x="2419968" y="3856207"/>
                  <a:ext cx="340425" cy="761368"/>
                </a:xfrm>
                <a:custGeom>
                  <a:avLst/>
                  <a:gdLst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170940 w 170940"/>
                    <a:gd name="connsiteY0" fmla="*/ 0 h 514350"/>
                    <a:gd name="connsiteX1" fmla="*/ 0 w 170940"/>
                    <a:gd name="connsiteY1" fmla="*/ 475832 h 514350"/>
                    <a:gd name="connsiteX2" fmla="*/ 132840 w 170940"/>
                    <a:gd name="connsiteY2" fmla="*/ 514350 h 514350"/>
                    <a:gd name="connsiteX3" fmla="*/ 170940 w 170940"/>
                    <a:gd name="connsiteY3" fmla="*/ 0 h 514350"/>
                    <a:gd name="connsiteX0" fmla="*/ 170940 w 170940"/>
                    <a:gd name="connsiteY0" fmla="*/ 0 h 488858"/>
                    <a:gd name="connsiteX1" fmla="*/ 0 w 170940"/>
                    <a:gd name="connsiteY1" fmla="*/ 475832 h 488858"/>
                    <a:gd name="connsiteX2" fmla="*/ 106543 w 170940"/>
                    <a:gd name="connsiteY2" fmla="*/ 488858 h 488858"/>
                    <a:gd name="connsiteX3" fmla="*/ 170940 w 170940"/>
                    <a:gd name="connsiteY3" fmla="*/ 0 h 48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940" h="488858">
                      <a:moveTo>
                        <a:pt x="170940" y="0"/>
                      </a:moveTo>
                      <a:cubicBezTo>
                        <a:pt x="48703" y="142875"/>
                        <a:pt x="50800" y="309144"/>
                        <a:pt x="0" y="475832"/>
                      </a:cubicBezTo>
                      <a:cubicBezTo>
                        <a:pt x="57150" y="461544"/>
                        <a:pt x="49393" y="465046"/>
                        <a:pt x="106543" y="488858"/>
                      </a:cubicBezTo>
                      <a:lnTo>
                        <a:pt x="170940" y="0"/>
                      </a:lnTo>
                      <a:close/>
                    </a:path>
                  </a:pathLst>
                </a:custGeom>
                <a:no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70" name="Freeform: Shape 29">
              <a:extLst>
                <a:ext uri="{FF2B5EF4-FFF2-40B4-BE49-F238E27FC236}">
                  <a16:creationId xmlns:a16="http://schemas.microsoft.com/office/drawing/2014/main" id="{2E42BF0F-D6E8-479F-9741-0F8BC359D1D8}"/>
                </a:ext>
              </a:extLst>
            </p:cNvPr>
            <p:cNvSpPr/>
            <p:nvPr/>
          </p:nvSpPr>
          <p:spPr>
            <a:xfrm>
              <a:off x="11804946" y="-15318854"/>
              <a:ext cx="1114385" cy="1916359"/>
            </a:xfrm>
            <a:custGeom>
              <a:avLst/>
              <a:gdLst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72995 w 571470"/>
                <a:gd name="connsiteY0" fmla="*/ 25400 h 568325"/>
                <a:gd name="connsiteX1" fmla="*/ 3145 w 571470"/>
                <a:gd name="connsiteY1" fmla="*/ 561975 h 568325"/>
                <a:gd name="connsiteX2" fmla="*/ 571470 w 571470"/>
                <a:gd name="connsiteY2" fmla="*/ 568325 h 568325"/>
                <a:gd name="connsiteX3" fmla="*/ 495270 w 571470"/>
                <a:gd name="connsiteY3" fmla="*/ 0 h 568325"/>
                <a:gd name="connsiteX4" fmla="*/ 72995 w 571470"/>
                <a:gd name="connsiteY4" fmla="*/ 25400 h 568325"/>
                <a:gd name="connsiteX0" fmla="*/ 72995 w 571470"/>
                <a:gd name="connsiteY0" fmla="*/ 25400 h 592367"/>
                <a:gd name="connsiteX1" fmla="*/ 3145 w 571470"/>
                <a:gd name="connsiteY1" fmla="*/ 561975 h 592367"/>
                <a:gd name="connsiteX2" fmla="*/ 571470 w 571470"/>
                <a:gd name="connsiteY2" fmla="*/ 568325 h 592367"/>
                <a:gd name="connsiteX3" fmla="*/ 495270 w 571470"/>
                <a:gd name="connsiteY3" fmla="*/ 0 h 592367"/>
                <a:gd name="connsiteX4" fmla="*/ 72995 w 571470"/>
                <a:gd name="connsiteY4" fmla="*/ 25400 h 592367"/>
                <a:gd name="connsiteX0" fmla="*/ 72995 w 571470"/>
                <a:gd name="connsiteY0" fmla="*/ 25400 h 606867"/>
                <a:gd name="connsiteX1" fmla="*/ 3145 w 571470"/>
                <a:gd name="connsiteY1" fmla="*/ 561975 h 606867"/>
                <a:gd name="connsiteX2" fmla="*/ 571470 w 571470"/>
                <a:gd name="connsiteY2" fmla="*/ 568325 h 606867"/>
                <a:gd name="connsiteX3" fmla="*/ 495270 w 571470"/>
                <a:gd name="connsiteY3" fmla="*/ 0 h 606867"/>
                <a:gd name="connsiteX4" fmla="*/ 72995 w 571470"/>
                <a:gd name="connsiteY4" fmla="*/ 25400 h 606867"/>
                <a:gd name="connsiteX0" fmla="*/ 72995 w 573130"/>
                <a:gd name="connsiteY0" fmla="*/ 25400 h 606867"/>
                <a:gd name="connsiteX1" fmla="*/ 3145 w 573130"/>
                <a:gd name="connsiteY1" fmla="*/ 561975 h 606867"/>
                <a:gd name="connsiteX2" fmla="*/ 571470 w 573130"/>
                <a:gd name="connsiteY2" fmla="*/ 568325 h 606867"/>
                <a:gd name="connsiteX3" fmla="*/ 495270 w 573130"/>
                <a:gd name="connsiteY3" fmla="*/ 0 h 606867"/>
                <a:gd name="connsiteX4" fmla="*/ 72995 w 573130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114470 w 573128"/>
                <a:gd name="connsiteY0" fmla="*/ 18196 h 606867"/>
                <a:gd name="connsiteX1" fmla="*/ 1395 w 573128"/>
                <a:gd name="connsiteY1" fmla="*/ 561975 h 606867"/>
                <a:gd name="connsiteX2" fmla="*/ 569720 w 573128"/>
                <a:gd name="connsiteY2" fmla="*/ 568325 h 606867"/>
                <a:gd name="connsiteX3" fmla="*/ 493520 w 573128"/>
                <a:gd name="connsiteY3" fmla="*/ 0 h 606867"/>
                <a:gd name="connsiteX4" fmla="*/ 114470 w 573128"/>
                <a:gd name="connsiteY4" fmla="*/ 18196 h 606867"/>
                <a:gd name="connsiteX0" fmla="*/ 114470 w 571311"/>
                <a:gd name="connsiteY0" fmla="*/ 18196 h 606867"/>
                <a:gd name="connsiteX1" fmla="*/ 1395 w 571311"/>
                <a:gd name="connsiteY1" fmla="*/ 561975 h 606867"/>
                <a:gd name="connsiteX2" fmla="*/ 569720 w 571311"/>
                <a:gd name="connsiteY2" fmla="*/ 568325 h 606867"/>
                <a:gd name="connsiteX3" fmla="*/ 450294 w 571311"/>
                <a:gd name="connsiteY3" fmla="*/ 0 h 606867"/>
                <a:gd name="connsiteX4" fmla="*/ 114470 w 571311"/>
                <a:gd name="connsiteY4" fmla="*/ 18196 h 60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311" h="606867">
                  <a:moveTo>
                    <a:pt x="114470" y="18196"/>
                  </a:moveTo>
                  <a:cubicBezTo>
                    <a:pt x="53087" y="197054"/>
                    <a:pt x="-10247" y="395817"/>
                    <a:pt x="1395" y="561975"/>
                  </a:cubicBezTo>
                  <a:cubicBezTo>
                    <a:pt x="200362" y="627592"/>
                    <a:pt x="399328" y="613833"/>
                    <a:pt x="569720" y="568325"/>
                  </a:cubicBezTo>
                  <a:cubicBezTo>
                    <a:pt x="582420" y="385233"/>
                    <a:pt x="516969" y="179917"/>
                    <a:pt x="450294" y="0"/>
                  </a:cubicBezTo>
                  <a:cubicBezTo>
                    <a:pt x="312711" y="71967"/>
                    <a:pt x="258403" y="47829"/>
                    <a:pt x="114470" y="18196"/>
                  </a:cubicBez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solidFill>
                <a:srgbClr val="2A2A2A">
                  <a:alpha val="4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4068A0E1-D10B-423E-8E45-C60F301F23D5}"/>
                </a:ext>
              </a:extLst>
            </p:cNvPr>
            <p:cNvGrpSpPr/>
            <p:nvPr/>
          </p:nvGrpSpPr>
          <p:grpSpPr>
            <a:xfrm rot="7623011" flipH="1">
              <a:off x="11329088" y="-15523045"/>
              <a:ext cx="1017994" cy="1658293"/>
              <a:chOff x="2154023" y="3856207"/>
              <a:chExt cx="606370" cy="984663"/>
            </a:xfrm>
          </p:grpSpPr>
          <p:sp>
            <p:nvSpPr>
              <p:cNvPr id="297" name="Freeform: Shape 100">
                <a:extLst>
                  <a:ext uri="{FF2B5EF4-FFF2-40B4-BE49-F238E27FC236}">
                    <a16:creationId xmlns:a16="http://schemas.microsoft.com/office/drawing/2014/main" id="{441359FF-73F9-4CF5-9C53-EFB8869E8AC1}"/>
                  </a:ext>
                </a:extLst>
              </p:cNvPr>
              <p:cNvSpPr/>
              <p:nvPr/>
            </p:nvSpPr>
            <p:spPr>
              <a:xfrm flipH="1">
                <a:off x="2154023" y="4501748"/>
                <a:ext cx="326666" cy="339122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: Shape 101">
                <a:extLst>
                  <a:ext uri="{FF2B5EF4-FFF2-40B4-BE49-F238E27FC236}">
                    <a16:creationId xmlns:a16="http://schemas.microsoft.com/office/drawing/2014/main" id="{D16F91EC-C7BF-418F-9C0D-988C94DB502D}"/>
                  </a:ext>
                </a:extLst>
              </p:cNvPr>
              <p:cNvSpPr/>
              <p:nvPr/>
            </p:nvSpPr>
            <p:spPr>
              <a:xfrm rot="1277218">
                <a:off x="2419968" y="3856207"/>
                <a:ext cx="340425" cy="761368"/>
              </a:xfrm>
              <a:custGeom>
                <a:avLst/>
                <a:gdLst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170940 w 170940"/>
                  <a:gd name="connsiteY0" fmla="*/ 0 h 514350"/>
                  <a:gd name="connsiteX1" fmla="*/ 0 w 170940"/>
                  <a:gd name="connsiteY1" fmla="*/ 475832 h 514350"/>
                  <a:gd name="connsiteX2" fmla="*/ 132840 w 170940"/>
                  <a:gd name="connsiteY2" fmla="*/ 514350 h 514350"/>
                  <a:gd name="connsiteX3" fmla="*/ 170940 w 170940"/>
                  <a:gd name="connsiteY3" fmla="*/ 0 h 514350"/>
                  <a:gd name="connsiteX0" fmla="*/ 170940 w 170940"/>
                  <a:gd name="connsiteY0" fmla="*/ 0 h 488858"/>
                  <a:gd name="connsiteX1" fmla="*/ 0 w 170940"/>
                  <a:gd name="connsiteY1" fmla="*/ 475832 h 488858"/>
                  <a:gd name="connsiteX2" fmla="*/ 106543 w 170940"/>
                  <a:gd name="connsiteY2" fmla="*/ 488858 h 488858"/>
                  <a:gd name="connsiteX3" fmla="*/ 170940 w 170940"/>
                  <a:gd name="connsiteY3" fmla="*/ 0 h 48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940" h="488858">
                    <a:moveTo>
                      <a:pt x="170940" y="0"/>
                    </a:moveTo>
                    <a:cubicBezTo>
                      <a:pt x="48703" y="142875"/>
                      <a:pt x="50800" y="309144"/>
                      <a:pt x="0" y="475832"/>
                    </a:cubicBezTo>
                    <a:cubicBezTo>
                      <a:pt x="57150" y="461544"/>
                      <a:pt x="49393" y="465046"/>
                      <a:pt x="106543" y="488858"/>
                    </a:cubicBezTo>
                    <a:lnTo>
                      <a:pt x="170940" y="0"/>
                    </a:lnTo>
                    <a:close/>
                  </a:path>
                </a:pathLst>
              </a:cu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72" name="Freeform: Shape 14338">
              <a:extLst>
                <a:ext uri="{FF2B5EF4-FFF2-40B4-BE49-F238E27FC236}">
                  <a16:creationId xmlns:a16="http://schemas.microsoft.com/office/drawing/2014/main" id="{42EA8247-7F26-4AD0-9546-53068832BB81}"/>
                </a:ext>
              </a:extLst>
            </p:cNvPr>
            <p:cNvSpPr/>
            <p:nvPr/>
          </p:nvSpPr>
          <p:spPr>
            <a:xfrm>
              <a:off x="12212195" y="-15098813"/>
              <a:ext cx="300576" cy="1475626"/>
            </a:xfrm>
            <a:custGeom>
              <a:avLst/>
              <a:gdLst>
                <a:gd name="connsiteX0" fmla="*/ 47625 w 180975"/>
                <a:gd name="connsiteY0" fmla="*/ 42862 h 523875"/>
                <a:gd name="connsiteX1" fmla="*/ 0 w 180975"/>
                <a:gd name="connsiteY1" fmla="*/ 461962 h 523875"/>
                <a:gd name="connsiteX2" fmla="*/ 95250 w 180975"/>
                <a:gd name="connsiteY2" fmla="*/ 523875 h 523875"/>
                <a:gd name="connsiteX3" fmla="*/ 180975 w 180975"/>
                <a:gd name="connsiteY3" fmla="*/ 452437 h 523875"/>
                <a:gd name="connsiteX4" fmla="*/ 128588 w 180975"/>
                <a:gd name="connsiteY4" fmla="*/ 57150 h 523875"/>
                <a:gd name="connsiteX5" fmla="*/ 90488 w 180975"/>
                <a:gd name="connsiteY5" fmla="*/ 0 h 523875"/>
                <a:gd name="connsiteX6" fmla="*/ 47625 w 180975"/>
                <a:gd name="connsiteY6" fmla="*/ 4286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523875">
                  <a:moveTo>
                    <a:pt x="47625" y="42862"/>
                  </a:moveTo>
                  <a:lnTo>
                    <a:pt x="0" y="461962"/>
                  </a:lnTo>
                  <a:lnTo>
                    <a:pt x="95250" y="523875"/>
                  </a:lnTo>
                  <a:lnTo>
                    <a:pt x="180975" y="452437"/>
                  </a:lnTo>
                  <a:lnTo>
                    <a:pt x="128588" y="57150"/>
                  </a:lnTo>
                  <a:lnTo>
                    <a:pt x="90488" y="0"/>
                  </a:lnTo>
                  <a:lnTo>
                    <a:pt x="47625" y="42862"/>
                  </a:lnTo>
                  <a:close/>
                </a:path>
              </a:pathLst>
            </a:custGeom>
            <a:solidFill>
              <a:srgbClr val="249DD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Freeform: Shape 14335">
              <a:extLst>
                <a:ext uri="{FF2B5EF4-FFF2-40B4-BE49-F238E27FC236}">
                  <a16:creationId xmlns:a16="http://schemas.microsoft.com/office/drawing/2014/main" id="{8165730C-78CF-4437-A133-EE6FE2E0DFF4}"/>
                </a:ext>
              </a:extLst>
            </p:cNvPr>
            <p:cNvSpPr/>
            <p:nvPr/>
          </p:nvSpPr>
          <p:spPr>
            <a:xfrm>
              <a:off x="11994644" y="-15149309"/>
              <a:ext cx="711558" cy="373866"/>
            </a:xfrm>
            <a:custGeom>
              <a:avLst/>
              <a:gdLst>
                <a:gd name="connsiteX0" fmla="*/ 0 w 464344"/>
                <a:gd name="connsiteY0" fmla="*/ 42862 h 100012"/>
                <a:gd name="connsiteX1" fmla="*/ 180975 w 464344"/>
                <a:gd name="connsiteY1" fmla="*/ 95250 h 100012"/>
                <a:gd name="connsiteX2" fmla="*/ 204787 w 464344"/>
                <a:gd name="connsiteY2" fmla="*/ 71437 h 100012"/>
                <a:gd name="connsiteX3" fmla="*/ 309562 w 464344"/>
                <a:gd name="connsiteY3" fmla="*/ 100012 h 100012"/>
                <a:gd name="connsiteX4" fmla="*/ 464344 w 464344"/>
                <a:gd name="connsiteY4" fmla="*/ 19050 h 100012"/>
                <a:gd name="connsiteX5" fmla="*/ 254794 w 464344"/>
                <a:gd name="connsiteY5" fmla="*/ 0 h 100012"/>
                <a:gd name="connsiteX6" fmla="*/ 0 w 464344"/>
                <a:gd name="connsiteY6" fmla="*/ 42862 h 100012"/>
                <a:gd name="connsiteX0" fmla="*/ 0 w 482017"/>
                <a:gd name="connsiteY0" fmla="*/ 26137 h 100012"/>
                <a:gd name="connsiteX1" fmla="*/ 198648 w 482017"/>
                <a:gd name="connsiteY1" fmla="*/ 95250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100012"/>
                <a:gd name="connsiteX1" fmla="*/ 151519 w 482017"/>
                <a:gd name="connsiteY1" fmla="*/ 96644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96644"/>
                <a:gd name="connsiteX1" fmla="*/ 151519 w 482017"/>
                <a:gd name="connsiteY1" fmla="*/ 96644 h 96644"/>
                <a:gd name="connsiteX2" fmla="*/ 222460 w 482017"/>
                <a:gd name="connsiteY2" fmla="*/ 71437 h 96644"/>
                <a:gd name="connsiteX3" fmla="*/ 336071 w 482017"/>
                <a:gd name="connsiteY3" fmla="*/ 93043 h 96644"/>
                <a:gd name="connsiteX4" fmla="*/ 482017 w 482017"/>
                <a:gd name="connsiteY4" fmla="*/ 19050 h 96644"/>
                <a:gd name="connsiteX5" fmla="*/ 272467 w 482017"/>
                <a:gd name="connsiteY5" fmla="*/ 0 h 96644"/>
                <a:gd name="connsiteX6" fmla="*/ 0 w 482017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22460 w 473180"/>
                <a:gd name="connsiteY2" fmla="*/ 71437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43079 w 473180"/>
                <a:gd name="connsiteY2" fmla="*/ 70044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22124"/>
                <a:gd name="connsiteY0" fmla="*/ 18704 h 96644"/>
                <a:gd name="connsiteX1" fmla="*/ 100463 w 422124"/>
                <a:gd name="connsiteY1" fmla="*/ 96644 h 96644"/>
                <a:gd name="connsiteX2" fmla="*/ 192023 w 422124"/>
                <a:gd name="connsiteY2" fmla="*/ 70044 h 96644"/>
                <a:gd name="connsiteX3" fmla="*/ 285015 w 422124"/>
                <a:gd name="connsiteY3" fmla="*/ 93043 h 96644"/>
                <a:gd name="connsiteX4" fmla="*/ 422124 w 422124"/>
                <a:gd name="connsiteY4" fmla="*/ 19050 h 96644"/>
                <a:gd name="connsiteX5" fmla="*/ 221411 w 422124"/>
                <a:gd name="connsiteY5" fmla="*/ 0 h 96644"/>
                <a:gd name="connsiteX6" fmla="*/ 0 w 422124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2023 w 374996"/>
                <a:gd name="connsiteY2" fmla="*/ 70044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5950 w 374996"/>
                <a:gd name="connsiteY2" fmla="*/ 40310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3043"/>
                <a:gd name="connsiteX1" fmla="*/ 96536 w 374996"/>
                <a:gd name="connsiteY1" fmla="*/ 72485 h 93043"/>
                <a:gd name="connsiteX2" fmla="*/ 195950 w 374996"/>
                <a:gd name="connsiteY2" fmla="*/ 40310 h 93043"/>
                <a:gd name="connsiteX3" fmla="*/ 285015 w 374996"/>
                <a:gd name="connsiteY3" fmla="*/ 93043 h 93043"/>
                <a:gd name="connsiteX4" fmla="*/ 374996 w 374996"/>
                <a:gd name="connsiteY4" fmla="*/ 13475 h 93043"/>
                <a:gd name="connsiteX5" fmla="*/ 221411 w 374996"/>
                <a:gd name="connsiteY5" fmla="*/ 0 h 93043"/>
                <a:gd name="connsiteX6" fmla="*/ 0 w 374996"/>
                <a:gd name="connsiteY6" fmla="*/ 18704 h 93043"/>
                <a:gd name="connsiteX0" fmla="*/ 0 w 374996"/>
                <a:gd name="connsiteY0" fmla="*/ 18704 h 76318"/>
                <a:gd name="connsiteX1" fmla="*/ 96536 w 374996"/>
                <a:gd name="connsiteY1" fmla="*/ 72485 h 76318"/>
                <a:gd name="connsiteX2" fmla="*/ 195950 w 374996"/>
                <a:gd name="connsiteY2" fmla="*/ 40310 h 76318"/>
                <a:gd name="connsiteX3" fmla="*/ 300724 w 374996"/>
                <a:gd name="connsiteY3" fmla="*/ 76318 h 76318"/>
                <a:gd name="connsiteX4" fmla="*/ 374996 w 374996"/>
                <a:gd name="connsiteY4" fmla="*/ 13475 h 76318"/>
                <a:gd name="connsiteX5" fmla="*/ 221411 w 374996"/>
                <a:gd name="connsiteY5" fmla="*/ 0 h 76318"/>
                <a:gd name="connsiteX6" fmla="*/ 0 w 374996"/>
                <a:gd name="connsiteY6" fmla="*/ 18704 h 7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4996" h="76318">
                  <a:moveTo>
                    <a:pt x="0" y="18704"/>
                  </a:moveTo>
                  <a:lnTo>
                    <a:pt x="96536" y="72485"/>
                  </a:lnTo>
                  <a:lnTo>
                    <a:pt x="195950" y="40310"/>
                  </a:lnTo>
                  <a:lnTo>
                    <a:pt x="300724" y="76318"/>
                  </a:lnTo>
                  <a:lnTo>
                    <a:pt x="374996" y="13475"/>
                  </a:lnTo>
                  <a:lnTo>
                    <a:pt x="221411" y="0"/>
                  </a:lnTo>
                  <a:lnTo>
                    <a:pt x="0" y="18704"/>
                  </a:lnTo>
                  <a:close/>
                </a:path>
              </a:pathLst>
            </a:custGeom>
            <a:solidFill>
              <a:srgbClr val="EFF0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FCEE1E26-3E62-4198-BC80-0142F092E5E5}"/>
                </a:ext>
              </a:extLst>
            </p:cNvPr>
            <p:cNvGrpSpPr/>
            <p:nvPr/>
          </p:nvGrpSpPr>
          <p:grpSpPr>
            <a:xfrm>
              <a:off x="11379625" y="-17333809"/>
              <a:ext cx="1859005" cy="2139107"/>
              <a:chOff x="7678445" y="1964827"/>
              <a:chExt cx="1908309" cy="2774552"/>
            </a:xfrm>
            <a:scene3d>
              <a:camera prst="perspectiveFront"/>
              <a:lightRig rig="threePt" dir="t"/>
            </a:scene3d>
          </p:grpSpPr>
          <p:sp>
            <p:nvSpPr>
              <p:cNvPr id="275" name="Oval 12">
                <a:extLst>
                  <a:ext uri="{FF2B5EF4-FFF2-40B4-BE49-F238E27FC236}">
                    <a16:creationId xmlns:a16="http://schemas.microsoft.com/office/drawing/2014/main" id="{F0A59699-3E85-44F1-B275-ECF49F871928}"/>
                  </a:ext>
                </a:extLst>
              </p:cNvPr>
              <p:cNvSpPr/>
              <p:nvPr/>
            </p:nvSpPr>
            <p:spPr>
              <a:xfrm>
                <a:off x="7770881" y="2217414"/>
                <a:ext cx="1712132" cy="2507849"/>
              </a:xfrm>
              <a:custGeom>
                <a:avLst/>
                <a:gdLst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24311 w 1225399"/>
                  <a:gd name="connsiteY0" fmla="*/ 575394 h 1150788"/>
                  <a:gd name="connsiteX1" fmla="*/ 624855 w 1225399"/>
                  <a:gd name="connsiteY1" fmla="*/ 0 h 1150788"/>
                  <a:gd name="connsiteX2" fmla="*/ 1225399 w 1225399"/>
                  <a:gd name="connsiteY2" fmla="*/ 575394 h 1150788"/>
                  <a:gd name="connsiteX3" fmla="*/ 624855 w 1225399"/>
                  <a:gd name="connsiteY3" fmla="*/ 1150788 h 1150788"/>
                  <a:gd name="connsiteX4" fmla="*/ 24311 w 1225399"/>
                  <a:gd name="connsiteY4" fmla="*/ 575394 h 1150788"/>
                  <a:gd name="connsiteX0" fmla="*/ 632 w 1201720"/>
                  <a:gd name="connsiteY0" fmla="*/ 575394 h 1150788"/>
                  <a:gd name="connsiteX1" fmla="*/ 601176 w 1201720"/>
                  <a:gd name="connsiteY1" fmla="*/ 0 h 1150788"/>
                  <a:gd name="connsiteX2" fmla="*/ 1201720 w 1201720"/>
                  <a:gd name="connsiteY2" fmla="*/ 575394 h 1150788"/>
                  <a:gd name="connsiteX3" fmla="*/ 601176 w 1201720"/>
                  <a:gd name="connsiteY3" fmla="*/ 1150788 h 1150788"/>
                  <a:gd name="connsiteX4" fmla="*/ 632 w 1201720"/>
                  <a:gd name="connsiteY4" fmla="*/ 575394 h 1150788"/>
                  <a:gd name="connsiteX0" fmla="*/ 632 w 1201720"/>
                  <a:gd name="connsiteY0" fmla="*/ 575394 h 1150788"/>
                  <a:gd name="connsiteX1" fmla="*/ 601176 w 1201720"/>
                  <a:gd name="connsiteY1" fmla="*/ 0 h 1150788"/>
                  <a:gd name="connsiteX2" fmla="*/ 1201720 w 1201720"/>
                  <a:gd name="connsiteY2" fmla="*/ 575394 h 1150788"/>
                  <a:gd name="connsiteX3" fmla="*/ 601176 w 1201720"/>
                  <a:gd name="connsiteY3" fmla="*/ 1150788 h 1150788"/>
                  <a:gd name="connsiteX4" fmla="*/ 632 w 1201720"/>
                  <a:gd name="connsiteY4" fmla="*/ 575394 h 1150788"/>
                  <a:gd name="connsiteX0" fmla="*/ 33966 w 1235054"/>
                  <a:gd name="connsiteY0" fmla="*/ 592052 h 1167446"/>
                  <a:gd name="connsiteX1" fmla="*/ 134705 w 1235054"/>
                  <a:gd name="connsiteY1" fmla="*/ 193460 h 1167446"/>
                  <a:gd name="connsiteX2" fmla="*/ 634510 w 1235054"/>
                  <a:gd name="connsiteY2" fmla="*/ 16658 h 1167446"/>
                  <a:gd name="connsiteX3" fmla="*/ 1235054 w 1235054"/>
                  <a:gd name="connsiteY3" fmla="*/ 592052 h 1167446"/>
                  <a:gd name="connsiteX4" fmla="*/ 634510 w 1235054"/>
                  <a:gd name="connsiteY4" fmla="*/ 1167446 h 1167446"/>
                  <a:gd name="connsiteX5" fmla="*/ 33966 w 1235054"/>
                  <a:gd name="connsiteY5" fmla="*/ 592052 h 1167446"/>
                  <a:gd name="connsiteX0" fmla="*/ 33966 w 1252356"/>
                  <a:gd name="connsiteY0" fmla="*/ 576322 h 1151716"/>
                  <a:gd name="connsiteX1" fmla="*/ 134705 w 1252356"/>
                  <a:gd name="connsiteY1" fmla="*/ 177730 h 1151716"/>
                  <a:gd name="connsiteX2" fmla="*/ 634510 w 1252356"/>
                  <a:gd name="connsiteY2" fmla="*/ 928 h 1151716"/>
                  <a:gd name="connsiteX3" fmla="*/ 1058697 w 1252356"/>
                  <a:gd name="connsiteY3" fmla="*/ 130705 h 1151716"/>
                  <a:gd name="connsiteX4" fmla="*/ 1235054 w 1252356"/>
                  <a:gd name="connsiteY4" fmla="*/ 576322 h 1151716"/>
                  <a:gd name="connsiteX5" fmla="*/ 634510 w 1252356"/>
                  <a:gd name="connsiteY5" fmla="*/ 1151716 h 1151716"/>
                  <a:gd name="connsiteX6" fmla="*/ 33966 w 1252356"/>
                  <a:gd name="connsiteY6" fmla="*/ 576322 h 1151716"/>
                  <a:gd name="connsiteX0" fmla="*/ 33966 w 1215019"/>
                  <a:gd name="connsiteY0" fmla="*/ 576322 h 1151722"/>
                  <a:gd name="connsiteX1" fmla="*/ 134705 w 1215019"/>
                  <a:gd name="connsiteY1" fmla="*/ 177730 h 1151722"/>
                  <a:gd name="connsiteX2" fmla="*/ 634510 w 1215019"/>
                  <a:gd name="connsiteY2" fmla="*/ 928 h 1151722"/>
                  <a:gd name="connsiteX3" fmla="*/ 1058697 w 1215019"/>
                  <a:gd name="connsiteY3" fmla="*/ 130705 h 1151722"/>
                  <a:gd name="connsiteX4" fmla="*/ 1193370 w 1215019"/>
                  <a:gd name="connsiteY4" fmla="*/ 564566 h 1151722"/>
                  <a:gd name="connsiteX5" fmla="*/ 634510 w 1215019"/>
                  <a:gd name="connsiteY5" fmla="*/ 1151716 h 1151722"/>
                  <a:gd name="connsiteX6" fmla="*/ 33966 w 1215019"/>
                  <a:gd name="connsiteY6" fmla="*/ 576322 h 1151722"/>
                  <a:gd name="connsiteX0" fmla="*/ 33966 w 1215019"/>
                  <a:gd name="connsiteY0" fmla="*/ 576322 h 1151722"/>
                  <a:gd name="connsiteX1" fmla="*/ 134705 w 1215019"/>
                  <a:gd name="connsiteY1" fmla="*/ 177730 h 1151722"/>
                  <a:gd name="connsiteX2" fmla="*/ 634510 w 1215019"/>
                  <a:gd name="connsiteY2" fmla="*/ 928 h 1151722"/>
                  <a:gd name="connsiteX3" fmla="*/ 1058697 w 1215019"/>
                  <a:gd name="connsiteY3" fmla="*/ 130705 h 1151722"/>
                  <a:gd name="connsiteX4" fmla="*/ 1193370 w 1215019"/>
                  <a:gd name="connsiteY4" fmla="*/ 564566 h 1151722"/>
                  <a:gd name="connsiteX5" fmla="*/ 634510 w 1215019"/>
                  <a:gd name="connsiteY5" fmla="*/ 1151716 h 1151722"/>
                  <a:gd name="connsiteX6" fmla="*/ 33966 w 1215019"/>
                  <a:gd name="connsiteY6" fmla="*/ 576322 h 1151722"/>
                  <a:gd name="connsiteX0" fmla="*/ 33966 w 1215019"/>
                  <a:gd name="connsiteY0" fmla="*/ 576322 h 1154653"/>
                  <a:gd name="connsiteX1" fmla="*/ 134705 w 1215019"/>
                  <a:gd name="connsiteY1" fmla="*/ 177730 h 1154653"/>
                  <a:gd name="connsiteX2" fmla="*/ 634510 w 1215019"/>
                  <a:gd name="connsiteY2" fmla="*/ 928 h 1154653"/>
                  <a:gd name="connsiteX3" fmla="*/ 1058697 w 1215019"/>
                  <a:gd name="connsiteY3" fmla="*/ 130705 h 1154653"/>
                  <a:gd name="connsiteX4" fmla="*/ 1193370 w 1215019"/>
                  <a:gd name="connsiteY4" fmla="*/ 564566 h 1154653"/>
                  <a:gd name="connsiteX5" fmla="*/ 634510 w 1215019"/>
                  <a:gd name="connsiteY5" fmla="*/ 1151716 h 1154653"/>
                  <a:gd name="connsiteX6" fmla="*/ 33966 w 1215019"/>
                  <a:gd name="connsiteY6" fmla="*/ 576322 h 1154653"/>
                  <a:gd name="connsiteX0" fmla="*/ 32954 w 1214007"/>
                  <a:gd name="connsiteY0" fmla="*/ 576322 h 1183672"/>
                  <a:gd name="connsiteX1" fmla="*/ 133693 w 1214007"/>
                  <a:gd name="connsiteY1" fmla="*/ 177730 h 1183672"/>
                  <a:gd name="connsiteX2" fmla="*/ 633498 w 1214007"/>
                  <a:gd name="connsiteY2" fmla="*/ 928 h 1183672"/>
                  <a:gd name="connsiteX3" fmla="*/ 1057685 w 1214007"/>
                  <a:gd name="connsiteY3" fmla="*/ 130705 h 1183672"/>
                  <a:gd name="connsiteX4" fmla="*/ 1192358 w 1214007"/>
                  <a:gd name="connsiteY4" fmla="*/ 564566 h 1183672"/>
                  <a:gd name="connsiteX5" fmla="*/ 619603 w 1214007"/>
                  <a:gd name="connsiteY5" fmla="*/ 1181107 h 1183672"/>
                  <a:gd name="connsiteX6" fmla="*/ 32954 w 1214007"/>
                  <a:gd name="connsiteY6" fmla="*/ 576322 h 1183672"/>
                  <a:gd name="connsiteX0" fmla="*/ 32954 w 1214007"/>
                  <a:gd name="connsiteY0" fmla="*/ 576322 h 1181173"/>
                  <a:gd name="connsiteX1" fmla="*/ 133693 w 1214007"/>
                  <a:gd name="connsiteY1" fmla="*/ 177730 h 1181173"/>
                  <a:gd name="connsiteX2" fmla="*/ 633498 w 1214007"/>
                  <a:gd name="connsiteY2" fmla="*/ 928 h 1181173"/>
                  <a:gd name="connsiteX3" fmla="*/ 1057685 w 1214007"/>
                  <a:gd name="connsiteY3" fmla="*/ 130705 h 1181173"/>
                  <a:gd name="connsiteX4" fmla="*/ 1192358 w 1214007"/>
                  <a:gd name="connsiteY4" fmla="*/ 564566 h 1181173"/>
                  <a:gd name="connsiteX5" fmla="*/ 619603 w 1214007"/>
                  <a:gd name="connsiteY5" fmla="*/ 1181107 h 1181173"/>
                  <a:gd name="connsiteX6" fmla="*/ 32954 w 1214007"/>
                  <a:gd name="connsiteY6" fmla="*/ 576322 h 1181173"/>
                  <a:gd name="connsiteX0" fmla="*/ 11987 w 1193040"/>
                  <a:gd name="connsiteY0" fmla="*/ 576322 h 1181173"/>
                  <a:gd name="connsiteX1" fmla="*/ 112726 w 1193040"/>
                  <a:gd name="connsiteY1" fmla="*/ 177730 h 1181173"/>
                  <a:gd name="connsiteX2" fmla="*/ 612531 w 1193040"/>
                  <a:gd name="connsiteY2" fmla="*/ 928 h 1181173"/>
                  <a:gd name="connsiteX3" fmla="*/ 1036718 w 1193040"/>
                  <a:gd name="connsiteY3" fmla="*/ 130705 h 1181173"/>
                  <a:gd name="connsiteX4" fmla="*/ 1171391 w 1193040"/>
                  <a:gd name="connsiteY4" fmla="*/ 564566 h 1181173"/>
                  <a:gd name="connsiteX5" fmla="*/ 598636 w 1193040"/>
                  <a:gd name="connsiteY5" fmla="*/ 1181107 h 1181173"/>
                  <a:gd name="connsiteX6" fmla="*/ 11987 w 1193040"/>
                  <a:gd name="connsiteY6" fmla="*/ 576322 h 1181173"/>
                  <a:gd name="connsiteX0" fmla="*/ 28406 w 1209459"/>
                  <a:gd name="connsiteY0" fmla="*/ 576322 h 1169422"/>
                  <a:gd name="connsiteX1" fmla="*/ 129145 w 1209459"/>
                  <a:gd name="connsiteY1" fmla="*/ 177730 h 1169422"/>
                  <a:gd name="connsiteX2" fmla="*/ 628950 w 1209459"/>
                  <a:gd name="connsiteY2" fmla="*/ 928 h 1169422"/>
                  <a:gd name="connsiteX3" fmla="*/ 1053137 w 1209459"/>
                  <a:gd name="connsiteY3" fmla="*/ 130705 h 1169422"/>
                  <a:gd name="connsiteX4" fmla="*/ 1187810 w 1209459"/>
                  <a:gd name="connsiteY4" fmla="*/ 564566 h 1169422"/>
                  <a:gd name="connsiteX5" fmla="*/ 552529 w 1209459"/>
                  <a:gd name="connsiteY5" fmla="*/ 1169351 h 1169422"/>
                  <a:gd name="connsiteX6" fmla="*/ 28406 w 1209459"/>
                  <a:gd name="connsiteY6" fmla="*/ 576322 h 116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9459" h="1169422">
                    <a:moveTo>
                      <a:pt x="28406" y="576322"/>
                    </a:moveTo>
                    <a:cubicBezTo>
                      <a:pt x="-42158" y="411052"/>
                      <a:pt x="29054" y="273629"/>
                      <a:pt x="129145" y="177730"/>
                    </a:cubicBezTo>
                    <a:cubicBezTo>
                      <a:pt x="229236" y="81831"/>
                      <a:pt x="474951" y="8766"/>
                      <a:pt x="628950" y="928"/>
                    </a:cubicBezTo>
                    <a:cubicBezTo>
                      <a:pt x="782949" y="-6910"/>
                      <a:pt x="953046" y="34806"/>
                      <a:pt x="1053137" y="130705"/>
                    </a:cubicBezTo>
                    <a:cubicBezTo>
                      <a:pt x="1153228" y="226604"/>
                      <a:pt x="1255034" y="407134"/>
                      <a:pt x="1187810" y="564566"/>
                    </a:cubicBezTo>
                    <a:cubicBezTo>
                      <a:pt x="1211482" y="1016857"/>
                      <a:pt x="898603" y="1173270"/>
                      <a:pt x="552529" y="1169351"/>
                    </a:cubicBezTo>
                    <a:cubicBezTo>
                      <a:pt x="206455" y="1165432"/>
                      <a:pt x="98970" y="741592"/>
                      <a:pt x="28406" y="576322"/>
                    </a:cubicBezTo>
                    <a:close/>
                  </a:path>
                </a:pathLst>
              </a:custGeom>
              <a:solidFill>
                <a:srgbClr val="E8A06C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88900" dir="5400000" sx="93000" sy="93000" algn="t" rotWithShape="0">
                  <a:sysClr val="windowText" lastClr="000000">
                    <a:alpha val="26000"/>
                  </a:sys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: Shape 23">
                <a:extLst>
                  <a:ext uri="{FF2B5EF4-FFF2-40B4-BE49-F238E27FC236}">
                    <a16:creationId xmlns:a16="http://schemas.microsoft.com/office/drawing/2014/main" id="{A634ADC6-D253-4ADA-8789-8DF7BB02FDA1}"/>
                  </a:ext>
                </a:extLst>
              </p:cNvPr>
              <p:cNvSpPr/>
              <p:nvPr/>
            </p:nvSpPr>
            <p:spPr>
              <a:xfrm>
                <a:off x="7678445" y="1964827"/>
                <a:ext cx="1908309" cy="1951762"/>
              </a:xfrm>
              <a:custGeom>
                <a:avLst/>
                <a:gdLst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181070 w 1466662"/>
                  <a:gd name="connsiteY13" fmla="*/ 280658 h 1167897"/>
                  <a:gd name="connsiteX14" fmla="*/ 135802 w 1466662"/>
                  <a:gd name="connsiteY14" fmla="*/ 244444 h 1167897"/>
                  <a:gd name="connsiteX15" fmla="*/ 72428 w 1466662"/>
                  <a:gd name="connsiteY15" fmla="*/ 624689 h 1167897"/>
                  <a:gd name="connsiteX16" fmla="*/ 0 w 1466662"/>
                  <a:gd name="connsiteY16" fmla="*/ 561315 h 1167897"/>
                  <a:gd name="connsiteX17" fmla="*/ 135802 w 1466662"/>
                  <a:gd name="connsiteY17" fmla="*/ 1167897 h 1167897"/>
                  <a:gd name="connsiteX18" fmla="*/ 181070 w 1466662"/>
                  <a:gd name="connsiteY18" fmla="*/ 1032095 h 1167897"/>
                  <a:gd name="connsiteX19" fmla="*/ 199177 w 1466662"/>
                  <a:gd name="connsiteY19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336228 w 1466662"/>
                  <a:gd name="connsiteY13" fmla="*/ 80798 h 1167897"/>
                  <a:gd name="connsiteX14" fmla="*/ 181070 w 1466662"/>
                  <a:gd name="connsiteY14" fmla="*/ 280658 h 1167897"/>
                  <a:gd name="connsiteX15" fmla="*/ 135802 w 1466662"/>
                  <a:gd name="connsiteY15" fmla="*/ 244444 h 1167897"/>
                  <a:gd name="connsiteX16" fmla="*/ 72428 w 1466662"/>
                  <a:gd name="connsiteY16" fmla="*/ 624689 h 1167897"/>
                  <a:gd name="connsiteX17" fmla="*/ 0 w 1466662"/>
                  <a:gd name="connsiteY17" fmla="*/ 561315 h 1167897"/>
                  <a:gd name="connsiteX18" fmla="*/ 135802 w 1466662"/>
                  <a:gd name="connsiteY18" fmla="*/ 1167897 h 1167897"/>
                  <a:gd name="connsiteX19" fmla="*/ 181070 w 1466662"/>
                  <a:gd name="connsiteY19" fmla="*/ 1032095 h 1167897"/>
                  <a:gd name="connsiteX20" fmla="*/ 199177 w 1466662"/>
                  <a:gd name="connsiteY20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760091 w 1466662"/>
                  <a:gd name="connsiteY11" fmla="*/ 16504 h 1167897"/>
                  <a:gd name="connsiteX12" fmla="*/ 516048 w 1466662"/>
                  <a:gd name="connsiteY12" fmla="*/ 72428 h 1167897"/>
                  <a:gd name="connsiteX13" fmla="*/ 570369 w 1466662"/>
                  <a:gd name="connsiteY13" fmla="*/ 0 h 1167897"/>
                  <a:gd name="connsiteX14" fmla="*/ 336228 w 1466662"/>
                  <a:gd name="connsiteY14" fmla="*/ 80798 h 1167897"/>
                  <a:gd name="connsiteX15" fmla="*/ 181070 w 1466662"/>
                  <a:gd name="connsiteY15" fmla="*/ 280658 h 1167897"/>
                  <a:gd name="connsiteX16" fmla="*/ 135802 w 1466662"/>
                  <a:gd name="connsiteY16" fmla="*/ 244444 h 1167897"/>
                  <a:gd name="connsiteX17" fmla="*/ 72428 w 1466662"/>
                  <a:gd name="connsiteY17" fmla="*/ 624689 h 1167897"/>
                  <a:gd name="connsiteX18" fmla="*/ 0 w 1466662"/>
                  <a:gd name="connsiteY18" fmla="*/ 561315 h 1167897"/>
                  <a:gd name="connsiteX19" fmla="*/ 135802 w 1466662"/>
                  <a:gd name="connsiteY19" fmla="*/ 1167897 h 1167897"/>
                  <a:gd name="connsiteX20" fmla="*/ 181070 w 1466662"/>
                  <a:gd name="connsiteY20" fmla="*/ 1032095 h 1167897"/>
                  <a:gd name="connsiteX21" fmla="*/ 199177 w 1466662"/>
                  <a:gd name="connsiteY21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1241103 w 1466662"/>
                  <a:gd name="connsiteY9" fmla="*/ 161760 h 1167897"/>
                  <a:gd name="connsiteX10" fmla="*/ 995882 w 1466662"/>
                  <a:gd name="connsiteY10" fmla="*/ 108642 h 1167897"/>
                  <a:gd name="connsiteX11" fmla="*/ 1050202 w 1466662"/>
                  <a:gd name="connsiteY11" fmla="*/ 36214 h 1167897"/>
                  <a:gd name="connsiteX12" fmla="*/ 760091 w 1466662"/>
                  <a:gd name="connsiteY12" fmla="*/ 16504 h 1167897"/>
                  <a:gd name="connsiteX13" fmla="*/ 516048 w 1466662"/>
                  <a:gd name="connsiteY13" fmla="*/ 72428 h 1167897"/>
                  <a:gd name="connsiteX14" fmla="*/ 570369 w 1466662"/>
                  <a:gd name="connsiteY14" fmla="*/ 0 h 1167897"/>
                  <a:gd name="connsiteX15" fmla="*/ 336228 w 1466662"/>
                  <a:gd name="connsiteY15" fmla="*/ 80798 h 1167897"/>
                  <a:gd name="connsiteX16" fmla="*/ 181070 w 1466662"/>
                  <a:gd name="connsiteY16" fmla="*/ 280658 h 1167897"/>
                  <a:gd name="connsiteX17" fmla="*/ 135802 w 1466662"/>
                  <a:gd name="connsiteY17" fmla="*/ 244444 h 1167897"/>
                  <a:gd name="connsiteX18" fmla="*/ 72428 w 1466662"/>
                  <a:gd name="connsiteY18" fmla="*/ 624689 h 1167897"/>
                  <a:gd name="connsiteX19" fmla="*/ 0 w 1466662"/>
                  <a:gd name="connsiteY19" fmla="*/ 561315 h 1167897"/>
                  <a:gd name="connsiteX20" fmla="*/ 135802 w 1466662"/>
                  <a:gd name="connsiteY20" fmla="*/ 1167897 h 1167897"/>
                  <a:gd name="connsiteX21" fmla="*/ 181070 w 1466662"/>
                  <a:gd name="connsiteY21" fmla="*/ 1032095 h 1167897"/>
                  <a:gd name="connsiteX22" fmla="*/ 199177 w 1466662"/>
                  <a:gd name="connsiteY22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426841 w 1466662"/>
                  <a:gd name="connsiteY7" fmla="*/ 466560 h 1167897"/>
                  <a:gd name="connsiteX8" fmla="*/ 1348967 w 1466662"/>
                  <a:gd name="connsiteY8" fmla="*/ 344032 h 1167897"/>
                  <a:gd name="connsiteX9" fmla="*/ 1412341 w 1466662"/>
                  <a:gd name="connsiteY9" fmla="*/ 316872 h 1167897"/>
                  <a:gd name="connsiteX10" fmla="*/ 1241103 w 1466662"/>
                  <a:gd name="connsiteY10" fmla="*/ 161760 h 1167897"/>
                  <a:gd name="connsiteX11" fmla="*/ 995882 w 1466662"/>
                  <a:gd name="connsiteY11" fmla="*/ 108642 h 1167897"/>
                  <a:gd name="connsiteX12" fmla="*/ 1050202 w 1466662"/>
                  <a:gd name="connsiteY12" fmla="*/ 36214 h 1167897"/>
                  <a:gd name="connsiteX13" fmla="*/ 760091 w 1466662"/>
                  <a:gd name="connsiteY13" fmla="*/ 16504 h 1167897"/>
                  <a:gd name="connsiteX14" fmla="*/ 516048 w 1466662"/>
                  <a:gd name="connsiteY14" fmla="*/ 72428 h 1167897"/>
                  <a:gd name="connsiteX15" fmla="*/ 570369 w 1466662"/>
                  <a:gd name="connsiteY15" fmla="*/ 0 h 1167897"/>
                  <a:gd name="connsiteX16" fmla="*/ 336228 w 1466662"/>
                  <a:gd name="connsiteY16" fmla="*/ 80798 h 1167897"/>
                  <a:gd name="connsiteX17" fmla="*/ 181070 w 1466662"/>
                  <a:gd name="connsiteY17" fmla="*/ 280658 h 1167897"/>
                  <a:gd name="connsiteX18" fmla="*/ 135802 w 1466662"/>
                  <a:gd name="connsiteY18" fmla="*/ 244444 h 1167897"/>
                  <a:gd name="connsiteX19" fmla="*/ 72428 w 1466662"/>
                  <a:gd name="connsiteY19" fmla="*/ 624689 h 1167897"/>
                  <a:gd name="connsiteX20" fmla="*/ 0 w 1466662"/>
                  <a:gd name="connsiteY20" fmla="*/ 561315 h 1167897"/>
                  <a:gd name="connsiteX21" fmla="*/ 135802 w 1466662"/>
                  <a:gd name="connsiteY21" fmla="*/ 1167897 h 1167897"/>
                  <a:gd name="connsiteX22" fmla="*/ 181070 w 1466662"/>
                  <a:gd name="connsiteY22" fmla="*/ 1032095 h 1167897"/>
                  <a:gd name="connsiteX23" fmla="*/ 199177 w 1466662"/>
                  <a:gd name="connsiteY23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181070 w 1466662"/>
                  <a:gd name="connsiteY18" fmla="*/ 280658 h 1167897"/>
                  <a:gd name="connsiteX19" fmla="*/ 135802 w 1466662"/>
                  <a:gd name="connsiteY19" fmla="*/ 244444 h 1167897"/>
                  <a:gd name="connsiteX20" fmla="*/ 72428 w 1466662"/>
                  <a:gd name="connsiteY20" fmla="*/ 624689 h 1167897"/>
                  <a:gd name="connsiteX21" fmla="*/ 0 w 1466662"/>
                  <a:gd name="connsiteY21" fmla="*/ 561315 h 1167897"/>
                  <a:gd name="connsiteX22" fmla="*/ 135802 w 1466662"/>
                  <a:gd name="connsiteY22" fmla="*/ 1167897 h 1167897"/>
                  <a:gd name="connsiteX23" fmla="*/ 181070 w 1466662"/>
                  <a:gd name="connsiteY23" fmla="*/ 1032095 h 1167897"/>
                  <a:gd name="connsiteX24" fmla="*/ 199177 w 1466662"/>
                  <a:gd name="connsiteY24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135802 w 1466662"/>
                  <a:gd name="connsiteY20" fmla="*/ 24444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52860 w 1466662"/>
                  <a:gd name="connsiteY21" fmla="*/ 409410 h 1167897"/>
                  <a:gd name="connsiteX22" fmla="*/ 72428 w 1466662"/>
                  <a:gd name="connsiteY22" fmla="*/ 624689 h 1167897"/>
                  <a:gd name="connsiteX23" fmla="*/ 0 w 1466662"/>
                  <a:gd name="connsiteY23" fmla="*/ 561315 h 1167897"/>
                  <a:gd name="connsiteX24" fmla="*/ 135802 w 1466662"/>
                  <a:gd name="connsiteY24" fmla="*/ 1167897 h 1167897"/>
                  <a:gd name="connsiteX25" fmla="*/ 181070 w 1466662"/>
                  <a:gd name="connsiteY25" fmla="*/ 1032095 h 1167897"/>
                  <a:gd name="connsiteX26" fmla="*/ 199177 w 1466662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84334 w 1478568"/>
                  <a:gd name="connsiteY22" fmla="*/ 624689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24284 w 1478568"/>
                  <a:gd name="connsiteY24" fmla="*/ 880898 h 1167897"/>
                  <a:gd name="connsiteX25" fmla="*/ 147708 w 1478568"/>
                  <a:gd name="connsiteY25" fmla="*/ 1167897 h 1167897"/>
                  <a:gd name="connsiteX26" fmla="*/ 192976 w 1478568"/>
                  <a:gd name="connsiteY26" fmla="*/ 1032095 h 1167897"/>
                  <a:gd name="connsiteX27" fmla="*/ 211083 w 1478568"/>
                  <a:gd name="connsiteY27" fmla="*/ 534155 h 1167897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8107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78568" h="1179804">
                    <a:moveTo>
                      <a:pt x="211083" y="543680"/>
                    </a:moveTo>
                    <a:cubicBezTo>
                      <a:pt x="391515" y="588617"/>
                      <a:pt x="569567" y="624029"/>
                      <a:pt x="745237" y="607054"/>
                    </a:cubicBezTo>
                    <a:cubicBezTo>
                      <a:pt x="921851" y="573056"/>
                      <a:pt x="1038932" y="572397"/>
                      <a:pt x="1225071" y="462199"/>
                    </a:cubicBezTo>
                    <a:cubicBezTo>
                      <a:pt x="1293035" y="571823"/>
                      <a:pt x="1360999" y="748122"/>
                      <a:pt x="1328949" y="955376"/>
                    </a:cubicBezTo>
                    <a:cubicBezTo>
                      <a:pt x="1339912" y="1003661"/>
                      <a:pt x="1346113" y="1047185"/>
                      <a:pt x="1388033" y="1104995"/>
                    </a:cubicBezTo>
                    <a:cubicBezTo>
                      <a:pt x="1393825" y="1012833"/>
                      <a:pt x="1421049" y="925435"/>
                      <a:pt x="1426841" y="833273"/>
                    </a:cubicBezTo>
                    <a:cubicBezTo>
                      <a:pt x="1442009" y="768665"/>
                      <a:pt x="1430982" y="696913"/>
                      <a:pt x="1415194" y="625161"/>
                    </a:cubicBezTo>
                    <a:lnTo>
                      <a:pt x="1478568" y="625161"/>
                    </a:lnTo>
                    <a:cubicBezTo>
                      <a:pt x="1458151" y="577057"/>
                      <a:pt x="1459164" y="524189"/>
                      <a:pt x="1438747" y="476085"/>
                    </a:cubicBezTo>
                    <a:cubicBezTo>
                      <a:pt x="1419933" y="428098"/>
                      <a:pt x="1386831" y="394400"/>
                      <a:pt x="1360873" y="353557"/>
                    </a:cubicBezTo>
                    <a:lnTo>
                      <a:pt x="1424247" y="326397"/>
                    </a:lnTo>
                    <a:cubicBezTo>
                      <a:pt x="1374312" y="258818"/>
                      <a:pt x="1338663" y="200764"/>
                      <a:pt x="1253009" y="171285"/>
                    </a:cubicBezTo>
                    <a:cubicBezTo>
                      <a:pt x="1173650" y="129767"/>
                      <a:pt x="1101434" y="107298"/>
                      <a:pt x="1007788" y="118167"/>
                    </a:cubicBezTo>
                    <a:cubicBezTo>
                      <a:pt x="1025895" y="94024"/>
                      <a:pt x="1101406" y="61095"/>
                      <a:pt x="1062108" y="45739"/>
                    </a:cubicBezTo>
                    <a:cubicBezTo>
                      <a:pt x="1022810" y="30383"/>
                      <a:pt x="866319" y="13549"/>
                      <a:pt x="771997" y="26029"/>
                    </a:cubicBezTo>
                    <a:cubicBezTo>
                      <a:pt x="678743" y="28001"/>
                      <a:pt x="609302" y="63312"/>
                      <a:pt x="527954" y="81953"/>
                    </a:cubicBezTo>
                    <a:lnTo>
                      <a:pt x="570369" y="0"/>
                    </a:lnTo>
                    <a:cubicBezTo>
                      <a:pt x="490735" y="24551"/>
                      <a:pt x="396812" y="46722"/>
                      <a:pt x="338609" y="90323"/>
                    </a:cubicBezTo>
                    <a:cubicBezTo>
                      <a:pt x="305271" y="122866"/>
                      <a:pt x="269553" y="136360"/>
                      <a:pt x="243359" y="171285"/>
                    </a:cubicBezTo>
                    <a:cubicBezTo>
                      <a:pt x="208309" y="205362"/>
                      <a:pt x="185163" y="239437"/>
                      <a:pt x="173926" y="287801"/>
                    </a:cubicBezTo>
                    <a:lnTo>
                      <a:pt x="107227" y="234919"/>
                    </a:lnTo>
                    <a:cubicBezTo>
                      <a:pt x="93867" y="297052"/>
                      <a:pt x="68601" y="356802"/>
                      <a:pt x="64766" y="418935"/>
                    </a:cubicBezTo>
                    <a:cubicBezTo>
                      <a:pt x="47477" y="481170"/>
                      <a:pt x="44474" y="533879"/>
                      <a:pt x="55759" y="605639"/>
                    </a:cubicBezTo>
                    <a:lnTo>
                      <a:pt x="0" y="573221"/>
                    </a:lnTo>
                    <a:cubicBezTo>
                      <a:pt x="4126" y="661492"/>
                      <a:pt x="-8417" y="790246"/>
                      <a:pt x="24284" y="890423"/>
                    </a:cubicBezTo>
                    <a:cubicBezTo>
                      <a:pt x="50345" y="986883"/>
                      <a:pt x="78785" y="1083344"/>
                      <a:pt x="123896" y="1179804"/>
                    </a:cubicBezTo>
                    <a:cubicBezTo>
                      <a:pt x="160417" y="1147237"/>
                      <a:pt x="175506" y="1093237"/>
                      <a:pt x="162020" y="1039239"/>
                    </a:cubicBezTo>
                    <a:cubicBezTo>
                      <a:pt x="153769" y="923266"/>
                      <a:pt x="93128" y="673941"/>
                      <a:pt x="211083" y="54368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4B9B0558-CE8D-4F84-A793-E4C0194A6D94}"/>
                  </a:ext>
                </a:extLst>
              </p:cNvPr>
              <p:cNvGrpSpPr/>
              <p:nvPr/>
            </p:nvGrpSpPr>
            <p:grpSpPr>
              <a:xfrm>
                <a:off x="8929601" y="3251589"/>
                <a:ext cx="472916" cy="387317"/>
                <a:chOff x="2292924" y="1146401"/>
                <a:chExt cx="366419" cy="234125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D6126DC2-B907-4133-87E6-49380719628A}"/>
                    </a:ext>
                  </a:extLst>
                </p:cNvPr>
                <p:cNvSpPr/>
                <p:nvPr/>
              </p:nvSpPr>
              <p:spPr>
                <a:xfrm rot="21265117" flipH="1">
                  <a:off x="2292924" y="1146401"/>
                  <a:ext cx="335070" cy="146702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Oval 4">
                  <a:extLst>
                    <a:ext uri="{FF2B5EF4-FFF2-40B4-BE49-F238E27FC236}">
                      <a16:creationId xmlns:a16="http://schemas.microsoft.com/office/drawing/2014/main" id="{6643C3CD-2D3B-4488-B566-A8548FD966FF}"/>
                    </a:ext>
                  </a:extLst>
                </p:cNvPr>
                <p:cNvSpPr/>
                <p:nvPr/>
              </p:nvSpPr>
              <p:spPr>
                <a:xfrm rot="21467118" flipH="1">
                  <a:off x="2296059" y="1168252"/>
                  <a:ext cx="363284" cy="212274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Oval 292">
                  <a:extLst>
                    <a:ext uri="{FF2B5EF4-FFF2-40B4-BE49-F238E27FC236}">
                      <a16:creationId xmlns:a16="http://schemas.microsoft.com/office/drawing/2014/main" id="{8B103FF8-377E-45DF-9070-5BE7D2C6C4D1}"/>
                    </a:ext>
                  </a:extLst>
                </p:cNvPr>
                <p:cNvSpPr/>
                <p:nvPr/>
              </p:nvSpPr>
              <p:spPr>
                <a:xfrm rot="1695153" flipH="1">
                  <a:off x="2351497" y="1176611"/>
                  <a:ext cx="202343" cy="202344"/>
                </a:xfrm>
                <a:prstGeom prst="ellipse">
                  <a:avLst/>
                </a:prstGeom>
                <a:solidFill>
                  <a:srgbClr val="573D2A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Oval 293">
                  <a:extLst>
                    <a:ext uri="{FF2B5EF4-FFF2-40B4-BE49-F238E27FC236}">
                      <a16:creationId xmlns:a16="http://schemas.microsoft.com/office/drawing/2014/main" id="{B6E35FCA-64C4-42A0-A307-0E93A791E872}"/>
                    </a:ext>
                  </a:extLst>
                </p:cNvPr>
                <p:cNvSpPr/>
                <p:nvPr/>
              </p:nvSpPr>
              <p:spPr>
                <a:xfrm rot="1695153" flipH="1">
                  <a:off x="2344354" y="1205005"/>
                  <a:ext cx="161996" cy="161997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" name="Oval 294">
                  <a:extLst>
                    <a:ext uri="{FF2B5EF4-FFF2-40B4-BE49-F238E27FC236}">
                      <a16:creationId xmlns:a16="http://schemas.microsoft.com/office/drawing/2014/main" id="{F6658DC0-532B-4D98-ABAD-F7493F876DC4}"/>
                    </a:ext>
                  </a:extLst>
                </p:cNvPr>
                <p:cNvSpPr/>
                <p:nvPr/>
              </p:nvSpPr>
              <p:spPr>
                <a:xfrm rot="1695153" flipH="1">
                  <a:off x="2375391" y="1208573"/>
                  <a:ext cx="91974" cy="91974"/>
                </a:xfrm>
                <a:prstGeom prst="ellipse">
                  <a:avLst/>
                </a:prstGeom>
                <a:solidFill>
                  <a:srgbClr val="F9E58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Oval 295">
                  <a:extLst>
                    <a:ext uri="{FF2B5EF4-FFF2-40B4-BE49-F238E27FC236}">
                      <a16:creationId xmlns:a16="http://schemas.microsoft.com/office/drawing/2014/main" id="{C54BDBA2-BFE6-4028-AA1A-C7BFB5A75F8B}"/>
                    </a:ext>
                  </a:extLst>
                </p:cNvPr>
                <p:cNvSpPr/>
                <p:nvPr/>
              </p:nvSpPr>
              <p:spPr>
                <a:xfrm rot="1695153" flipH="1">
                  <a:off x="2365109" y="1240325"/>
                  <a:ext cx="64380" cy="5989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8" name="Group 277">
                <a:extLst>
                  <a:ext uri="{FF2B5EF4-FFF2-40B4-BE49-F238E27FC236}">
                    <a16:creationId xmlns:a16="http://schemas.microsoft.com/office/drawing/2014/main" id="{5420C8B4-ACFB-4558-A93F-E44EFE0C095D}"/>
                  </a:ext>
                </a:extLst>
              </p:cNvPr>
              <p:cNvGrpSpPr/>
              <p:nvPr/>
            </p:nvGrpSpPr>
            <p:grpSpPr>
              <a:xfrm>
                <a:off x="8126090" y="3286026"/>
                <a:ext cx="472916" cy="387317"/>
                <a:chOff x="2292924" y="1146401"/>
                <a:chExt cx="366419" cy="234125"/>
              </a:xfrm>
            </p:grpSpPr>
            <p:sp>
              <p:nvSpPr>
                <p:cNvPr id="285" name="Oval 5">
                  <a:extLst>
                    <a:ext uri="{FF2B5EF4-FFF2-40B4-BE49-F238E27FC236}">
                      <a16:creationId xmlns:a16="http://schemas.microsoft.com/office/drawing/2014/main" id="{8795507C-1892-4178-8F98-56175D99A55D}"/>
                    </a:ext>
                  </a:extLst>
                </p:cNvPr>
                <p:cNvSpPr/>
                <p:nvPr/>
              </p:nvSpPr>
              <p:spPr>
                <a:xfrm rot="21265117" flipH="1">
                  <a:off x="2292924" y="1146401"/>
                  <a:ext cx="335070" cy="146702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Oval 4">
                  <a:extLst>
                    <a:ext uri="{FF2B5EF4-FFF2-40B4-BE49-F238E27FC236}">
                      <a16:creationId xmlns:a16="http://schemas.microsoft.com/office/drawing/2014/main" id="{CA01FE04-9B19-44D3-BA0D-135F4DF8EDF1}"/>
                    </a:ext>
                  </a:extLst>
                </p:cNvPr>
                <p:cNvSpPr/>
                <p:nvPr/>
              </p:nvSpPr>
              <p:spPr>
                <a:xfrm rot="21467118" flipH="1">
                  <a:off x="2296059" y="1168252"/>
                  <a:ext cx="363284" cy="212274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57AEDC69-D1BE-4815-982C-CD7E395E3F79}"/>
                    </a:ext>
                  </a:extLst>
                </p:cNvPr>
                <p:cNvSpPr/>
                <p:nvPr/>
              </p:nvSpPr>
              <p:spPr>
                <a:xfrm rot="1695153" flipH="1">
                  <a:off x="2351497" y="1176614"/>
                  <a:ext cx="202343" cy="202345"/>
                </a:xfrm>
                <a:prstGeom prst="ellipse">
                  <a:avLst/>
                </a:prstGeom>
                <a:solidFill>
                  <a:srgbClr val="573D2A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8A4920F1-CC7F-45BE-AE6A-8EAA888D1DBE}"/>
                    </a:ext>
                  </a:extLst>
                </p:cNvPr>
                <p:cNvSpPr/>
                <p:nvPr/>
              </p:nvSpPr>
              <p:spPr>
                <a:xfrm rot="1695153" flipH="1">
                  <a:off x="2344354" y="1205005"/>
                  <a:ext cx="161996" cy="161997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Oval 288">
                  <a:extLst>
                    <a:ext uri="{FF2B5EF4-FFF2-40B4-BE49-F238E27FC236}">
                      <a16:creationId xmlns:a16="http://schemas.microsoft.com/office/drawing/2014/main" id="{1358742A-424E-4562-8D3B-C3F3FCE13A01}"/>
                    </a:ext>
                  </a:extLst>
                </p:cNvPr>
                <p:cNvSpPr/>
                <p:nvPr/>
              </p:nvSpPr>
              <p:spPr>
                <a:xfrm rot="1695153" flipH="1">
                  <a:off x="2375391" y="1208573"/>
                  <a:ext cx="91974" cy="91974"/>
                </a:xfrm>
                <a:prstGeom prst="ellipse">
                  <a:avLst/>
                </a:prstGeom>
                <a:solidFill>
                  <a:srgbClr val="F9E58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212F09B2-064B-46B9-9D80-B94B0BC5C2B8}"/>
                    </a:ext>
                  </a:extLst>
                </p:cNvPr>
                <p:cNvSpPr/>
                <p:nvPr/>
              </p:nvSpPr>
              <p:spPr>
                <a:xfrm rot="1695153" flipH="1">
                  <a:off x="2365109" y="1240325"/>
                  <a:ext cx="64380" cy="5989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00F04420-64CA-4CC6-91EE-1BC46001826B}"/>
                  </a:ext>
                </a:extLst>
              </p:cNvPr>
              <p:cNvGrpSpPr/>
              <p:nvPr/>
            </p:nvGrpSpPr>
            <p:grpSpPr>
              <a:xfrm>
                <a:off x="8580738" y="4026036"/>
                <a:ext cx="395821" cy="360036"/>
                <a:chOff x="2751021" y="2876401"/>
                <a:chExt cx="306684" cy="217634"/>
              </a:xfrm>
            </p:grpSpPr>
            <p:sp>
              <p:nvSpPr>
                <p:cNvPr id="283" name="Chord 14349">
                  <a:extLst>
                    <a:ext uri="{FF2B5EF4-FFF2-40B4-BE49-F238E27FC236}">
                      <a16:creationId xmlns:a16="http://schemas.microsoft.com/office/drawing/2014/main" id="{78AEC3C8-78AA-4089-B5EE-42FC42D290A1}"/>
                    </a:ext>
                  </a:extLst>
                </p:cNvPr>
                <p:cNvSpPr/>
                <p:nvPr/>
              </p:nvSpPr>
              <p:spPr>
                <a:xfrm rot="19648850">
                  <a:off x="2751395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Chord 14349">
                  <a:extLst>
                    <a:ext uri="{FF2B5EF4-FFF2-40B4-BE49-F238E27FC236}">
                      <a16:creationId xmlns:a16="http://schemas.microsoft.com/office/drawing/2014/main" id="{3180326B-D6E5-4C32-962F-39F0DAF2532D}"/>
                    </a:ext>
                  </a:extLst>
                </p:cNvPr>
                <p:cNvSpPr/>
                <p:nvPr/>
              </p:nvSpPr>
              <p:spPr>
                <a:xfrm rot="19648850">
                  <a:off x="2751021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0" name="Freeform: Shape 91">
                <a:extLst>
                  <a:ext uri="{FF2B5EF4-FFF2-40B4-BE49-F238E27FC236}">
                    <a16:creationId xmlns:a16="http://schemas.microsoft.com/office/drawing/2014/main" id="{BF12957E-9712-4837-9878-FEBA75A5FDDB}"/>
                  </a:ext>
                </a:extLst>
              </p:cNvPr>
              <p:cNvSpPr/>
              <p:nvPr/>
            </p:nvSpPr>
            <p:spPr>
              <a:xfrm>
                <a:off x="8703925" y="3648481"/>
                <a:ext cx="129273" cy="143454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1" name="Freeform: Shape 102">
                <a:extLst>
                  <a:ext uri="{FF2B5EF4-FFF2-40B4-BE49-F238E27FC236}">
                    <a16:creationId xmlns:a16="http://schemas.microsoft.com/office/drawing/2014/main" id="{0DA72CC5-23B4-43B2-A88F-5C3F09F159FD}"/>
                  </a:ext>
                </a:extLst>
              </p:cNvPr>
              <p:cNvSpPr/>
              <p:nvPr/>
            </p:nvSpPr>
            <p:spPr>
              <a:xfrm rot="10800000">
                <a:off x="7823989" y="3571019"/>
                <a:ext cx="1658972" cy="1168360"/>
              </a:xfrm>
              <a:custGeom>
                <a:avLst/>
                <a:gdLst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181070 w 1466662"/>
                  <a:gd name="connsiteY13" fmla="*/ 280658 h 1167897"/>
                  <a:gd name="connsiteX14" fmla="*/ 135802 w 1466662"/>
                  <a:gd name="connsiteY14" fmla="*/ 244444 h 1167897"/>
                  <a:gd name="connsiteX15" fmla="*/ 72428 w 1466662"/>
                  <a:gd name="connsiteY15" fmla="*/ 624689 h 1167897"/>
                  <a:gd name="connsiteX16" fmla="*/ 0 w 1466662"/>
                  <a:gd name="connsiteY16" fmla="*/ 561315 h 1167897"/>
                  <a:gd name="connsiteX17" fmla="*/ 135802 w 1466662"/>
                  <a:gd name="connsiteY17" fmla="*/ 1167897 h 1167897"/>
                  <a:gd name="connsiteX18" fmla="*/ 181070 w 1466662"/>
                  <a:gd name="connsiteY18" fmla="*/ 1032095 h 1167897"/>
                  <a:gd name="connsiteX19" fmla="*/ 199177 w 1466662"/>
                  <a:gd name="connsiteY19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336228 w 1466662"/>
                  <a:gd name="connsiteY13" fmla="*/ 80798 h 1167897"/>
                  <a:gd name="connsiteX14" fmla="*/ 181070 w 1466662"/>
                  <a:gd name="connsiteY14" fmla="*/ 280658 h 1167897"/>
                  <a:gd name="connsiteX15" fmla="*/ 135802 w 1466662"/>
                  <a:gd name="connsiteY15" fmla="*/ 244444 h 1167897"/>
                  <a:gd name="connsiteX16" fmla="*/ 72428 w 1466662"/>
                  <a:gd name="connsiteY16" fmla="*/ 624689 h 1167897"/>
                  <a:gd name="connsiteX17" fmla="*/ 0 w 1466662"/>
                  <a:gd name="connsiteY17" fmla="*/ 561315 h 1167897"/>
                  <a:gd name="connsiteX18" fmla="*/ 135802 w 1466662"/>
                  <a:gd name="connsiteY18" fmla="*/ 1167897 h 1167897"/>
                  <a:gd name="connsiteX19" fmla="*/ 181070 w 1466662"/>
                  <a:gd name="connsiteY19" fmla="*/ 1032095 h 1167897"/>
                  <a:gd name="connsiteX20" fmla="*/ 199177 w 1466662"/>
                  <a:gd name="connsiteY20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760091 w 1466662"/>
                  <a:gd name="connsiteY11" fmla="*/ 16504 h 1167897"/>
                  <a:gd name="connsiteX12" fmla="*/ 516048 w 1466662"/>
                  <a:gd name="connsiteY12" fmla="*/ 72428 h 1167897"/>
                  <a:gd name="connsiteX13" fmla="*/ 570369 w 1466662"/>
                  <a:gd name="connsiteY13" fmla="*/ 0 h 1167897"/>
                  <a:gd name="connsiteX14" fmla="*/ 336228 w 1466662"/>
                  <a:gd name="connsiteY14" fmla="*/ 80798 h 1167897"/>
                  <a:gd name="connsiteX15" fmla="*/ 181070 w 1466662"/>
                  <a:gd name="connsiteY15" fmla="*/ 280658 h 1167897"/>
                  <a:gd name="connsiteX16" fmla="*/ 135802 w 1466662"/>
                  <a:gd name="connsiteY16" fmla="*/ 244444 h 1167897"/>
                  <a:gd name="connsiteX17" fmla="*/ 72428 w 1466662"/>
                  <a:gd name="connsiteY17" fmla="*/ 624689 h 1167897"/>
                  <a:gd name="connsiteX18" fmla="*/ 0 w 1466662"/>
                  <a:gd name="connsiteY18" fmla="*/ 561315 h 1167897"/>
                  <a:gd name="connsiteX19" fmla="*/ 135802 w 1466662"/>
                  <a:gd name="connsiteY19" fmla="*/ 1167897 h 1167897"/>
                  <a:gd name="connsiteX20" fmla="*/ 181070 w 1466662"/>
                  <a:gd name="connsiteY20" fmla="*/ 1032095 h 1167897"/>
                  <a:gd name="connsiteX21" fmla="*/ 199177 w 1466662"/>
                  <a:gd name="connsiteY21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1241103 w 1466662"/>
                  <a:gd name="connsiteY9" fmla="*/ 161760 h 1167897"/>
                  <a:gd name="connsiteX10" fmla="*/ 995882 w 1466662"/>
                  <a:gd name="connsiteY10" fmla="*/ 108642 h 1167897"/>
                  <a:gd name="connsiteX11" fmla="*/ 1050202 w 1466662"/>
                  <a:gd name="connsiteY11" fmla="*/ 36214 h 1167897"/>
                  <a:gd name="connsiteX12" fmla="*/ 760091 w 1466662"/>
                  <a:gd name="connsiteY12" fmla="*/ 16504 h 1167897"/>
                  <a:gd name="connsiteX13" fmla="*/ 516048 w 1466662"/>
                  <a:gd name="connsiteY13" fmla="*/ 72428 h 1167897"/>
                  <a:gd name="connsiteX14" fmla="*/ 570369 w 1466662"/>
                  <a:gd name="connsiteY14" fmla="*/ 0 h 1167897"/>
                  <a:gd name="connsiteX15" fmla="*/ 336228 w 1466662"/>
                  <a:gd name="connsiteY15" fmla="*/ 80798 h 1167897"/>
                  <a:gd name="connsiteX16" fmla="*/ 181070 w 1466662"/>
                  <a:gd name="connsiteY16" fmla="*/ 280658 h 1167897"/>
                  <a:gd name="connsiteX17" fmla="*/ 135802 w 1466662"/>
                  <a:gd name="connsiteY17" fmla="*/ 244444 h 1167897"/>
                  <a:gd name="connsiteX18" fmla="*/ 72428 w 1466662"/>
                  <a:gd name="connsiteY18" fmla="*/ 624689 h 1167897"/>
                  <a:gd name="connsiteX19" fmla="*/ 0 w 1466662"/>
                  <a:gd name="connsiteY19" fmla="*/ 561315 h 1167897"/>
                  <a:gd name="connsiteX20" fmla="*/ 135802 w 1466662"/>
                  <a:gd name="connsiteY20" fmla="*/ 1167897 h 1167897"/>
                  <a:gd name="connsiteX21" fmla="*/ 181070 w 1466662"/>
                  <a:gd name="connsiteY21" fmla="*/ 1032095 h 1167897"/>
                  <a:gd name="connsiteX22" fmla="*/ 199177 w 1466662"/>
                  <a:gd name="connsiteY22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426841 w 1466662"/>
                  <a:gd name="connsiteY7" fmla="*/ 466560 h 1167897"/>
                  <a:gd name="connsiteX8" fmla="*/ 1348967 w 1466662"/>
                  <a:gd name="connsiteY8" fmla="*/ 344032 h 1167897"/>
                  <a:gd name="connsiteX9" fmla="*/ 1412341 w 1466662"/>
                  <a:gd name="connsiteY9" fmla="*/ 316872 h 1167897"/>
                  <a:gd name="connsiteX10" fmla="*/ 1241103 w 1466662"/>
                  <a:gd name="connsiteY10" fmla="*/ 161760 h 1167897"/>
                  <a:gd name="connsiteX11" fmla="*/ 995882 w 1466662"/>
                  <a:gd name="connsiteY11" fmla="*/ 108642 h 1167897"/>
                  <a:gd name="connsiteX12" fmla="*/ 1050202 w 1466662"/>
                  <a:gd name="connsiteY12" fmla="*/ 36214 h 1167897"/>
                  <a:gd name="connsiteX13" fmla="*/ 760091 w 1466662"/>
                  <a:gd name="connsiteY13" fmla="*/ 16504 h 1167897"/>
                  <a:gd name="connsiteX14" fmla="*/ 516048 w 1466662"/>
                  <a:gd name="connsiteY14" fmla="*/ 72428 h 1167897"/>
                  <a:gd name="connsiteX15" fmla="*/ 570369 w 1466662"/>
                  <a:gd name="connsiteY15" fmla="*/ 0 h 1167897"/>
                  <a:gd name="connsiteX16" fmla="*/ 336228 w 1466662"/>
                  <a:gd name="connsiteY16" fmla="*/ 80798 h 1167897"/>
                  <a:gd name="connsiteX17" fmla="*/ 181070 w 1466662"/>
                  <a:gd name="connsiteY17" fmla="*/ 280658 h 1167897"/>
                  <a:gd name="connsiteX18" fmla="*/ 135802 w 1466662"/>
                  <a:gd name="connsiteY18" fmla="*/ 244444 h 1167897"/>
                  <a:gd name="connsiteX19" fmla="*/ 72428 w 1466662"/>
                  <a:gd name="connsiteY19" fmla="*/ 624689 h 1167897"/>
                  <a:gd name="connsiteX20" fmla="*/ 0 w 1466662"/>
                  <a:gd name="connsiteY20" fmla="*/ 561315 h 1167897"/>
                  <a:gd name="connsiteX21" fmla="*/ 135802 w 1466662"/>
                  <a:gd name="connsiteY21" fmla="*/ 1167897 h 1167897"/>
                  <a:gd name="connsiteX22" fmla="*/ 181070 w 1466662"/>
                  <a:gd name="connsiteY22" fmla="*/ 1032095 h 1167897"/>
                  <a:gd name="connsiteX23" fmla="*/ 199177 w 1466662"/>
                  <a:gd name="connsiteY23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181070 w 1466662"/>
                  <a:gd name="connsiteY18" fmla="*/ 280658 h 1167897"/>
                  <a:gd name="connsiteX19" fmla="*/ 135802 w 1466662"/>
                  <a:gd name="connsiteY19" fmla="*/ 244444 h 1167897"/>
                  <a:gd name="connsiteX20" fmla="*/ 72428 w 1466662"/>
                  <a:gd name="connsiteY20" fmla="*/ 624689 h 1167897"/>
                  <a:gd name="connsiteX21" fmla="*/ 0 w 1466662"/>
                  <a:gd name="connsiteY21" fmla="*/ 561315 h 1167897"/>
                  <a:gd name="connsiteX22" fmla="*/ 135802 w 1466662"/>
                  <a:gd name="connsiteY22" fmla="*/ 1167897 h 1167897"/>
                  <a:gd name="connsiteX23" fmla="*/ 181070 w 1466662"/>
                  <a:gd name="connsiteY23" fmla="*/ 1032095 h 1167897"/>
                  <a:gd name="connsiteX24" fmla="*/ 199177 w 1466662"/>
                  <a:gd name="connsiteY24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135802 w 1466662"/>
                  <a:gd name="connsiteY20" fmla="*/ 24444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52860 w 1466662"/>
                  <a:gd name="connsiteY21" fmla="*/ 409410 h 1167897"/>
                  <a:gd name="connsiteX22" fmla="*/ 72428 w 1466662"/>
                  <a:gd name="connsiteY22" fmla="*/ 624689 h 1167897"/>
                  <a:gd name="connsiteX23" fmla="*/ 0 w 1466662"/>
                  <a:gd name="connsiteY23" fmla="*/ 561315 h 1167897"/>
                  <a:gd name="connsiteX24" fmla="*/ 135802 w 1466662"/>
                  <a:gd name="connsiteY24" fmla="*/ 1167897 h 1167897"/>
                  <a:gd name="connsiteX25" fmla="*/ 181070 w 1466662"/>
                  <a:gd name="connsiteY25" fmla="*/ 1032095 h 1167897"/>
                  <a:gd name="connsiteX26" fmla="*/ 199177 w 1466662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84334 w 1478568"/>
                  <a:gd name="connsiteY22" fmla="*/ 624689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24284 w 1478568"/>
                  <a:gd name="connsiteY24" fmla="*/ 880898 h 1167897"/>
                  <a:gd name="connsiteX25" fmla="*/ 147708 w 1478568"/>
                  <a:gd name="connsiteY25" fmla="*/ 1167897 h 1167897"/>
                  <a:gd name="connsiteX26" fmla="*/ 192976 w 1478568"/>
                  <a:gd name="connsiteY26" fmla="*/ 1032095 h 1167897"/>
                  <a:gd name="connsiteX27" fmla="*/ 211083 w 1478568"/>
                  <a:gd name="connsiteY27" fmla="*/ 534155 h 1167897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8107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558123"/>
                  <a:gd name="connsiteY0" fmla="*/ 543680 h 1282017"/>
                  <a:gd name="connsiteX1" fmla="*/ 745237 w 1558123"/>
                  <a:gd name="connsiteY1" fmla="*/ 607054 h 1282017"/>
                  <a:gd name="connsiteX2" fmla="*/ 1225071 w 1558123"/>
                  <a:gd name="connsiteY2" fmla="*/ 462199 h 1282017"/>
                  <a:gd name="connsiteX3" fmla="*/ 1328949 w 1558123"/>
                  <a:gd name="connsiteY3" fmla="*/ 955376 h 1282017"/>
                  <a:gd name="connsiteX4" fmla="*/ 1557952 w 1558123"/>
                  <a:gd name="connsiteY4" fmla="*/ 1282017 h 1282017"/>
                  <a:gd name="connsiteX5" fmla="*/ 1426841 w 1558123"/>
                  <a:gd name="connsiteY5" fmla="*/ 833273 h 1282017"/>
                  <a:gd name="connsiteX6" fmla="*/ 1415194 w 1558123"/>
                  <a:gd name="connsiteY6" fmla="*/ 625161 h 1282017"/>
                  <a:gd name="connsiteX7" fmla="*/ 1478568 w 1558123"/>
                  <a:gd name="connsiteY7" fmla="*/ 625161 h 1282017"/>
                  <a:gd name="connsiteX8" fmla="*/ 1438747 w 1558123"/>
                  <a:gd name="connsiteY8" fmla="*/ 476085 h 1282017"/>
                  <a:gd name="connsiteX9" fmla="*/ 1360873 w 1558123"/>
                  <a:gd name="connsiteY9" fmla="*/ 353557 h 1282017"/>
                  <a:gd name="connsiteX10" fmla="*/ 1424247 w 1558123"/>
                  <a:gd name="connsiteY10" fmla="*/ 326397 h 1282017"/>
                  <a:gd name="connsiteX11" fmla="*/ 1253009 w 1558123"/>
                  <a:gd name="connsiteY11" fmla="*/ 171285 h 1282017"/>
                  <a:gd name="connsiteX12" fmla="*/ 1007788 w 1558123"/>
                  <a:gd name="connsiteY12" fmla="*/ 118167 h 1282017"/>
                  <a:gd name="connsiteX13" fmla="*/ 1062108 w 1558123"/>
                  <a:gd name="connsiteY13" fmla="*/ 45739 h 1282017"/>
                  <a:gd name="connsiteX14" fmla="*/ 771997 w 1558123"/>
                  <a:gd name="connsiteY14" fmla="*/ 26029 h 1282017"/>
                  <a:gd name="connsiteX15" fmla="*/ 527954 w 1558123"/>
                  <a:gd name="connsiteY15" fmla="*/ 81953 h 1282017"/>
                  <a:gd name="connsiteX16" fmla="*/ 570369 w 1558123"/>
                  <a:gd name="connsiteY16" fmla="*/ 0 h 1282017"/>
                  <a:gd name="connsiteX17" fmla="*/ 338609 w 1558123"/>
                  <a:gd name="connsiteY17" fmla="*/ 90323 h 1282017"/>
                  <a:gd name="connsiteX18" fmla="*/ 243359 w 1558123"/>
                  <a:gd name="connsiteY18" fmla="*/ 171285 h 1282017"/>
                  <a:gd name="connsiteX19" fmla="*/ 173926 w 1558123"/>
                  <a:gd name="connsiteY19" fmla="*/ 287801 h 1282017"/>
                  <a:gd name="connsiteX20" fmla="*/ 107227 w 1558123"/>
                  <a:gd name="connsiteY20" fmla="*/ 234919 h 1282017"/>
                  <a:gd name="connsiteX21" fmla="*/ 64766 w 1558123"/>
                  <a:gd name="connsiteY21" fmla="*/ 418935 h 1282017"/>
                  <a:gd name="connsiteX22" fmla="*/ 55759 w 1558123"/>
                  <a:gd name="connsiteY22" fmla="*/ 605639 h 1282017"/>
                  <a:gd name="connsiteX23" fmla="*/ 0 w 1558123"/>
                  <a:gd name="connsiteY23" fmla="*/ 573221 h 1282017"/>
                  <a:gd name="connsiteX24" fmla="*/ 24284 w 1558123"/>
                  <a:gd name="connsiteY24" fmla="*/ 890423 h 1282017"/>
                  <a:gd name="connsiteX25" fmla="*/ 123896 w 1558123"/>
                  <a:gd name="connsiteY25" fmla="*/ 1179804 h 1282017"/>
                  <a:gd name="connsiteX26" fmla="*/ 162020 w 1558123"/>
                  <a:gd name="connsiteY26" fmla="*/ 1039239 h 1282017"/>
                  <a:gd name="connsiteX27" fmla="*/ 211083 w 1558123"/>
                  <a:gd name="connsiteY27" fmla="*/ 543680 h 1282017"/>
                  <a:gd name="connsiteX0" fmla="*/ 211083 w 1558272"/>
                  <a:gd name="connsiteY0" fmla="*/ 543680 h 1282017"/>
                  <a:gd name="connsiteX1" fmla="*/ 745237 w 1558272"/>
                  <a:gd name="connsiteY1" fmla="*/ 607054 h 1282017"/>
                  <a:gd name="connsiteX2" fmla="*/ 1225071 w 1558272"/>
                  <a:gd name="connsiteY2" fmla="*/ 462199 h 1282017"/>
                  <a:gd name="connsiteX3" fmla="*/ 1328949 w 1558272"/>
                  <a:gd name="connsiteY3" fmla="*/ 955376 h 1282017"/>
                  <a:gd name="connsiteX4" fmla="*/ 1557952 w 1558272"/>
                  <a:gd name="connsiteY4" fmla="*/ 1282017 h 1282017"/>
                  <a:gd name="connsiteX5" fmla="*/ 1494809 w 1558272"/>
                  <a:gd name="connsiteY5" fmla="*/ 909139 h 1282017"/>
                  <a:gd name="connsiteX6" fmla="*/ 1415194 w 1558272"/>
                  <a:gd name="connsiteY6" fmla="*/ 625161 h 1282017"/>
                  <a:gd name="connsiteX7" fmla="*/ 1478568 w 1558272"/>
                  <a:gd name="connsiteY7" fmla="*/ 625161 h 1282017"/>
                  <a:gd name="connsiteX8" fmla="*/ 1438747 w 1558272"/>
                  <a:gd name="connsiteY8" fmla="*/ 476085 h 1282017"/>
                  <a:gd name="connsiteX9" fmla="*/ 1360873 w 1558272"/>
                  <a:gd name="connsiteY9" fmla="*/ 353557 h 1282017"/>
                  <a:gd name="connsiteX10" fmla="*/ 1424247 w 1558272"/>
                  <a:gd name="connsiteY10" fmla="*/ 326397 h 1282017"/>
                  <a:gd name="connsiteX11" fmla="*/ 1253009 w 1558272"/>
                  <a:gd name="connsiteY11" fmla="*/ 171285 h 1282017"/>
                  <a:gd name="connsiteX12" fmla="*/ 1007788 w 1558272"/>
                  <a:gd name="connsiteY12" fmla="*/ 118167 h 1282017"/>
                  <a:gd name="connsiteX13" fmla="*/ 1062108 w 1558272"/>
                  <a:gd name="connsiteY13" fmla="*/ 45739 h 1282017"/>
                  <a:gd name="connsiteX14" fmla="*/ 771997 w 1558272"/>
                  <a:gd name="connsiteY14" fmla="*/ 26029 h 1282017"/>
                  <a:gd name="connsiteX15" fmla="*/ 527954 w 1558272"/>
                  <a:gd name="connsiteY15" fmla="*/ 81953 h 1282017"/>
                  <a:gd name="connsiteX16" fmla="*/ 570369 w 1558272"/>
                  <a:gd name="connsiteY16" fmla="*/ 0 h 1282017"/>
                  <a:gd name="connsiteX17" fmla="*/ 338609 w 1558272"/>
                  <a:gd name="connsiteY17" fmla="*/ 90323 h 1282017"/>
                  <a:gd name="connsiteX18" fmla="*/ 243359 w 1558272"/>
                  <a:gd name="connsiteY18" fmla="*/ 171285 h 1282017"/>
                  <a:gd name="connsiteX19" fmla="*/ 173926 w 1558272"/>
                  <a:gd name="connsiteY19" fmla="*/ 287801 h 1282017"/>
                  <a:gd name="connsiteX20" fmla="*/ 107227 w 1558272"/>
                  <a:gd name="connsiteY20" fmla="*/ 234919 h 1282017"/>
                  <a:gd name="connsiteX21" fmla="*/ 64766 w 1558272"/>
                  <a:gd name="connsiteY21" fmla="*/ 418935 h 1282017"/>
                  <a:gd name="connsiteX22" fmla="*/ 55759 w 1558272"/>
                  <a:gd name="connsiteY22" fmla="*/ 605639 h 1282017"/>
                  <a:gd name="connsiteX23" fmla="*/ 0 w 1558272"/>
                  <a:gd name="connsiteY23" fmla="*/ 573221 h 1282017"/>
                  <a:gd name="connsiteX24" fmla="*/ 24284 w 1558272"/>
                  <a:gd name="connsiteY24" fmla="*/ 890423 h 1282017"/>
                  <a:gd name="connsiteX25" fmla="*/ 123896 w 1558272"/>
                  <a:gd name="connsiteY25" fmla="*/ 1179804 h 1282017"/>
                  <a:gd name="connsiteX26" fmla="*/ 162020 w 1558272"/>
                  <a:gd name="connsiteY26" fmla="*/ 1039239 h 1282017"/>
                  <a:gd name="connsiteX27" fmla="*/ 211083 w 1558272"/>
                  <a:gd name="connsiteY27" fmla="*/ 543680 h 1282017"/>
                  <a:gd name="connsiteX0" fmla="*/ 339738 w 1686927"/>
                  <a:gd name="connsiteY0" fmla="*/ 543680 h 1445337"/>
                  <a:gd name="connsiteX1" fmla="*/ 873892 w 1686927"/>
                  <a:gd name="connsiteY1" fmla="*/ 607054 h 1445337"/>
                  <a:gd name="connsiteX2" fmla="*/ 1353726 w 1686927"/>
                  <a:gd name="connsiteY2" fmla="*/ 462199 h 1445337"/>
                  <a:gd name="connsiteX3" fmla="*/ 1457604 w 1686927"/>
                  <a:gd name="connsiteY3" fmla="*/ 955376 h 1445337"/>
                  <a:gd name="connsiteX4" fmla="*/ 1686607 w 1686927"/>
                  <a:gd name="connsiteY4" fmla="*/ 1282017 h 1445337"/>
                  <a:gd name="connsiteX5" fmla="*/ 1623464 w 1686927"/>
                  <a:gd name="connsiteY5" fmla="*/ 909139 h 1445337"/>
                  <a:gd name="connsiteX6" fmla="*/ 1543849 w 1686927"/>
                  <a:gd name="connsiteY6" fmla="*/ 625161 h 1445337"/>
                  <a:gd name="connsiteX7" fmla="*/ 1607223 w 1686927"/>
                  <a:gd name="connsiteY7" fmla="*/ 625161 h 1445337"/>
                  <a:gd name="connsiteX8" fmla="*/ 1567402 w 1686927"/>
                  <a:gd name="connsiteY8" fmla="*/ 476085 h 1445337"/>
                  <a:gd name="connsiteX9" fmla="*/ 1489528 w 1686927"/>
                  <a:gd name="connsiteY9" fmla="*/ 353557 h 1445337"/>
                  <a:gd name="connsiteX10" fmla="*/ 1552902 w 1686927"/>
                  <a:gd name="connsiteY10" fmla="*/ 326397 h 1445337"/>
                  <a:gd name="connsiteX11" fmla="*/ 1381664 w 1686927"/>
                  <a:gd name="connsiteY11" fmla="*/ 171285 h 1445337"/>
                  <a:gd name="connsiteX12" fmla="*/ 1136443 w 1686927"/>
                  <a:gd name="connsiteY12" fmla="*/ 118167 h 1445337"/>
                  <a:gd name="connsiteX13" fmla="*/ 1190763 w 1686927"/>
                  <a:gd name="connsiteY13" fmla="*/ 45739 h 1445337"/>
                  <a:gd name="connsiteX14" fmla="*/ 900652 w 1686927"/>
                  <a:gd name="connsiteY14" fmla="*/ 26029 h 1445337"/>
                  <a:gd name="connsiteX15" fmla="*/ 656609 w 1686927"/>
                  <a:gd name="connsiteY15" fmla="*/ 81953 h 1445337"/>
                  <a:gd name="connsiteX16" fmla="*/ 699024 w 1686927"/>
                  <a:gd name="connsiteY16" fmla="*/ 0 h 1445337"/>
                  <a:gd name="connsiteX17" fmla="*/ 467264 w 1686927"/>
                  <a:gd name="connsiteY17" fmla="*/ 90323 h 1445337"/>
                  <a:gd name="connsiteX18" fmla="*/ 372014 w 1686927"/>
                  <a:gd name="connsiteY18" fmla="*/ 171285 h 1445337"/>
                  <a:gd name="connsiteX19" fmla="*/ 302581 w 1686927"/>
                  <a:gd name="connsiteY19" fmla="*/ 287801 h 1445337"/>
                  <a:gd name="connsiteX20" fmla="*/ 235882 w 1686927"/>
                  <a:gd name="connsiteY20" fmla="*/ 234919 h 1445337"/>
                  <a:gd name="connsiteX21" fmla="*/ 193421 w 1686927"/>
                  <a:gd name="connsiteY21" fmla="*/ 418935 h 1445337"/>
                  <a:gd name="connsiteX22" fmla="*/ 184414 w 1686927"/>
                  <a:gd name="connsiteY22" fmla="*/ 605639 h 1445337"/>
                  <a:gd name="connsiteX23" fmla="*/ 128655 w 1686927"/>
                  <a:gd name="connsiteY23" fmla="*/ 573221 h 1445337"/>
                  <a:gd name="connsiteX24" fmla="*/ 152939 w 1686927"/>
                  <a:gd name="connsiteY24" fmla="*/ 890423 h 1445337"/>
                  <a:gd name="connsiteX25" fmla="*/ 6169 w 1686927"/>
                  <a:gd name="connsiteY25" fmla="*/ 1445337 h 1445337"/>
                  <a:gd name="connsiteX26" fmla="*/ 290675 w 1686927"/>
                  <a:gd name="connsiteY26" fmla="*/ 1039239 h 1445337"/>
                  <a:gd name="connsiteX27" fmla="*/ 339738 w 1686927"/>
                  <a:gd name="connsiteY27" fmla="*/ 543680 h 1445337"/>
                  <a:gd name="connsiteX0" fmla="*/ 385696 w 1732885"/>
                  <a:gd name="connsiteY0" fmla="*/ 543680 h 1445337"/>
                  <a:gd name="connsiteX1" fmla="*/ 919850 w 1732885"/>
                  <a:gd name="connsiteY1" fmla="*/ 607054 h 1445337"/>
                  <a:gd name="connsiteX2" fmla="*/ 1399684 w 1732885"/>
                  <a:gd name="connsiteY2" fmla="*/ 462199 h 1445337"/>
                  <a:gd name="connsiteX3" fmla="*/ 1503562 w 1732885"/>
                  <a:gd name="connsiteY3" fmla="*/ 955376 h 1445337"/>
                  <a:gd name="connsiteX4" fmla="*/ 1732565 w 1732885"/>
                  <a:gd name="connsiteY4" fmla="*/ 1282017 h 1445337"/>
                  <a:gd name="connsiteX5" fmla="*/ 1669422 w 1732885"/>
                  <a:gd name="connsiteY5" fmla="*/ 909139 h 1445337"/>
                  <a:gd name="connsiteX6" fmla="*/ 1589807 w 1732885"/>
                  <a:gd name="connsiteY6" fmla="*/ 625161 h 1445337"/>
                  <a:gd name="connsiteX7" fmla="*/ 1653181 w 1732885"/>
                  <a:gd name="connsiteY7" fmla="*/ 625161 h 1445337"/>
                  <a:gd name="connsiteX8" fmla="*/ 1613360 w 1732885"/>
                  <a:gd name="connsiteY8" fmla="*/ 476085 h 1445337"/>
                  <a:gd name="connsiteX9" fmla="*/ 1535486 w 1732885"/>
                  <a:gd name="connsiteY9" fmla="*/ 353557 h 1445337"/>
                  <a:gd name="connsiteX10" fmla="*/ 1598860 w 1732885"/>
                  <a:gd name="connsiteY10" fmla="*/ 326397 h 1445337"/>
                  <a:gd name="connsiteX11" fmla="*/ 1427622 w 1732885"/>
                  <a:gd name="connsiteY11" fmla="*/ 171285 h 1445337"/>
                  <a:gd name="connsiteX12" fmla="*/ 1182401 w 1732885"/>
                  <a:gd name="connsiteY12" fmla="*/ 118167 h 1445337"/>
                  <a:gd name="connsiteX13" fmla="*/ 1236721 w 1732885"/>
                  <a:gd name="connsiteY13" fmla="*/ 45739 h 1445337"/>
                  <a:gd name="connsiteX14" fmla="*/ 946610 w 1732885"/>
                  <a:gd name="connsiteY14" fmla="*/ 26029 h 1445337"/>
                  <a:gd name="connsiteX15" fmla="*/ 702567 w 1732885"/>
                  <a:gd name="connsiteY15" fmla="*/ 81953 h 1445337"/>
                  <a:gd name="connsiteX16" fmla="*/ 744982 w 1732885"/>
                  <a:gd name="connsiteY16" fmla="*/ 0 h 1445337"/>
                  <a:gd name="connsiteX17" fmla="*/ 513222 w 1732885"/>
                  <a:gd name="connsiteY17" fmla="*/ 90323 h 1445337"/>
                  <a:gd name="connsiteX18" fmla="*/ 417972 w 1732885"/>
                  <a:gd name="connsiteY18" fmla="*/ 171285 h 1445337"/>
                  <a:gd name="connsiteX19" fmla="*/ 348539 w 1732885"/>
                  <a:gd name="connsiteY19" fmla="*/ 287801 h 1445337"/>
                  <a:gd name="connsiteX20" fmla="*/ 281840 w 1732885"/>
                  <a:gd name="connsiteY20" fmla="*/ 234919 h 1445337"/>
                  <a:gd name="connsiteX21" fmla="*/ 239379 w 1732885"/>
                  <a:gd name="connsiteY21" fmla="*/ 418935 h 1445337"/>
                  <a:gd name="connsiteX22" fmla="*/ 230372 w 1732885"/>
                  <a:gd name="connsiteY22" fmla="*/ 605639 h 1445337"/>
                  <a:gd name="connsiteX23" fmla="*/ 174613 w 1732885"/>
                  <a:gd name="connsiteY23" fmla="*/ 573221 h 1445337"/>
                  <a:gd name="connsiteX24" fmla="*/ 3490 w 1732885"/>
                  <a:gd name="connsiteY24" fmla="*/ 966289 h 1445337"/>
                  <a:gd name="connsiteX25" fmla="*/ 52127 w 1732885"/>
                  <a:gd name="connsiteY25" fmla="*/ 1445337 h 1445337"/>
                  <a:gd name="connsiteX26" fmla="*/ 336633 w 1732885"/>
                  <a:gd name="connsiteY26" fmla="*/ 1039239 h 1445337"/>
                  <a:gd name="connsiteX27" fmla="*/ 385696 w 1732885"/>
                  <a:gd name="connsiteY27" fmla="*/ 543680 h 1445337"/>
                  <a:gd name="connsiteX0" fmla="*/ 385696 w 1732885"/>
                  <a:gd name="connsiteY0" fmla="*/ 543680 h 1445337"/>
                  <a:gd name="connsiteX1" fmla="*/ 919850 w 1732885"/>
                  <a:gd name="connsiteY1" fmla="*/ 607054 h 1445337"/>
                  <a:gd name="connsiteX2" fmla="*/ 1399684 w 1732885"/>
                  <a:gd name="connsiteY2" fmla="*/ 462199 h 1445337"/>
                  <a:gd name="connsiteX3" fmla="*/ 1503562 w 1732885"/>
                  <a:gd name="connsiteY3" fmla="*/ 955376 h 1445337"/>
                  <a:gd name="connsiteX4" fmla="*/ 1732565 w 1732885"/>
                  <a:gd name="connsiteY4" fmla="*/ 1282017 h 1445337"/>
                  <a:gd name="connsiteX5" fmla="*/ 1669422 w 1732885"/>
                  <a:gd name="connsiteY5" fmla="*/ 909139 h 1445337"/>
                  <a:gd name="connsiteX6" fmla="*/ 1589807 w 1732885"/>
                  <a:gd name="connsiteY6" fmla="*/ 625161 h 1445337"/>
                  <a:gd name="connsiteX7" fmla="*/ 1653181 w 1732885"/>
                  <a:gd name="connsiteY7" fmla="*/ 625161 h 1445337"/>
                  <a:gd name="connsiteX8" fmla="*/ 1613360 w 1732885"/>
                  <a:gd name="connsiteY8" fmla="*/ 476085 h 1445337"/>
                  <a:gd name="connsiteX9" fmla="*/ 1535486 w 1732885"/>
                  <a:gd name="connsiteY9" fmla="*/ 353557 h 1445337"/>
                  <a:gd name="connsiteX10" fmla="*/ 1598860 w 1732885"/>
                  <a:gd name="connsiteY10" fmla="*/ 326397 h 1445337"/>
                  <a:gd name="connsiteX11" fmla="*/ 1427622 w 1732885"/>
                  <a:gd name="connsiteY11" fmla="*/ 171285 h 1445337"/>
                  <a:gd name="connsiteX12" fmla="*/ 1182401 w 1732885"/>
                  <a:gd name="connsiteY12" fmla="*/ 118167 h 1445337"/>
                  <a:gd name="connsiteX13" fmla="*/ 1236721 w 1732885"/>
                  <a:gd name="connsiteY13" fmla="*/ 45739 h 1445337"/>
                  <a:gd name="connsiteX14" fmla="*/ 946610 w 1732885"/>
                  <a:gd name="connsiteY14" fmla="*/ 26029 h 1445337"/>
                  <a:gd name="connsiteX15" fmla="*/ 702567 w 1732885"/>
                  <a:gd name="connsiteY15" fmla="*/ 81953 h 1445337"/>
                  <a:gd name="connsiteX16" fmla="*/ 744982 w 1732885"/>
                  <a:gd name="connsiteY16" fmla="*/ 0 h 1445337"/>
                  <a:gd name="connsiteX17" fmla="*/ 513222 w 1732885"/>
                  <a:gd name="connsiteY17" fmla="*/ 90323 h 1445337"/>
                  <a:gd name="connsiteX18" fmla="*/ 417972 w 1732885"/>
                  <a:gd name="connsiteY18" fmla="*/ 171285 h 1445337"/>
                  <a:gd name="connsiteX19" fmla="*/ 348539 w 1732885"/>
                  <a:gd name="connsiteY19" fmla="*/ 287801 h 1445337"/>
                  <a:gd name="connsiteX20" fmla="*/ 281840 w 1732885"/>
                  <a:gd name="connsiteY20" fmla="*/ 234919 h 1445337"/>
                  <a:gd name="connsiteX21" fmla="*/ 239379 w 1732885"/>
                  <a:gd name="connsiteY21" fmla="*/ 418935 h 1445337"/>
                  <a:gd name="connsiteX22" fmla="*/ 230372 w 1732885"/>
                  <a:gd name="connsiteY22" fmla="*/ 605639 h 1445337"/>
                  <a:gd name="connsiteX23" fmla="*/ 174613 w 1732885"/>
                  <a:gd name="connsiteY23" fmla="*/ 573221 h 1445337"/>
                  <a:gd name="connsiteX24" fmla="*/ 3490 w 1732885"/>
                  <a:gd name="connsiteY24" fmla="*/ 966289 h 1445337"/>
                  <a:gd name="connsiteX25" fmla="*/ 52127 w 1732885"/>
                  <a:gd name="connsiteY25" fmla="*/ 1445337 h 1445337"/>
                  <a:gd name="connsiteX26" fmla="*/ 200698 w 1732885"/>
                  <a:gd name="connsiteY26" fmla="*/ 1102461 h 1445337"/>
                  <a:gd name="connsiteX27" fmla="*/ 385696 w 1732885"/>
                  <a:gd name="connsiteY27" fmla="*/ 543680 h 1445337"/>
                  <a:gd name="connsiteX0" fmla="*/ 344767 w 1691956"/>
                  <a:gd name="connsiteY0" fmla="*/ 543680 h 1445337"/>
                  <a:gd name="connsiteX1" fmla="*/ 878921 w 1691956"/>
                  <a:gd name="connsiteY1" fmla="*/ 607054 h 1445337"/>
                  <a:gd name="connsiteX2" fmla="*/ 1358755 w 1691956"/>
                  <a:gd name="connsiteY2" fmla="*/ 462199 h 1445337"/>
                  <a:gd name="connsiteX3" fmla="*/ 1462633 w 1691956"/>
                  <a:gd name="connsiteY3" fmla="*/ 955376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878921 w 1691956"/>
                  <a:gd name="connsiteY1" fmla="*/ 607054 h 1445337"/>
                  <a:gd name="connsiteX2" fmla="*/ 1358755 w 1691956"/>
                  <a:gd name="connsiteY2" fmla="*/ 462199 h 1445337"/>
                  <a:gd name="connsiteX3" fmla="*/ 1513608 w 1691956"/>
                  <a:gd name="connsiteY3" fmla="*/ 94273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878921 w 1691956"/>
                  <a:gd name="connsiteY1" fmla="*/ 607054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49543 w 1691956"/>
                  <a:gd name="connsiteY3" fmla="*/ 13157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49543 w 1691956"/>
                  <a:gd name="connsiteY3" fmla="*/ 13157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96049 w 1691956"/>
                  <a:gd name="connsiteY26" fmla="*/ 1077172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49543 w 1691956"/>
                  <a:gd name="connsiteY3" fmla="*/ 13157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21537 w 1691956"/>
                  <a:gd name="connsiteY26" fmla="*/ 1115105 h 1445337"/>
                  <a:gd name="connsiteX27" fmla="*/ 344767 w 1691956"/>
                  <a:gd name="connsiteY27" fmla="*/ 543680 h 1445337"/>
                  <a:gd name="connsiteX0" fmla="*/ 321906 w 1669095"/>
                  <a:gd name="connsiteY0" fmla="*/ 543680 h 1502237"/>
                  <a:gd name="connsiteX1" fmla="*/ 881548 w 1669095"/>
                  <a:gd name="connsiteY1" fmla="*/ 328878 h 1502237"/>
                  <a:gd name="connsiteX2" fmla="*/ 1335894 w 1669095"/>
                  <a:gd name="connsiteY2" fmla="*/ 462199 h 1502237"/>
                  <a:gd name="connsiteX3" fmla="*/ 1626682 w 1669095"/>
                  <a:gd name="connsiteY3" fmla="*/ 1315741 h 1502237"/>
                  <a:gd name="connsiteX4" fmla="*/ 1668775 w 1669095"/>
                  <a:gd name="connsiteY4" fmla="*/ 1282017 h 1502237"/>
                  <a:gd name="connsiteX5" fmla="*/ 1605632 w 1669095"/>
                  <a:gd name="connsiteY5" fmla="*/ 909139 h 1502237"/>
                  <a:gd name="connsiteX6" fmla="*/ 1526017 w 1669095"/>
                  <a:gd name="connsiteY6" fmla="*/ 625161 h 1502237"/>
                  <a:gd name="connsiteX7" fmla="*/ 1589391 w 1669095"/>
                  <a:gd name="connsiteY7" fmla="*/ 625161 h 1502237"/>
                  <a:gd name="connsiteX8" fmla="*/ 1549570 w 1669095"/>
                  <a:gd name="connsiteY8" fmla="*/ 476085 h 1502237"/>
                  <a:gd name="connsiteX9" fmla="*/ 1471696 w 1669095"/>
                  <a:gd name="connsiteY9" fmla="*/ 353557 h 1502237"/>
                  <a:gd name="connsiteX10" fmla="*/ 1535070 w 1669095"/>
                  <a:gd name="connsiteY10" fmla="*/ 326397 h 1502237"/>
                  <a:gd name="connsiteX11" fmla="*/ 1363832 w 1669095"/>
                  <a:gd name="connsiteY11" fmla="*/ 171285 h 1502237"/>
                  <a:gd name="connsiteX12" fmla="*/ 1118611 w 1669095"/>
                  <a:gd name="connsiteY12" fmla="*/ 118167 h 1502237"/>
                  <a:gd name="connsiteX13" fmla="*/ 1172931 w 1669095"/>
                  <a:gd name="connsiteY13" fmla="*/ 45739 h 1502237"/>
                  <a:gd name="connsiteX14" fmla="*/ 882820 w 1669095"/>
                  <a:gd name="connsiteY14" fmla="*/ 26029 h 1502237"/>
                  <a:gd name="connsiteX15" fmla="*/ 638777 w 1669095"/>
                  <a:gd name="connsiteY15" fmla="*/ 81953 h 1502237"/>
                  <a:gd name="connsiteX16" fmla="*/ 681192 w 1669095"/>
                  <a:gd name="connsiteY16" fmla="*/ 0 h 1502237"/>
                  <a:gd name="connsiteX17" fmla="*/ 449432 w 1669095"/>
                  <a:gd name="connsiteY17" fmla="*/ 90323 h 1502237"/>
                  <a:gd name="connsiteX18" fmla="*/ 354182 w 1669095"/>
                  <a:gd name="connsiteY18" fmla="*/ 171285 h 1502237"/>
                  <a:gd name="connsiteX19" fmla="*/ 284749 w 1669095"/>
                  <a:gd name="connsiteY19" fmla="*/ 287801 h 1502237"/>
                  <a:gd name="connsiteX20" fmla="*/ 218050 w 1669095"/>
                  <a:gd name="connsiteY20" fmla="*/ 234919 h 1502237"/>
                  <a:gd name="connsiteX21" fmla="*/ 175589 w 1669095"/>
                  <a:gd name="connsiteY21" fmla="*/ 418935 h 1502237"/>
                  <a:gd name="connsiteX22" fmla="*/ 166582 w 1669095"/>
                  <a:gd name="connsiteY22" fmla="*/ 605639 h 1502237"/>
                  <a:gd name="connsiteX23" fmla="*/ 110823 w 1669095"/>
                  <a:gd name="connsiteY23" fmla="*/ 573221 h 1502237"/>
                  <a:gd name="connsiteX24" fmla="*/ 24659 w 1669095"/>
                  <a:gd name="connsiteY24" fmla="*/ 991578 h 1502237"/>
                  <a:gd name="connsiteX25" fmla="*/ 13825 w 1669095"/>
                  <a:gd name="connsiteY25" fmla="*/ 1502237 h 1502237"/>
                  <a:gd name="connsiteX26" fmla="*/ 98676 w 1669095"/>
                  <a:gd name="connsiteY26" fmla="*/ 1115105 h 1502237"/>
                  <a:gd name="connsiteX27" fmla="*/ 321906 w 1669095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637291 w 1679704"/>
                  <a:gd name="connsiteY3" fmla="*/ 1315741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637291 w 1679704"/>
                  <a:gd name="connsiteY3" fmla="*/ 1315741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531092 w 1679704"/>
                  <a:gd name="connsiteY3" fmla="*/ 1353674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531092 w 1679704"/>
                  <a:gd name="connsiteY3" fmla="*/ 1353674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531092 w 1679704"/>
                  <a:gd name="connsiteY3" fmla="*/ 1353674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705047"/>
                  <a:gd name="connsiteY0" fmla="*/ 543680 h 1502237"/>
                  <a:gd name="connsiteX1" fmla="*/ 892157 w 1705047"/>
                  <a:gd name="connsiteY1" fmla="*/ 328878 h 1502237"/>
                  <a:gd name="connsiteX2" fmla="*/ 1346503 w 1705047"/>
                  <a:gd name="connsiteY2" fmla="*/ 462199 h 1502237"/>
                  <a:gd name="connsiteX3" fmla="*/ 1633043 w 1705047"/>
                  <a:gd name="connsiteY3" fmla="*/ 1341030 h 1502237"/>
                  <a:gd name="connsiteX4" fmla="*/ 1679384 w 1705047"/>
                  <a:gd name="connsiteY4" fmla="*/ 1282017 h 1502237"/>
                  <a:gd name="connsiteX5" fmla="*/ 1616241 w 1705047"/>
                  <a:gd name="connsiteY5" fmla="*/ 909139 h 1502237"/>
                  <a:gd name="connsiteX6" fmla="*/ 1536626 w 1705047"/>
                  <a:gd name="connsiteY6" fmla="*/ 625161 h 1502237"/>
                  <a:gd name="connsiteX7" fmla="*/ 1600000 w 1705047"/>
                  <a:gd name="connsiteY7" fmla="*/ 625161 h 1502237"/>
                  <a:gd name="connsiteX8" fmla="*/ 1560179 w 1705047"/>
                  <a:gd name="connsiteY8" fmla="*/ 476085 h 1502237"/>
                  <a:gd name="connsiteX9" fmla="*/ 1482305 w 1705047"/>
                  <a:gd name="connsiteY9" fmla="*/ 353557 h 1502237"/>
                  <a:gd name="connsiteX10" fmla="*/ 1545679 w 1705047"/>
                  <a:gd name="connsiteY10" fmla="*/ 326397 h 1502237"/>
                  <a:gd name="connsiteX11" fmla="*/ 1374441 w 1705047"/>
                  <a:gd name="connsiteY11" fmla="*/ 171285 h 1502237"/>
                  <a:gd name="connsiteX12" fmla="*/ 1129220 w 1705047"/>
                  <a:gd name="connsiteY12" fmla="*/ 118167 h 1502237"/>
                  <a:gd name="connsiteX13" fmla="*/ 1183540 w 1705047"/>
                  <a:gd name="connsiteY13" fmla="*/ 45739 h 1502237"/>
                  <a:gd name="connsiteX14" fmla="*/ 893429 w 1705047"/>
                  <a:gd name="connsiteY14" fmla="*/ 26029 h 1502237"/>
                  <a:gd name="connsiteX15" fmla="*/ 649386 w 1705047"/>
                  <a:gd name="connsiteY15" fmla="*/ 81953 h 1502237"/>
                  <a:gd name="connsiteX16" fmla="*/ 691801 w 1705047"/>
                  <a:gd name="connsiteY16" fmla="*/ 0 h 1502237"/>
                  <a:gd name="connsiteX17" fmla="*/ 460041 w 1705047"/>
                  <a:gd name="connsiteY17" fmla="*/ 90323 h 1502237"/>
                  <a:gd name="connsiteX18" fmla="*/ 364791 w 1705047"/>
                  <a:gd name="connsiteY18" fmla="*/ 171285 h 1502237"/>
                  <a:gd name="connsiteX19" fmla="*/ 295358 w 1705047"/>
                  <a:gd name="connsiteY19" fmla="*/ 287801 h 1502237"/>
                  <a:gd name="connsiteX20" fmla="*/ 228659 w 1705047"/>
                  <a:gd name="connsiteY20" fmla="*/ 234919 h 1502237"/>
                  <a:gd name="connsiteX21" fmla="*/ 186198 w 1705047"/>
                  <a:gd name="connsiteY21" fmla="*/ 418935 h 1502237"/>
                  <a:gd name="connsiteX22" fmla="*/ 177191 w 1705047"/>
                  <a:gd name="connsiteY22" fmla="*/ 605639 h 1502237"/>
                  <a:gd name="connsiteX23" fmla="*/ 121432 w 1705047"/>
                  <a:gd name="connsiteY23" fmla="*/ 573221 h 1502237"/>
                  <a:gd name="connsiteX24" fmla="*/ 35268 w 1705047"/>
                  <a:gd name="connsiteY24" fmla="*/ 991578 h 1502237"/>
                  <a:gd name="connsiteX25" fmla="*/ 24434 w 1705047"/>
                  <a:gd name="connsiteY25" fmla="*/ 1502237 h 1502237"/>
                  <a:gd name="connsiteX26" fmla="*/ 109285 w 1705047"/>
                  <a:gd name="connsiteY26" fmla="*/ 1115105 h 1502237"/>
                  <a:gd name="connsiteX27" fmla="*/ 332515 w 1705047"/>
                  <a:gd name="connsiteY27" fmla="*/ 543680 h 1502237"/>
                  <a:gd name="connsiteX0" fmla="*/ 332515 w 1705047"/>
                  <a:gd name="connsiteY0" fmla="*/ 543680 h 1502237"/>
                  <a:gd name="connsiteX1" fmla="*/ 892157 w 1705047"/>
                  <a:gd name="connsiteY1" fmla="*/ 328878 h 1502237"/>
                  <a:gd name="connsiteX2" fmla="*/ 1346503 w 1705047"/>
                  <a:gd name="connsiteY2" fmla="*/ 462199 h 1502237"/>
                  <a:gd name="connsiteX3" fmla="*/ 1633043 w 1705047"/>
                  <a:gd name="connsiteY3" fmla="*/ 1341030 h 1502237"/>
                  <a:gd name="connsiteX4" fmla="*/ 1679384 w 1705047"/>
                  <a:gd name="connsiteY4" fmla="*/ 1282017 h 1502237"/>
                  <a:gd name="connsiteX5" fmla="*/ 1616241 w 1705047"/>
                  <a:gd name="connsiteY5" fmla="*/ 909139 h 1502237"/>
                  <a:gd name="connsiteX6" fmla="*/ 1536626 w 1705047"/>
                  <a:gd name="connsiteY6" fmla="*/ 625161 h 1502237"/>
                  <a:gd name="connsiteX7" fmla="*/ 1600000 w 1705047"/>
                  <a:gd name="connsiteY7" fmla="*/ 625161 h 1502237"/>
                  <a:gd name="connsiteX8" fmla="*/ 1560179 w 1705047"/>
                  <a:gd name="connsiteY8" fmla="*/ 476085 h 1502237"/>
                  <a:gd name="connsiteX9" fmla="*/ 1482305 w 1705047"/>
                  <a:gd name="connsiteY9" fmla="*/ 353557 h 1502237"/>
                  <a:gd name="connsiteX10" fmla="*/ 1545679 w 1705047"/>
                  <a:gd name="connsiteY10" fmla="*/ 326397 h 1502237"/>
                  <a:gd name="connsiteX11" fmla="*/ 1374441 w 1705047"/>
                  <a:gd name="connsiteY11" fmla="*/ 171285 h 1502237"/>
                  <a:gd name="connsiteX12" fmla="*/ 1129220 w 1705047"/>
                  <a:gd name="connsiteY12" fmla="*/ 118167 h 1502237"/>
                  <a:gd name="connsiteX13" fmla="*/ 1183540 w 1705047"/>
                  <a:gd name="connsiteY13" fmla="*/ 45739 h 1502237"/>
                  <a:gd name="connsiteX14" fmla="*/ 893429 w 1705047"/>
                  <a:gd name="connsiteY14" fmla="*/ 26029 h 1502237"/>
                  <a:gd name="connsiteX15" fmla="*/ 649386 w 1705047"/>
                  <a:gd name="connsiteY15" fmla="*/ 81953 h 1502237"/>
                  <a:gd name="connsiteX16" fmla="*/ 691801 w 1705047"/>
                  <a:gd name="connsiteY16" fmla="*/ 0 h 1502237"/>
                  <a:gd name="connsiteX17" fmla="*/ 460041 w 1705047"/>
                  <a:gd name="connsiteY17" fmla="*/ 90323 h 1502237"/>
                  <a:gd name="connsiteX18" fmla="*/ 364791 w 1705047"/>
                  <a:gd name="connsiteY18" fmla="*/ 171285 h 1502237"/>
                  <a:gd name="connsiteX19" fmla="*/ 295358 w 1705047"/>
                  <a:gd name="connsiteY19" fmla="*/ 287801 h 1502237"/>
                  <a:gd name="connsiteX20" fmla="*/ 228659 w 1705047"/>
                  <a:gd name="connsiteY20" fmla="*/ 234919 h 1502237"/>
                  <a:gd name="connsiteX21" fmla="*/ 186198 w 1705047"/>
                  <a:gd name="connsiteY21" fmla="*/ 418935 h 1502237"/>
                  <a:gd name="connsiteX22" fmla="*/ 177191 w 1705047"/>
                  <a:gd name="connsiteY22" fmla="*/ 605639 h 1502237"/>
                  <a:gd name="connsiteX23" fmla="*/ 121432 w 1705047"/>
                  <a:gd name="connsiteY23" fmla="*/ 573221 h 1502237"/>
                  <a:gd name="connsiteX24" fmla="*/ 35268 w 1705047"/>
                  <a:gd name="connsiteY24" fmla="*/ 991578 h 1502237"/>
                  <a:gd name="connsiteX25" fmla="*/ 24434 w 1705047"/>
                  <a:gd name="connsiteY25" fmla="*/ 1502237 h 1502237"/>
                  <a:gd name="connsiteX26" fmla="*/ 109285 w 1705047"/>
                  <a:gd name="connsiteY26" fmla="*/ 1115105 h 1502237"/>
                  <a:gd name="connsiteX27" fmla="*/ 332515 w 1705047"/>
                  <a:gd name="connsiteY27" fmla="*/ 543680 h 1502237"/>
                  <a:gd name="connsiteX0" fmla="*/ 332515 w 1711889"/>
                  <a:gd name="connsiteY0" fmla="*/ 543680 h 1502237"/>
                  <a:gd name="connsiteX1" fmla="*/ 892157 w 1711889"/>
                  <a:gd name="connsiteY1" fmla="*/ 328878 h 1502237"/>
                  <a:gd name="connsiteX2" fmla="*/ 1346503 w 1711889"/>
                  <a:gd name="connsiteY2" fmla="*/ 462199 h 1502237"/>
                  <a:gd name="connsiteX3" fmla="*/ 1633043 w 1711889"/>
                  <a:gd name="connsiteY3" fmla="*/ 1341030 h 1502237"/>
                  <a:gd name="connsiteX4" fmla="*/ 1700624 w 1711889"/>
                  <a:gd name="connsiteY4" fmla="*/ 1282017 h 1502237"/>
                  <a:gd name="connsiteX5" fmla="*/ 1616241 w 1711889"/>
                  <a:gd name="connsiteY5" fmla="*/ 909139 h 1502237"/>
                  <a:gd name="connsiteX6" fmla="*/ 1536626 w 1711889"/>
                  <a:gd name="connsiteY6" fmla="*/ 625161 h 1502237"/>
                  <a:gd name="connsiteX7" fmla="*/ 1600000 w 1711889"/>
                  <a:gd name="connsiteY7" fmla="*/ 625161 h 1502237"/>
                  <a:gd name="connsiteX8" fmla="*/ 1560179 w 1711889"/>
                  <a:gd name="connsiteY8" fmla="*/ 476085 h 1502237"/>
                  <a:gd name="connsiteX9" fmla="*/ 1482305 w 1711889"/>
                  <a:gd name="connsiteY9" fmla="*/ 353557 h 1502237"/>
                  <a:gd name="connsiteX10" fmla="*/ 1545679 w 1711889"/>
                  <a:gd name="connsiteY10" fmla="*/ 326397 h 1502237"/>
                  <a:gd name="connsiteX11" fmla="*/ 1374441 w 1711889"/>
                  <a:gd name="connsiteY11" fmla="*/ 171285 h 1502237"/>
                  <a:gd name="connsiteX12" fmla="*/ 1129220 w 1711889"/>
                  <a:gd name="connsiteY12" fmla="*/ 118167 h 1502237"/>
                  <a:gd name="connsiteX13" fmla="*/ 1183540 w 1711889"/>
                  <a:gd name="connsiteY13" fmla="*/ 45739 h 1502237"/>
                  <a:gd name="connsiteX14" fmla="*/ 893429 w 1711889"/>
                  <a:gd name="connsiteY14" fmla="*/ 26029 h 1502237"/>
                  <a:gd name="connsiteX15" fmla="*/ 649386 w 1711889"/>
                  <a:gd name="connsiteY15" fmla="*/ 81953 h 1502237"/>
                  <a:gd name="connsiteX16" fmla="*/ 691801 w 1711889"/>
                  <a:gd name="connsiteY16" fmla="*/ 0 h 1502237"/>
                  <a:gd name="connsiteX17" fmla="*/ 460041 w 1711889"/>
                  <a:gd name="connsiteY17" fmla="*/ 90323 h 1502237"/>
                  <a:gd name="connsiteX18" fmla="*/ 364791 w 1711889"/>
                  <a:gd name="connsiteY18" fmla="*/ 171285 h 1502237"/>
                  <a:gd name="connsiteX19" fmla="*/ 295358 w 1711889"/>
                  <a:gd name="connsiteY19" fmla="*/ 287801 h 1502237"/>
                  <a:gd name="connsiteX20" fmla="*/ 228659 w 1711889"/>
                  <a:gd name="connsiteY20" fmla="*/ 234919 h 1502237"/>
                  <a:gd name="connsiteX21" fmla="*/ 186198 w 1711889"/>
                  <a:gd name="connsiteY21" fmla="*/ 418935 h 1502237"/>
                  <a:gd name="connsiteX22" fmla="*/ 177191 w 1711889"/>
                  <a:gd name="connsiteY22" fmla="*/ 605639 h 1502237"/>
                  <a:gd name="connsiteX23" fmla="*/ 121432 w 1711889"/>
                  <a:gd name="connsiteY23" fmla="*/ 573221 h 1502237"/>
                  <a:gd name="connsiteX24" fmla="*/ 35268 w 1711889"/>
                  <a:gd name="connsiteY24" fmla="*/ 991578 h 1502237"/>
                  <a:gd name="connsiteX25" fmla="*/ 24434 w 1711889"/>
                  <a:gd name="connsiteY25" fmla="*/ 1502237 h 1502237"/>
                  <a:gd name="connsiteX26" fmla="*/ 109285 w 1711889"/>
                  <a:gd name="connsiteY26" fmla="*/ 1115105 h 1502237"/>
                  <a:gd name="connsiteX27" fmla="*/ 332515 w 1711889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893429 w 1719763"/>
                  <a:gd name="connsiteY14" fmla="*/ 26029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27413 w 1719763"/>
                  <a:gd name="connsiteY14" fmla="*/ 131569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40157 w 1719763"/>
                  <a:gd name="connsiteY14" fmla="*/ 52415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82804 w 1719763"/>
                  <a:gd name="connsiteY18" fmla="*/ 213241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87061 w 1719763"/>
                  <a:gd name="connsiteY17" fmla="*/ 118294 h 1502237"/>
                  <a:gd name="connsiteX18" fmla="*/ 382804 w 1719763"/>
                  <a:gd name="connsiteY18" fmla="*/ 213241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87061 w 1719763"/>
                  <a:gd name="connsiteY17" fmla="*/ 118294 h 1502237"/>
                  <a:gd name="connsiteX18" fmla="*/ 382804 w 1719763"/>
                  <a:gd name="connsiteY18" fmla="*/ 213241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28659 w 1719763"/>
                  <a:gd name="connsiteY20" fmla="*/ 199956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70676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70676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56691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56691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56691 h 1467274"/>
                  <a:gd name="connsiteX23" fmla="*/ 130438 w 1719763"/>
                  <a:gd name="connsiteY23" fmla="*/ 587205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719763" h="1467274">
                    <a:moveTo>
                      <a:pt x="332515" y="508717"/>
                    </a:moveTo>
                    <a:cubicBezTo>
                      <a:pt x="472418" y="406810"/>
                      <a:pt x="580552" y="235024"/>
                      <a:pt x="892157" y="293915"/>
                    </a:cubicBezTo>
                    <a:cubicBezTo>
                      <a:pt x="1068771" y="259916"/>
                      <a:pt x="1134876" y="373057"/>
                      <a:pt x="1346503" y="427236"/>
                    </a:cubicBezTo>
                    <a:cubicBezTo>
                      <a:pt x="1414467" y="536860"/>
                      <a:pt x="1575886" y="1105134"/>
                      <a:pt x="1633043" y="1306067"/>
                    </a:cubicBezTo>
                    <a:cubicBezTo>
                      <a:pt x="1788437" y="1341708"/>
                      <a:pt x="1684192" y="1189244"/>
                      <a:pt x="1700624" y="1247054"/>
                    </a:cubicBezTo>
                    <a:cubicBezTo>
                      <a:pt x="1706416" y="1154892"/>
                      <a:pt x="1610449" y="966338"/>
                      <a:pt x="1616241" y="874176"/>
                    </a:cubicBezTo>
                    <a:cubicBezTo>
                      <a:pt x="1631409" y="809568"/>
                      <a:pt x="1552414" y="661950"/>
                      <a:pt x="1536626" y="590198"/>
                    </a:cubicBezTo>
                    <a:lnTo>
                      <a:pt x="1600000" y="590198"/>
                    </a:lnTo>
                    <a:cubicBezTo>
                      <a:pt x="1579583" y="542094"/>
                      <a:pt x="1580596" y="489226"/>
                      <a:pt x="1560179" y="441122"/>
                    </a:cubicBezTo>
                    <a:cubicBezTo>
                      <a:pt x="1541365" y="393135"/>
                      <a:pt x="1481243" y="408385"/>
                      <a:pt x="1455285" y="367542"/>
                    </a:cubicBezTo>
                    <a:lnTo>
                      <a:pt x="1514157" y="354367"/>
                    </a:lnTo>
                    <a:cubicBezTo>
                      <a:pt x="1464222" y="286788"/>
                      <a:pt x="1406057" y="200765"/>
                      <a:pt x="1320403" y="171286"/>
                    </a:cubicBezTo>
                    <a:cubicBezTo>
                      <a:pt x="1241044" y="129768"/>
                      <a:pt x="1222866" y="72335"/>
                      <a:pt x="1129220" y="83204"/>
                    </a:cubicBezTo>
                    <a:cubicBezTo>
                      <a:pt x="1147327" y="59061"/>
                      <a:pt x="1210249" y="71650"/>
                      <a:pt x="1174533" y="59724"/>
                    </a:cubicBezTo>
                    <a:cubicBezTo>
                      <a:pt x="1138817" y="47798"/>
                      <a:pt x="1009247" y="-832"/>
                      <a:pt x="914925" y="11648"/>
                    </a:cubicBezTo>
                    <a:cubicBezTo>
                      <a:pt x="821671" y="13620"/>
                      <a:pt x="730734" y="28349"/>
                      <a:pt x="649386" y="46990"/>
                    </a:cubicBezTo>
                    <a:lnTo>
                      <a:pt x="714317" y="0"/>
                    </a:lnTo>
                    <a:cubicBezTo>
                      <a:pt x="634683" y="24551"/>
                      <a:pt x="563276" y="60708"/>
                      <a:pt x="487061" y="83331"/>
                    </a:cubicBezTo>
                    <a:cubicBezTo>
                      <a:pt x="453723" y="115874"/>
                      <a:pt x="408998" y="143353"/>
                      <a:pt x="382804" y="178278"/>
                    </a:cubicBezTo>
                    <a:cubicBezTo>
                      <a:pt x="347754" y="212355"/>
                      <a:pt x="306595" y="204474"/>
                      <a:pt x="295358" y="252838"/>
                    </a:cubicBezTo>
                    <a:lnTo>
                      <a:pt x="260182" y="220934"/>
                    </a:lnTo>
                    <a:cubicBezTo>
                      <a:pt x="246822" y="283067"/>
                      <a:pt x="190033" y="321839"/>
                      <a:pt x="186198" y="383972"/>
                    </a:cubicBezTo>
                    <a:cubicBezTo>
                      <a:pt x="168909" y="446207"/>
                      <a:pt x="165906" y="484931"/>
                      <a:pt x="177191" y="556691"/>
                    </a:cubicBezTo>
                    <a:lnTo>
                      <a:pt x="130438" y="587205"/>
                    </a:lnTo>
                    <a:cubicBezTo>
                      <a:pt x="134564" y="675476"/>
                      <a:pt x="74618" y="821475"/>
                      <a:pt x="35268" y="956615"/>
                    </a:cubicBezTo>
                    <a:cubicBezTo>
                      <a:pt x="61329" y="1053075"/>
                      <a:pt x="-46165" y="1370814"/>
                      <a:pt x="24434" y="1467274"/>
                    </a:cubicBezTo>
                    <a:cubicBezTo>
                      <a:pt x="60955" y="1434707"/>
                      <a:pt x="122771" y="1134140"/>
                      <a:pt x="109285" y="1080142"/>
                    </a:cubicBezTo>
                    <a:cubicBezTo>
                      <a:pt x="101034" y="964169"/>
                      <a:pt x="214560" y="638978"/>
                      <a:pt x="332515" y="508717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: Shape 103">
                <a:extLst>
                  <a:ext uri="{FF2B5EF4-FFF2-40B4-BE49-F238E27FC236}">
                    <a16:creationId xmlns:a16="http://schemas.microsoft.com/office/drawing/2014/main" id="{6A5BA446-2F4F-492D-8AA2-4AB8BF02743F}"/>
                  </a:ext>
                </a:extLst>
              </p:cNvPr>
              <p:cNvSpPr/>
              <p:nvPr/>
            </p:nvSpPr>
            <p:spPr>
              <a:xfrm>
                <a:off x="8355867" y="3911688"/>
                <a:ext cx="765036" cy="660510"/>
              </a:xfrm>
              <a:custGeom>
                <a:avLst/>
                <a:gdLst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181070 w 1466662"/>
                  <a:gd name="connsiteY13" fmla="*/ 280658 h 1167897"/>
                  <a:gd name="connsiteX14" fmla="*/ 135802 w 1466662"/>
                  <a:gd name="connsiteY14" fmla="*/ 244444 h 1167897"/>
                  <a:gd name="connsiteX15" fmla="*/ 72428 w 1466662"/>
                  <a:gd name="connsiteY15" fmla="*/ 624689 h 1167897"/>
                  <a:gd name="connsiteX16" fmla="*/ 0 w 1466662"/>
                  <a:gd name="connsiteY16" fmla="*/ 561315 h 1167897"/>
                  <a:gd name="connsiteX17" fmla="*/ 135802 w 1466662"/>
                  <a:gd name="connsiteY17" fmla="*/ 1167897 h 1167897"/>
                  <a:gd name="connsiteX18" fmla="*/ 181070 w 1466662"/>
                  <a:gd name="connsiteY18" fmla="*/ 1032095 h 1167897"/>
                  <a:gd name="connsiteX19" fmla="*/ 199177 w 1466662"/>
                  <a:gd name="connsiteY19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336228 w 1466662"/>
                  <a:gd name="connsiteY13" fmla="*/ 80798 h 1167897"/>
                  <a:gd name="connsiteX14" fmla="*/ 181070 w 1466662"/>
                  <a:gd name="connsiteY14" fmla="*/ 280658 h 1167897"/>
                  <a:gd name="connsiteX15" fmla="*/ 135802 w 1466662"/>
                  <a:gd name="connsiteY15" fmla="*/ 244444 h 1167897"/>
                  <a:gd name="connsiteX16" fmla="*/ 72428 w 1466662"/>
                  <a:gd name="connsiteY16" fmla="*/ 624689 h 1167897"/>
                  <a:gd name="connsiteX17" fmla="*/ 0 w 1466662"/>
                  <a:gd name="connsiteY17" fmla="*/ 561315 h 1167897"/>
                  <a:gd name="connsiteX18" fmla="*/ 135802 w 1466662"/>
                  <a:gd name="connsiteY18" fmla="*/ 1167897 h 1167897"/>
                  <a:gd name="connsiteX19" fmla="*/ 181070 w 1466662"/>
                  <a:gd name="connsiteY19" fmla="*/ 1032095 h 1167897"/>
                  <a:gd name="connsiteX20" fmla="*/ 199177 w 1466662"/>
                  <a:gd name="connsiteY20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760091 w 1466662"/>
                  <a:gd name="connsiteY11" fmla="*/ 16504 h 1167897"/>
                  <a:gd name="connsiteX12" fmla="*/ 516048 w 1466662"/>
                  <a:gd name="connsiteY12" fmla="*/ 72428 h 1167897"/>
                  <a:gd name="connsiteX13" fmla="*/ 570369 w 1466662"/>
                  <a:gd name="connsiteY13" fmla="*/ 0 h 1167897"/>
                  <a:gd name="connsiteX14" fmla="*/ 336228 w 1466662"/>
                  <a:gd name="connsiteY14" fmla="*/ 80798 h 1167897"/>
                  <a:gd name="connsiteX15" fmla="*/ 181070 w 1466662"/>
                  <a:gd name="connsiteY15" fmla="*/ 280658 h 1167897"/>
                  <a:gd name="connsiteX16" fmla="*/ 135802 w 1466662"/>
                  <a:gd name="connsiteY16" fmla="*/ 244444 h 1167897"/>
                  <a:gd name="connsiteX17" fmla="*/ 72428 w 1466662"/>
                  <a:gd name="connsiteY17" fmla="*/ 624689 h 1167897"/>
                  <a:gd name="connsiteX18" fmla="*/ 0 w 1466662"/>
                  <a:gd name="connsiteY18" fmla="*/ 561315 h 1167897"/>
                  <a:gd name="connsiteX19" fmla="*/ 135802 w 1466662"/>
                  <a:gd name="connsiteY19" fmla="*/ 1167897 h 1167897"/>
                  <a:gd name="connsiteX20" fmla="*/ 181070 w 1466662"/>
                  <a:gd name="connsiteY20" fmla="*/ 1032095 h 1167897"/>
                  <a:gd name="connsiteX21" fmla="*/ 199177 w 1466662"/>
                  <a:gd name="connsiteY21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1241103 w 1466662"/>
                  <a:gd name="connsiteY9" fmla="*/ 161760 h 1167897"/>
                  <a:gd name="connsiteX10" fmla="*/ 995882 w 1466662"/>
                  <a:gd name="connsiteY10" fmla="*/ 108642 h 1167897"/>
                  <a:gd name="connsiteX11" fmla="*/ 1050202 w 1466662"/>
                  <a:gd name="connsiteY11" fmla="*/ 36214 h 1167897"/>
                  <a:gd name="connsiteX12" fmla="*/ 760091 w 1466662"/>
                  <a:gd name="connsiteY12" fmla="*/ 16504 h 1167897"/>
                  <a:gd name="connsiteX13" fmla="*/ 516048 w 1466662"/>
                  <a:gd name="connsiteY13" fmla="*/ 72428 h 1167897"/>
                  <a:gd name="connsiteX14" fmla="*/ 570369 w 1466662"/>
                  <a:gd name="connsiteY14" fmla="*/ 0 h 1167897"/>
                  <a:gd name="connsiteX15" fmla="*/ 336228 w 1466662"/>
                  <a:gd name="connsiteY15" fmla="*/ 80798 h 1167897"/>
                  <a:gd name="connsiteX16" fmla="*/ 181070 w 1466662"/>
                  <a:gd name="connsiteY16" fmla="*/ 280658 h 1167897"/>
                  <a:gd name="connsiteX17" fmla="*/ 135802 w 1466662"/>
                  <a:gd name="connsiteY17" fmla="*/ 244444 h 1167897"/>
                  <a:gd name="connsiteX18" fmla="*/ 72428 w 1466662"/>
                  <a:gd name="connsiteY18" fmla="*/ 624689 h 1167897"/>
                  <a:gd name="connsiteX19" fmla="*/ 0 w 1466662"/>
                  <a:gd name="connsiteY19" fmla="*/ 561315 h 1167897"/>
                  <a:gd name="connsiteX20" fmla="*/ 135802 w 1466662"/>
                  <a:gd name="connsiteY20" fmla="*/ 1167897 h 1167897"/>
                  <a:gd name="connsiteX21" fmla="*/ 181070 w 1466662"/>
                  <a:gd name="connsiteY21" fmla="*/ 1032095 h 1167897"/>
                  <a:gd name="connsiteX22" fmla="*/ 199177 w 1466662"/>
                  <a:gd name="connsiteY22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426841 w 1466662"/>
                  <a:gd name="connsiteY7" fmla="*/ 466560 h 1167897"/>
                  <a:gd name="connsiteX8" fmla="*/ 1348967 w 1466662"/>
                  <a:gd name="connsiteY8" fmla="*/ 344032 h 1167897"/>
                  <a:gd name="connsiteX9" fmla="*/ 1412341 w 1466662"/>
                  <a:gd name="connsiteY9" fmla="*/ 316872 h 1167897"/>
                  <a:gd name="connsiteX10" fmla="*/ 1241103 w 1466662"/>
                  <a:gd name="connsiteY10" fmla="*/ 161760 h 1167897"/>
                  <a:gd name="connsiteX11" fmla="*/ 995882 w 1466662"/>
                  <a:gd name="connsiteY11" fmla="*/ 108642 h 1167897"/>
                  <a:gd name="connsiteX12" fmla="*/ 1050202 w 1466662"/>
                  <a:gd name="connsiteY12" fmla="*/ 36214 h 1167897"/>
                  <a:gd name="connsiteX13" fmla="*/ 760091 w 1466662"/>
                  <a:gd name="connsiteY13" fmla="*/ 16504 h 1167897"/>
                  <a:gd name="connsiteX14" fmla="*/ 516048 w 1466662"/>
                  <a:gd name="connsiteY14" fmla="*/ 72428 h 1167897"/>
                  <a:gd name="connsiteX15" fmla="*/ 570369 w 1466662"/>
                  <a:gd name="connsiteY15" fmla="*/ 0 h 1167897"/>
                  <a:gd name="connsiteX16" fmla="*/ 336228 w 1466662"/>
                  <a:gd name="connsiteY16" fmla="*/ 80798 h 1167897"/>
                  <a:gd name="connsiteX17" fmla="*/ 181070 w 1466662"/>
                  <a:gd name="connsiteY17" fmla="*/ 280658 h 1167897"/>
                  <a:gd name="connsiteX18" fmla="*/ 135802 w 1466662"/>
                  <a:gd name="connsiteY18" fmla="*/ 244444 h 1167897"/>
                  <a:gd name="connsiteX19" fmla="*/ 72428 w 1466662"/>
                  <a:gd name="connsiteY19" fmla="*/ 624689 h 1167897"/>
                  <a:gd name="connsiteX20" fmla="*/ 0 w 1466662"/>
                  <a:gd name="connsiteY20" fmla="*/ 561315 h 1167897"/>
                  <a:gd name="connsiteX21" fmla="*/ 135802 w 1466662"/>
                  <a:gd name="connsiteY21" fmla="*/ 1167897 h 1167897"/>
                  <a:gd name="connsiteX22" fmla="*/ 181070 w 1466662"/>
                  <a:gd name="connsiteY22" fmla="*/ 1032095 h 1167897"/>
                  <a:gd name="connsiteX23" fmla="*/ 199177 w 1466662"/>
                  <a:gd name="connsiteY23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181070 w 1466662"/>
                  <a:gd name="connsiteY18" fmla="*/ 280658 h 1167897"/>
                  <a:gd name="connsiteX19" fmla="*/ 135802 w 1466662"/>
                  <a:gd name="connsiteY19" fmla="*/ 244444 h 1167897"/>
                  <a:gd name="connsiteX20" fmla="*/ 72428 w 1466662"/>
                  <a:gd name="connsiteY20" fmla="*/ 624689 h 1167897"/>
                  <a:gd name="connsiteX21" fmla="*/ 0 w 1466662"/>
                  <a:gd name="connsiteY21" fmla="*/ 561315 h 1167897"/>
                  <a:gd name="connsiteX22" fmla="*/ 135802 w 1466662"/>
                  <a:gd name="connsiteY22" fmla="*/ 1167897 h 1167897"/>
                  <a:gd name="connsiteX23" fmla="*/ 181070 w 1466662"/>
                  <a:gd name="connsiteY23" fmla="*/ 1032095 h 1167897"/>
                  <a:gd name="connsiteX24" fmla="*/ 199177 w 1466662"/>
                  <a:gd name="connsiteY24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135802 w 1466662"/>
                  <a:gd name="connsiteY20" fmla="*/ 24444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52860 w 1466662"/>
                  <a:gd name="connsiteY21" fmla="*/ 409410 h 1167897"/>
                  <a:gd name="connsiteX22" fmla="*/ 72428 w 1466662"/>
                  <a:gd name="connsiteY22" fmla="*/ 624689 h 1167897"/>
                  <a:gd name="connsiteX23" fmla="*/ 0 w 1466662"/>
                  <a:gd name="connsiteY23" fmla="*/ 561315 h 1167897"/>
                  <a:gd name="connsiteX24" fmla="*/ 135802 w 1466662"/>
                  <a:gd name="connsiteY24" fmla="*/ 1167897 h 1167897"/>
                  <a:gd name="connsiteX25" fmla="*/ 181070 w 1466662"/>
                  <a:gd name="connsiteY25" fmla="*/ 1032095 h 1167897"/>
                  <a:gd name="connsiteX26" fmla="*/ 199177 w 1466662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84334 w 1478568"/>
                  <a:gd name="connsiteY22" fmla="*/ 624689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24284 w 1478568"/>
                  <a:gd name="connsiteY24" fmla="*/ 880898 h 1167897"/>
                  <a:gd name="connsiteX25" fmla="*/ 147708 w 1478568"/>
                  <a:gd name="connsiteY25" fmla="*/ 1167897 h 1167897"/>
                  <a:gd name="connsiteX26" fmla="*/ 192976 w 1478568"/>
                  <a:gd name="connsiteY26" fmla="*/ 1032095 h 1167897"/>
                  <a:gd name="connsiteX27" fmla="*/ 211083 w 1478568"/>
                  <a:gd name="connsiteY27" fmla="*/ 534155 h 1167897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8107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315793 w 1583278"/>
                  <a:gd name="connsiteY0" fmla="*/ 543680 h 1380181"/>
                  <a:gd name="connsiteX1" fmla="*/ 849947 w 1583278"/>
                  <a:gd name="connsiteY1" fmla="*/ 607054 h 1380181"/>
                  <a:gd name="connsiteX2" fmla="*/ 1329781 w 1583278"/>
                  <a:gd name="connsiteY2" fmla="*/ 462199 h 1380181"/>
                  <a:gd name="connsiteX3" fmla="*/ 1433659 w 1583278"/>
                  <a:gd name="connsiteY3" fmla="*/ 955376 h 1380181"/>
                  <a:gd name="connsiteX4" fmla="*/ 1492743 w 1583278"/>
                  <a:gd name="connsiteY4" fmla="*/ 1104995 h 1380181"/>
                  <a:gd name="connsiteX5" fmla="*/ 1531551 w 1583278"/>
                  <a:gd name="connsiteY5" fmla="*/ 833273 h 1380181"/>
                  <a:gd name="connsiteX6" fmla="*/ 1519904 w 1583278"/>
                  <a:gd name="connsiteY6" fmla="*/ 625161 h 1380181"/>
                  <a:gd name="connsiteX7" fmla="*/ 1583278 w 1583278"/>
                  <a:gd name="connsiteY7" fmla="*/ 625161 h 1380181"/>
                  <a:gd name="connsiteX8" fmla="*/ 1543457 w 1583278"/>
                  <a:gd name="connsiteY8" fmla="*/ 476085 h 1380181"/>
                  <a:gd name="connsiteX9" fmla="*/ 1465583 w 1583278"/>
                  <a:gd name="connsiteY9" fmla="*/ 353557 h 1380181"/>
                  <a:gd name="connsiteX10" fmla="*/ 1528957 w 1583278"/>
                  <a:gd name="connsiteY10" fmla="*/ 326397 h 1380181"/>
                  <a:gd name="connsiteX11" fmla="*/ 1357719 w 1583278"/>
                  <a:gd name="connsiteY11" fmla="*/ 171285 h 1380181"/>
                  <a:gd name="connsiteX12" fmla="*/ 1112498 w 1583278"/>
                  <a:gd name="connsiteY12" fmla="*/ 118167 h 1380181"/>
                  <a:gd name="connsiteX13" fmla="*/ 1166818 w 1583278"/>
                  <a:gd name="connsiteY13" fmla="*/ 45739 h 1380181"/>
                  <a:gd name="connsiteX14" fmla="*/ 876707 w 1583278"/>
                  <a:gd name="connsiteY14" fmla="*/ 26029 h 1380181"/>
                  <a:gd name="connsiteX15" fmla="*/ 632664 w 1583278"/>
                  <a:gd name="connsiteY15" fmla="*/ 81953 h 1380181"/>
                  <a:gd name="connsiteX16" fmla="*/ 675079 w 1583278"/>
                  <a:gd name="connsiteY16" fmla="*/ 0 h 1380181"/>
                  <a:gd name="connsiteX17" fmla="*/ 443319 w 1583278"/>
                  <a:gd name="connsiteY17" fmla="*/ 90323 h 1380181"/>
                  <a:gd name="connsiteX18" fmla="*/ 348069 w 1583278"/>
                  <a:gd name="connsiteY18" fmla="*/ 171285 h 1380181"/>
                  <a:gd name="connsiteX19" fmla="*/ 278636 w 1583278"/>
                  <a:gd name="connsiteY19" fmla="*/ 287801 h 1380181"/>
                  <a:gd name="connsiteX20" fmla="*/ 211937 w 1583278"/>
                  <a:gd name="connsiteY20" fmla="*/ 234919 h 1380181"/>
                  <a:gd name="connsiteX21" fmla="*/ 169476 w 1583278"/>
                  <a:gd name="connsiteY21" fmla="*/ 418935 h 1380181"/>
                  <a:gd name="connsiteX22" fmla="*/ 160469 w 1583278"/>
                  <a:gd name="connsiteY22" fmla="*/ 605639 h 1380181"/>
                  <a:gd name="connsiteX23" fmla="*/ 104710 w 1583278"/>
                  <a:gd name="connsiteY23" fmla="*/ 573221 h 1380181"/>
                  <a:gd name="connsiteX24" fmla="*/ 128994 w 1583278"/>
                  <a:gd name="connsiteY24" fmla="*/ 890423 h 1380181"/>
                  <a:gd name="connsiteX25" fmla="*/ 6855 w 1583278"/>
                  <a:gd name="connsiteY25" fmla="*/ 1380181 h 1380181"/>
                  <a:gd name="connsiteX26" fmla="*/ 266730 w 1583278"/>
                  <a:gd name="connsiteY26" fmla="*/ 1039239 h 1380181"/>
                  <a:gd name="connsiteX27" fmla="*/ 315793 w 1583278"/>
                  <a:gd name="connsiteY27" fmla="*/ 543680 h 1380181"/>
                  <a:gd name="connsiteX0" fmla="*/ 315793 w 1583278"/>
                  <a:gd name="connsiteY0" fmla="*/ 543680 h 1380181"/>
                  <a:gd name="connsiteX1" fmla="*/ 849947 w 1583278"/>
                  <a:gd name="connsiteY1" fmla="*/ 607054 h 1380181"/>
                  <a:gd name="connsiteX2" fmla="*/ 1329781 w 1583278"/>
                  <a:gd name="connsiteY2" fmla="*/ 462199 h 1380181"/>
                  <a:gd name="connsiteX3" fmla="*/ 1433659 w 1583278"/>
                  <a:gd name="connsiteY3" fmla="*/ 955376 h 1380181"/>
                  <a:gd name="connsiteX4" fmla="*/ 1492743 w 1583278"/>
                  <a:gd name="connsiteY4" fmla="*/ 1104995 h 1380181"/>
                  <a:gd name="connsiteX5" fmla="*/ 1531551 w 1583278"/>
                  <a:gd name="connsiteY5" fmla="*/ 833273 h 1380181"/>
                  <a:gd name="connsiteX6" fmla="*/ 1519904 w 1583278"/>
                  <a:gd name="connsiteY6" fmla="*/ 625161 h 1380181"/>
                  <a:gd name="connsiteX7" fmla="*/ 1583278 w 1583278"/>
                  <a:gd name="connsiteY7" fmla="*/ 625161 h 1380181"/>
                  <a:gd name="connsiteX8" fmla="*/ 1543457 w 1583278"/>
                  <a:gd name="connsiteY8" fmla="*/ 476085 h 1380181"/>
                  <a:gd name="connsiteX9" fmla="*/ 1465583 w 1583278"/>
                  <a:gd name="connsiteY9" fmla="*/ 353557 h 1380181"/>
                  <a:gd name="connsiteX10" fmla="*/ 1528957 w 1583278"/>
                  <a:gd name="connsiteY10" fmla="*/ 326397 h 1380181"/>
                  <a:gd name="connsiteX11" fmla="*/ 1357719 w 1583278"/>
                  <a:gd name="connsiteY11" fmla="*/ 171285 h 1380181"/>
                  <a:gd name="connsiteX12" fmla="*/ 1112498 w 1583278"/>
                  <a:gd name="connsiteY12" fmla="*/ 118167 h 1380181"/>
                  <a:gd name="connsiteX13" fmla="*/ 1166818 w 1583278"/>
                  <a:gd name="connsiteY13" fmla="*/ 45739 h 1380181"/>
                  <a:gd name="connsiteX14" fmla="*/ 876707 w 1583278"/>
                  <a:gd name="connsiteY14" fmla="*/ 26029 h 1380181"/>
                  <a:gd name="connsiteX15" fmla="*/ 632664 w 1583278"/>
                  <a:gd name="connsiteY15" fmla="*/ 81953 h 1380181"/>
                  <a:gd name="connsiteX16" fmla="*/ 675079 w 1583278"/>
                  <a:gd name="connsiteY16" fmla="*/ 0 h 1380181"/>
                  <a:gd name="connsiteX17" fmla="*/ 443319 w 1583278"/>
                  <a:gd name="connsiteY17" fmla="*/ 90323 h 1380181"/>
                  <a:gd name="connsiteX18" fmla="*/ 348069 w 1583278"/>
                  <a:gd name="connsiteY18" fmla="*/ 171285 h 1380181"/>
                  <a:gd name="connsiteX19" fmla="*/ 278636 w 1583278"/>
                  <a:gd name="connsiteY19" fmla="*/ 287801 h 1380181"/>
                  <a:gd name="connsiteX20" fmla="*/ 211937 w 1583278"/>
                  <a:gd name="connsiteY20" fmla="*/ 234919 h 1380181"/>
                  <a:gd name="connsiteX21" fmla="*/ 169476 w 1583278"/>
                  <a:gd name="connsiteY21" fmla="*/ 418935 h 1380181"/>
                  <a:gd name="connsiteX22" fmla="*/ 160469 w 1583278"/>
                  <a:gd name="connsiteY22" fmla="*/ 605639 h 1380181"/>
                  <a:gd name="connsiteX23" fmla="*/ 104710 w 1583278"/>
                  <a:gd name="connsiteY23" fmla="*/ 573221 h 1380181"/>
                  <a:gd name="connsiteX24" fmla="*/ 128994 w 1583278"/>
                  <a:gd name="connsiteY24" fmla="*/ 890423 h 1380181"/>
                  <a:gd name="connsiteX25" fmla="*/ 6855 w 1583278"/>
                  <a:gd name="connsiteY25" fmla="*/ 1380181 h 1380181"/>
                  <a:gd name="connsiteX26" fmla="*/ 195452 w 1583278"/>
                  <a:gd name="connsiteY26" fmla="*/ 1345697 h 1380181"/>
                  <a:gd name="connsiteX27" fmla="*/ 315793 w 1583278"/>
                  <a:gd name="connsiteY27" fmla="*/ 543680 h 1380181"/>
                  <a:gd name="connsiteX0" fmla="*/ 315793 w 1583278"/>
                  <a:gd name="connsiteY0" fmla="*/ 543680 h 1380181"/>
                  <a:gd name="connsiteX1" fmla="*/ 849947 w 1583278"/>
                  <a:gd name="connsiteY1" fmla="*/ 607054 h 1380181"/>
                  <a:gd name="connsiteX2" fmla="*/ 1329781 w 1583278"/>
                  <a:gd name="connsiteY2" fmla="*/ 462199 h 1380181"/>
                  <a:gd name="connsiteX3" fmla="*/ 1433659 w 1583278"/>
                  <a:gd name="connsiteY3" fmla="*/ 955376 h 1380181"/>
                  <a:gd name="connsiteX4" fmla="*/ 1492743 w 1583278"/>
                  <a:gd name="connsiteY4" fmla="*/ 1104995 h 1380181"/>
                  <a:gd name="connsiteX5" fmla="*/ 1531551 w 1583278"/>
                  <a:gd name="connsiteY5" fmla="*/ 833273 h 1380181"/>
                  <a:gd name="connsiteX6" fmla="*/ 1519904 w 1583278"/>
                  <a:gd name="connsiteY6" fmla="*/ 625161 h 1380181"/>
                  <a:gd name="connsiteX7" fmla="*/ 1583278 w 1583278"/>
                  <a:gd name="connsiteY7" fmla="*/ 625161 h 1380181"/>
                  <a:gd name="connsiteX8" fmla="*/ 1543457 w 1583278"/>
                  <a:gd name="connsiteY8" fmla="*/ 476085 h 1380181"/>
                  <a:gd name="connsiteX9" fmla="*/ 1465583 w 1583278"/>
                  <a:gd name="connsiteY9" fmla="*/ 353557 h 1380181"/>
                  <a:gd name="connsiteX10" fmla="*/ 1528957 w 1583278"/>
                  <a:gd name="connsiteY10" fmla="*/ 326397 h 1380181"/>
                  <a:gd name="connsiteX11" fmla="*/ 1357719 w 1583278"/>
                  <a:gd name="connsiteY11" fmla="*/ 171285 h 1380181"/>
                  <a:gd name="connsiteX12" fmla="*/ 1112498 w 1583278"/>
                  <a:gd name="connsiteY12" fmla="*/ 118167 h 1380181"/>
                  <a:gd name="connsiteX13" fmla="*/ 1166818 w 1583278"/>
                  <a:gd name="connsiteY13" fmla="*/ 45739 h 1380181"/>
                  <a:gd name="connsiteX14" fmla="*/ 876707 w 1583278"/>
                  <a:gd name="connsiteY14" fmla="*/ 26029 h 1380181"/>
                  <a:gd name="connsiteX15" fmla="*/ 632664 w 1583278"/>
                  <a:gd name="connsiteY15" fmla="*/ 81953 h 1380181"/>
                  <a:gd name="connsiteX16" fmla="*/ 675079 w 1583278"/>
                  <a:gd name="connsiteY16" fmla="*/ 0 h 1380181"/>
                  <a:gd name="connsiteX17" fmla="*/ 443319 w 1583278"/>
                  <a:gd name="connsiteY17" fmla="*/ 90323 h 1380181"/>
                  <a:gd name="connsiteX18" fmla="*/ 348069 w 1583278"/>
                  <a:gd name="connsiteY18" fmla="*/ 171285 h 1380181"/>
                  <a:gd name="connsiteX19" fmla="*/ 278636 w 1583278"/>
                  <a:gd name="connsiteY19" fmla="*/ 287801 h 1380181"/>
                  <a:gd name="connsiteX20" fmla="*/ 211937 w 1583278"/>
                  <a:gd name="connsiteY20" fmla="*/ 234919 h 1380181"/>
                  <a:gd name="connsiteX21" fmla="*/ 169476 w 1583278"/>
                  <a:gd name="connsiteY21" fmla="*/ 418935 h 1380181"/>
                  <a:gd name="connsiteX22" fmla="*/ 160469 w 1583278"/>
                  <a:gd name="connsiteY22" fmla="*/ 605639 h 1380181"/>
                  <a:gd name="connsiteX23" fmla="*/ 104710 w 1583278"/>
                  <a:gd name="connsiteY23" fmla="*/ 573221 h 1380181"/>
                  <a:gd name="connsiteX24" fmla="*/ 128994 w 1583278"/>
                  <a:gd name="connsiteY24" fmla="*/ 890423 h 1380181"/>
                  <a:gd name="connsiteX25" fmla="*/ 6855 w 1583278"/>
                  <a:gd name="connsiteY25" fmla="*/ 1380181 h 1380181"/>
                  <a:gd name="connsiteX26" fmla="*/ 195452 w 1583278"/>
                  <a:gd name="connsiteY26" fmla="*/ 1345697 h 1380181"/>
                  <a:gd name="connsiteX27" fmla="*/ 315793 w 1583278"/>
                  <a:gd name="connsiteY27" fmla="*/ 543680 h 1380181"/>
                  <a:gd name="connsiteX0" fmla="*/ 315793 w 1583278"/>
                  <a:gd name="connsiteY0" fmla="*/ 543680 h 1419291"/>
                  <a:gd name="connsiteX1" fmla="*/ 849947 w 1583278"/>
                  <a:gd name="connsiteY1" fmla="*/ 607054 h 1419291"/>
                  <a:gd name="connsiteX2" fmla="*/ 1329781 w 1583278"/>
                  <a:gd name="connsiteY2" fmla="*/ 462199 h 1419291"/>
                  <a:gd name="connsiteX3" fmla="*/ 1433659 w 1583278"/>
                  <a:gd name="connsiteY3" fmla="*/ 955376 h 1419291"/>
                  <a:gd name="connsiteX4" fmla="*/ 1492743 w 1583278"/>
                  <a:gd name="connsiteY4" fmla="*/ 1104995 h 1419291"/>
                  <a:gd name="connsiteX5" fmla="*/ 1531551 w 1583278"/>
                  <a:gd name="connsiteY5" fmla="*/ 833273 h 1419291"/>
                  <a:gd name="connsiteX6" fmla="*/ 1519904 w 1583278"/>
                  <a:gd name="connsiteY6" fmla="*/ 625161 h 1419291"/>
                  <a:gd name="connsiteX7" fmla="*/ 1583278 w 1583278"/>
                  <a:gd name="connsiteY7" fmla="*/ 625161 h 1419291"/>
                  <a:gd name="connsiteX8" fmla="*/ 1543457 w 1583278"/>
                  <a:gd name="connsiteY8" fmla="*/ 476085 h 1419291"/>
                  <a:gd name="connsiteX9" fmla="*/ 1465583 w 1583278"/>
                  <a:gd name="connsiteY9" fmla="*/ 353557 h 1419291"/>
                  <a:gd name="connsiteX10" fmla="*/ 1528957 w 1583278"/>
                  <a:gd name="connsiteY10" fmla="*/ 326397 h 1419291"/>
                  <a:gd name="connsiteX11" fmla="*/ 1357719 w 1583278"/>
                  <a:gd name="connsiteY11" fmla="*/ 171285 h 1419291"/>
                  <a:gd name="connsiteX12" fmla="*/ 1112498 w 1583278"/>
                  <a:gd name="connsiteY12" fmla="*/ 118167 h 1419291"/>
                  <a:gd name="connsiteX13" fmla="*/ 1166818 w 1583278"/>
                  <a:gd name="connsiteY13" fmla="*/ 45739 h 1419291"/>
                  <a:gd name="connsiteX14" fmla="*/ 876707 w 1583278"/>
                  <a:gd name="connsiteY14" fmla="*/ 26029 h 1419291"/>
                  <a:gd name="connsiteX15" fmla="*/ 632664 w 1583278"/>
                  <a:gd name="connsiteY15" fmla="*/ 81953 h 1419291"/>
                  <a:gd name="connsiteX16" fmla="*/ 675079 w 1583278"/>
                  <a:gd name="connsiteY16" fmla="*/ 0 h 1419291"/>
                  <a:gd name="connsiteX17" fmla="*/ 443319 w 1583278"/>
                  <a:gd name="connsiteY17" fmla="*/ 90323 h 1419291"/>
                  <a:gd name="connsiteX18" fmla="*/ 348069 w 1583278"/>
                  <a:gd name="connsiteY18" fmla="*/ 171285 h 1419291"/>
                  <a:gd name="connsiteX19" fmla="*/ 278636 w 1583278"/>
                  <a:gd name="connsiteY19" fmla="*/ 287801 h 1419291"/>
                  <a:gd name="connsiteX20" fmla="*/ 211937 w 1583278"/>
                  <a:gd name="connsiteY20" fmla="*/ 234919 h 1419291"/>
                  <a:gd name="connsiteX21" fmla="*/ 169476 w 1583278"/>
                  <a:gd name="connsiteY21" fmla="*/ 418935 h 1419291"/>
                  <a:gd name="connsiteX22" fmla="*/ 160469 w 1583278"/>
                  <a:gd name="connsiteY22" fmla="*/ 605639 h 1419291"/>
                  <a:gd name="connsiteX23" fmla="*/ 104710 w 1583278"/>
                  <a:gd name="connsiteY23" fmla="*/ 573221 h 1419291"/>
                  <a:gd name="connsiteX24" fmla="*/ 128994 w 1583278"/>
                  <a:gd name="connsiteY24" fmla="*/ 890423 h 1419291"/>
                  <a:gd name="connsiteX25" fmla="*/ 6855 w 1583278"/>
                  <a:gd name="connsiteY25" fmla="*/ 1380181 h 1419291"/>
                  <a:gd name="connsiteX26" fmla="*/ 150844 w 1583278"/>
                  <a:gd name="connsiteY26" fmla="*/ 1393330 h 1419291"/>
                  <a:gd name="connsiteX27" fmla="*/ 195452 w 1583278"/>
                  <a:gd name="connsiteY27" fmla="*/ 1345697 h 1419291"/>
                  <a:gd name="connsiteX28" fmla="*/ 315793 w 1583278"/>
                  <a:gd name="connsiteY28" fmla="*/ 543680 h 1419291"/>
                  <a:gd name="connsiteX0" fmla="*/ 240415 w 1507900"/>
                  <a:gd name="connsiteY0" fmla="*/ 543680 h 1445363"/>
                  <a:gd name="connsiteX1" fmla="*/ 774569 w 1507900"/>
                  <a:gd name="connsiteY1" fmla="*/ 607054 h 1445363"/>
                  <a:gd name="connsiteX2" fmla="*/ 1254403 w 1507900"/>
                  <a:gd name="connsiteY2" fmla="*/ 462199 h 1445363"/>
                  <a:gd name="connsiteX3" fmla="*/ 1358281 w 1507900"/>
                  <a:gd name="connsiteY3" fmla="*/ 955376 h 1445363"/>
                  <a:gd name="connsiteX4" fmla="*/ 1417365 w 1507900"/>
                  <a:gd name="connsiteY4" fmla="*/ 1104995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69 w 1507900"/>
                  <a:gd name="connsiteY1" fmla="*/ 607054 h 1445363"/>
                  <a:gd name="connsiteX2" fmla="*/ 1254403 w 1507900"/>
                  <a:gd name="connsiteY2" fmla="*/ 462199 h 1445363"/>
                  <a:gd name="connsiteX3" fmla="*/ 1358281 w 1507900"/>
                  <a:gd name="connsiteY3" fmla="*/ 955376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69 w 1507900"/>
                  <a:gd name="connsiteY1" fmla="*/ 607054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47934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65694"/>
                  <a:gd name="connsiteX1" fmla="*/ 774570 w 1507900"/>
                  <a:gd name="connsiteY1" fmla="*/ 474456 h 1465694"/>
                  <a:gd name="connsiteX2" fmla="*/ 1254403 w 1507900"/>
                  <a:gd name="connsiteY2" fmla="*/ 462199 h 1465694"/>
                  <a:gd name="connsiteX3" fmla="*/ 1397879 w 1507900"/>
                  <a:gd name="connsiteY3" fmla="*/ 1238259 h 1465694"/>
                  <a:gd name="connsiteX4" fmla="*/ 1449045 w 1507900"/>
                  <a:gd name="connsiteY4" fmla="*/ 1234651 h 1465694"/>
                  <a:gd name="connsiteX5" fmla="*/ 1456173 w 1507900"/>
                  <a:gd name="connsiteY5" fmla="*/ 833273 h 1465694"/>
                  <a:gd name="connsiteX6" fmla="*/ 1444526 w 1507900"/>
                  <a:gd name="connsiteY6" fmla="*/ 625161 h 1465694"/>
                  <a:gd name="connsiteX7" fmla="*/ 1507900 w 1507900"/>
                  <a:gd name="connsiteY7" fmla="*/ 625161 h 1465694"/>
                  <a:gd name="connsiteX8" fmla="*/ 1468079 w 1507900"/>
                  <a:gd name="connsiteY8" fmla="*/ 476085 h 1465694"/>
                  <a:gd name="connsiteX9" fmla="*/ 1390205 w 1507900"/>
                  <a:gd name="connsiteY9" fmla="*/ 353557 h 1465694"/>
                  <a:gd name="connsiteX10" fmla="*/ 1453579 w 1507900"/>
                  <a:gd name="connsiteY10" fmla="*/ 326397 h 1465694"/>
                  <a:gd name="connsiteX11" fmla="*/ 1282341 w 1507900"/>
                  <a:gd name="connsiteY11" fmla="*/ 171285 h 1465694"/>
                  <a:gd name="connsiteX12" fmla="*/ 1037120 w 1507900"/>
                  <a:gd name="connsiteY12" fmla="*/ 118167 h 1465694"/>
                  <a:gd name="connsiteX13" fmla="*/ 1091440 w 1507900"/>
                  <a:gd name="connsiteY13" fmla="*/ 45739 h 1465694"/>
                  <a:gd name="connsiteX14" fmla="*/ 801329 w 1507900"/>
                  <a:gd name="connsiteY14" fmla="*/ 26029 h 1465694"/>
                  <a:gd name="connsiteX15" fmla="*/ 557286 w 1507900"/>
                  <a:gd name="connsiteY15" fmla="*/ 81953 h 1465694"/>
                  <a:gd name="connsiteX16" fmla="*/ 599701 w 1507900"/>
                  <a:gd name="connsiteY16" fmla="*/ 0 h 1465694"/>
                  <a:gd name="connsiteX17" fmla="*/ 367941 w 1507900"/>
                  <a:gd name="connsiteY17" fmla="*/ 90323 h 1465694"/>
                  <a:gd name="connsiteX18" fmla="*/ 272691 w 1507900"/>
                  <a:gd name="connsiteY18" fmla="*/ 171285 h 1465694"/>
                  <a:gd name="connsiteX19" fmla="*/ 203258 w 1507900"/>
                  <a:gd name="connsiteY19" fmla="*/ 287801 h 1465694"/>
                  <a:gd name="connsiteX20" fmla="*/ 136559 w 1507900"/>
                  <a:gd name="connsiteY20" fmla="*/ 234919 h 1465694"/>
                  <a:gd name="connsiteX21" fmla="*/ 94098 w 1507900"/>
                  <a:gd name="connsiteY21" fmla="*/ 418935 h 1465694"/>
                  <a:gd name="connsiteX22" fmla="*/ 85091 w 1507900"/>
                  <a:gd name="connsiteY22" fmla="*/ 605639 h 1465694"/>
                  <a:gd name="connsiteX23" fmla="*/ 29332 w 1507900"/>
                  <a:gd name="connsiteY23" fmla="*/ 573221 h 1465694"/>
                  <a:gd name="connsiteX24" fmla="*/ 53616 w 1507900"/>
                  <a:gd name="connsiteY24" fmla="*/ 890423 h 1465694"/>
                  <a:gd name="connsiteX25" fmla="*/ 10674 w 1507900"/>
                  <a:gd name="connsiteY25" fmla="*/ 1415541 h 1465694"/>
                  <a:gd name="connsiteX26" fmla="*/ 120074 w 1507900"/>
                  <a:gd name="connsiteY26" fmla="*/ 1345697 h 1465694"/>
                  <a:gd name="connsiteX27" fmla="*/ 240415 w 1507900"/>
                  <a:gd name="connsiteY27" fmla="*/ 543680 h 1465694"/>
                  <a:gd name="connsiteX0" fmla="*/ 211082 w 1478567"/>
                  <a:gd name="connsiteY0" fmla="*/ 543680 h 1482235"/>
                  <a:gd name="connsiteX1" fmla="*/ 745237 w 1478567"/>
                  <a:gd name="connsiteY1" fmla="*/ 474456 h 1482235"/>
                  <a:gd name="connsiteX2" fmla="*/ 1225070 w 1478567"/>
                  <a:gd name="connsiteY2" fmla="*/ 462199 h 1482235"/>
                  <a:gd name="connsiteX3" fmla="*/ 1368546 w 1478567"/>
                  <a:gd name="connsiteY3" fmla="*/ 1238259 h 1482235"/>
                  <a:gd name="connsiteX4" fmla="*/ 1419712 w 1478567"/>
                  <a:gd name="connsiteY4" fmla="*/ 1234651 h 1482235"/>
                  <a:gd name="connsiteX5" fmla="*/ 1426840 w 1478567"/>
                  <a:gd name="connsiteY5" fmla="*/ 833273 h 1482235"/>
                  <a:gd name="connsiteX6" fmla="*/ 1415193 w 1478567"/>
                  <a:gd name="connsiteY6" fmla="*/ 625161 h 1482235"/>
                  <a:gd name="connsiteX7" fmla="*/ 1478567 w 1478567"/>
                  <a:gd name="connsiteY7" fmla="*/ 625161 h 1482235"/>
                  <a:gd name="connsiteX8" fmla="*/ 1438746 w 1478567"/>
                  <a:gd name="connsiteY8" fmla="*/ 476085 h 1482235"/>
                  <a:gd name="connsiteX9" fmla="*/ 1360872 w 1478567"/>
                  <a:gd name="connsiteY9" fmla="*/ 353557 h 1482235"/>
                  <a:gd name="connsiteX10" fmla="*/ 1424246 w 1478567"/>
                  <a:gd name="connsiteY10" fmla="*/ 326397 h 1482235"/>
                  <a:gd name="connsiteX11" fmla="*/ 1253008 w 1478567"/>
                  <a:gd name="connsiteY11" fmla="*/ 171285 h 1482235"/>
                  <a:gd name="connsiteX12" fmla="*/ 1007787 w 1478567"/>
                  <a:gd name="connsiteY12" fmla="*/ 118167 h 1482235"/>
                  <a:gd name="connsiteX13" fmla="*/ 1062107 w 1478567"/>
                  <a:gd name="connsiteY13" fmla="*/ 45739 h 1482235"/>
                  <a:gd name="connsiteX14" fmla="*/ 771996 w 1478567"/>
                  <a:gd name="connsiteY14" fmla="*/ 26029 h 1482235"/>
                  <a:gd name="connsiteX15" fmla="*/ 527953 w 1478567"/>
                  <a:gd name="connsiteY15" fmla="*/ 81953 h 1482235"/>
                  <a:gd name="connsiteX16" fmla="*/ 570368 w 1478567"/>
                  <a:gd name="connsiteY16" fmla="*/ 0 h 1482235"/>
                  <a:gd name="connsiteX17" fmla="*/ 338608 w 1478567"/>
                  <a:gd name="connsiteY17" fmla="*/ 90323 h 1482235"/>
                  <a:gd name="connsiteX18" fmla="*/ 243358 w 1478567"/>
                  <a:gd name="connsiteY18" fmla="*/ 171285 h 1482235"/>
                  <a:gd name="connsiteX19" fmla="*/ 173925 w 1478567"/>
                  <a:gd name="connsiteY19" fmla="*/ 287801 h 1482235"/>
                  <a:gd name="connsiteX20" fmla="*/ 107226 w 1478567"/>
                  <a:gd name="connsiteY20" fmla="*/ 234919 h 1482235"/>
                  <a:gd name="connsiteX21" fmla="*/ 64765 w 1478567"/>
                  <a:gd name="connsiteY21" fmla="*/ 418935 h 1482235"/>
                  <a:gd name="connsiteX22" fmla="*/ 55758 w 1478567"/>
                  <a:gd name="connsiteY22" fmla="*/ 605639 h 1482235"/>
                  <a:gd name="connsiteX23" fmla="*/ -1 w 1478567"/>
                  <a:gd name="connsiteY23" fmla="*/ 573221 h 1482235"/>
                  <a:gd name="connsiteX24" fmla="*/ 24283 w 1478567"/>
                  <a:gd name="connsiteY24" fmla="*/ 890423 h 1482235"/>
                  <a:gd name="connsiteX25" fmla="*/ 48507 w 1478567"/>
                  <a:gd name="connsiteY25" fmla="*/ 1440531 h 1482235"/>
                  <a:gd name="connsiteX26" fmla="*/ 90741 w 1478567"/>
                  <a:gd name="connsiteY26" fmla="*/ 1345697 h 1482235"/>
                  <a:gd name="connsiteX27" fmla="*/ 211082 w 1478567"/>
                  <a:gd name="connsiteY27" fmla="*/ 543680 h 148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78567" h="1482235">
                    <a:moveTo>
                      <a:pt x="211082" y="543680"/>
                    </a:moveTo>
                    <a:cubicBezTo>
                      <a:pt x="361815" y="376452"/>
                      <a:pt x="569566" y="411868"/>
                      <a:pt x="745237" y="474456"/>
                    </a:cubicBezTo>
                    <a:cubicBezTo>
                      <a:pt x="921851" y="440458"/>
                      <a:pt x="1021111" y="448636"/>
                      <a:pt x="1225070" y="462199"/>
                    </a:cubicBezTo>
                    <a:cubicBezTo>
                      <a:pt x="1293034" y="571823"/>
                      <a:pt x="1400596" y="1031005"/>
                      <a:pt x="1368546" y="1238259"/>
                    </a:cubicBezTo>
                    <a:cubicBezTo>
                      <a:pt x="1379509" y="1286544"/>
                      <a:pt x="1377792" y="1176841"/>
                      <a:pt x="1419712" y="1234651"/>
                    </a:cubicBezTo>
                    <a:cubicBezTo>
                      <a:pt x="1425504" y="1142489"/>
                      <a:pt x="1421048" y="925435"/>
                      <a:pt x="1426840" y="833273"/>
                    </a:cubicBezTo>
                    <a:cubicBezTo>
                      <a:pt x="1442008" y="768665"/>
                      <a:pt x="1430981" y="696913"/>
                      <a:pt x="1415193" y="625161"/>
                    </a:cubicBezTo>
                    <a:lnTo>
                      <a:pt x="1478567" y="625161"/>
                    </a:lnTo>
                    <a:cubicBezTo>
                      <a:pt x="1458150" y="577057"/>
                      <a:pt x="1459163" y="524189"/>
                      <a:pt x="1438746" y="476085"/>
                    </a:cubicBezTo>
                    <a:cubicBezTo>
                      <a:pt x="1419932" y="428098"/>
                      <a:pt x="1386830" y="394400"/>
                      <a:pt x="1360872" y="353557"/>
                    </a:cubicBezTo>
                    <a:lnTo>
                      <a:pt x="1424246" y="326397"/>
                    </a:lnTo>
                    <a:cubicBezTo>
                      <a:pt x="1374311" y="258818"/>
                      <a:pt x="1338662" y="200764"/>
                      <a:pt x="1253008" y="171285"/>
                    </a:cubicBezTo>
                    <a:cubicBezTo>
                      <a:pt x="1173649" y="129767"/>
                      <a:pt x="1101433" y="107298"/>
                      <a:pt x="1007787" y="118167"/>
                    </a:cubicBezTo>
                    <a:cubicBezTo>
                      <a:pt x="1025894" y="94024"/>
                      <a:pt x="1101405" y="61095"/>
                      <a:pt x="1062107" y="45739"/>
                    </a:cubicBezTo>
                    <a:cubicBezTo>
                      <a:pt x="1022809" y="30383"/>
                      <a:pt x="866318" y="13549"/>
                      <a:pt x="771996" y="26029"/>
                    </a:cubicBezTo>
                    <a:cubicBezTo>
                      <a:pt x="678742" y="28001"/>
                      <a:pt x="609301" y="63312"/>
                      <a:pt x="527953" y="81953"/>
                    </a:cubicBezTo>
                    <a:lnTo>
                      <a:pt x="570368" y="0"/>
                    </a:lnTo>
                    <a:cubicBezTo>
                      <a:pt x="490734" y="24551"/>
                      <a:pt x="396811" y="46722"/>
                      <a:pt x="338608" y="90323"/>
                    </a:cubicBezTo>
                    <a:cubicBezTo>
                      <a:pt x="305270" y="122866"/>
                      <a:pt x="269552" y="136360"/>
                      <a:pt x="243358" y="171285"/>
                    </a:cubicBezTo>
                    <a:cubicBezTo>
                      <a:pt x="208308" y="205362"/>
                      <a:pt x="185162" y="239437"/>
                      <a:pt x="173925" y="287801"/>
                    </a:cubicBezTo>
                    <a:lnTo>
                      <a:pt x="107226" y="234919"/>
                    </a:lnTo>
                    <a:cubicBezTo>
                      <a:pt x="93866" y="297052"/>
                      <a:pt x="68600" y="356802"/>
                      <a:pt x="64765" y="418935"/>
                    </a:cubicBezTo>
                    <a:cubicBezTo>
                      <a:pt x="47476" y="481170"/>
                      <a:pt x="44473" y="533879"/>
                      <a:pt x="55758" y="605639"/>
                    </a:cubicBezTo>
                    <a:lnTo>
                      <a:pt x="-1" y="573221"/>
                    </a:lnTo>
                    <a:cubicBezTo>
                      <a:pt x="4125" y="661492"/>
                      <a:pt x="-8418" y="790246"/>
                      <a:pt x="24283" y="890423"/>
                    </a:cubicBezTo>
                    <a:cubicBezTo>
                      <a:pt x="50344" y="986883"/>
                      <a:pt x="3396" y="1344071"/>
                      <a:pt x="48507" y="1440531"/>
                    </a:cubicBezTo>
                    <a:cubicBezTo>
                      <a:pt x="59583" y="1516410"/>
                      <a:pt x="52451" y="1491007"/>
                      <a:pt x="90741" y="1345697"/>
                    </a:cubicBezTo>
                    <a:cubicBezTo>
                      <a:pt x="90409" y="1312233"/>
                      <a:pt x="93127" y="673941"/>
                      <a:pt x="211082" y="54368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55456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2">
            <a:extLst>
              <a:ext uri="{FF2B5EF4-FFF2-40B4-BE49-F238E27FC236}">
                <a16:creationId xmlns:a16="http://schemas.microsoft.com/office/drawing/2014/main" id="{69541405-1BD3-4BCE-B0C2-C9B9998CD3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9527" y="191406"/>
            <a:ext cx="10515600" cy="958773"/>
          </a:xfrm>
        </p:spPr>
        <p:txBody>
          <a:bodyPr>
            <a:normAutofit/>
          </a:bodyPr>
          <a:lstStyle/>
          <a:p>
            <a:pPr>
              <a:tabLst>
                <a:tab pos="1371600" algn="l"/>
              </a:tabLst>
            </a:pPr>
            <a:r>
              <a:rPr lang="en-US" sz="4400" b="1" dirty="0">
                <a:latin typeface="+mn-lt"/>
              </a:rPr>
              <a:t>	</a:t>
            </a:r>
            <a:r>
              <a:rPr lang="en-US" sz="4400" dirty="0">
                <a:latin typeface="+mn-lt"/>
              </a:rPr>
              <a:t>How To Delegate</a:t>
            </a:r>
            <a:endParaRPr lang="en-US" sz="4400" b="1" dirty="0">
              <a:latin typeface="+mn-lt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A080908-7ECA-4F1B-9D8B-D12E23FD1AEC}"/>
              </a:ext>
            </a:extLst>
          </p:cNvPr>
          <p:cNvSpPr/>
          <p:nvPr/>
        </p:nvSpPr>
        <p:spPr>
          <a:xfrm>
            <a:off x="376237" y="5544487"/>
            <a:ext cx="1143952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>
              <a:defRPr/>
            </a:pPr>
            <a:r>
              <a:rPr lang="en-US" sz="3200" dirty="0">
                <a:solidFill>
                  <a:prstClr val="black"/>
                </a:solidFill>
              </a:rPr>
              <a:t>Intervene only when necessary. Give them time to master the task.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E03FC0D-16E5-467E-B38B-1FDAAD4AB629}"/>
              </a:ext>
            </a:extLst>
          </p:cNvPr>
          <p:cNvGrpSpPr/>
          <p:nvPr/>
        </p:nvGrpSpPr>
        <p:grpSpPr>
          <a:xfrm>
            <a:off x="228599" y="1930688"/>
            <a:ext cx="11660239" cy="3403312"/>
            <a:chOff x="228599" y="1930688"/>
            <a:chExt cx="11660239" cy="3403312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D9FB10E2-E4B1-4091-8AF1-58D8398805BE}"/>
                </a:ext>
              </a:extLst>
            </p:cNvPr>
            <p:cNvSpPr/>
            <p:nvPr/>
          </p:nvSpPr>
          <p:spPr>
            <a:xfrm>
              <a:off x="9610436" y="3139440"/>
              <a:ext cx="2240280" cy="2194560"/>
            </a:xfrm>
            <a:prstGeom prst="roundRect">
              <a:avLst/>
            </a:pr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3B5091B-D026-4154-8308-1E9FF7EB08A2}"/>
                </a:ext>
              </a:extLst>
            </p:cNvPr>
            <p:cNvSpPr txBox="1"/>
            <p:nvPr/>
          </p:nvSpPr>
          <p:spPr>
            <a:xfrm>
              <a:off x="9593694" y="3374179"/>
              <a:ext cx="2295144" cy="120032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marL="0" marR="0" lvl="1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Follow up and provide feedback. </a:t>
              </a: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66319967-35BF-4F54-96F5-1F6EBCE1AF66}"/>
                </a:ext>
              </a:extLst>
            </p:cNvPr>
            <p:cNvSpPr/>
            <p:nvPr/>
          </p:nvSpPr>
          <p:spPr>
            <a:xfrm>
              <a:off x="4919517" y="3139440"/>
              <a:ext cx="2240280" cy="2194560"/>
            </a:xfrm>
            <a:prstGeom prst="roundRect">
              <a:avLst/>
            </a:pr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8C71A4B-A544-41A7-81FD-6A64070506FA}"/>
                </a:ext>
              </a:extLst>
            </p:cNvPr>
            <p:cNvSpPr txBox="1"/>
            <p:nvPr/>
          </p:nvSpPr>
          <p:spPr>
            <a:xfrm>
              <a:off x="4911146" y="3374179"/>
              <a:ext cx="2295144" cy="193852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 instructions and expectations. </a:t>
              </a:r>
            </a:p>
          </p:txBody>
        </p:sp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7C5F713B-02DB-4098-8A3C-E81F74F2A695}"/>
                </a:ext>
              </a:extLst>
            </p:cNvPr>
            <p:cNvSpPr/>
            <p:nvPr/>
          </p:nvSpPr>
          <p:spPr>
            <a:xfrm>
              <a:off x="2574058" y="3139440"/>
              <a:ext cx="2240280" cy="2194560"/>
            </a:xfrm>
            <a:prstGeom prst="roundRect">
              <a:avLst/>
            </a:pr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5EAC0B4-1FCD-4AA1-A6A7-CBFA2BB01BA2}"/>
                </a:ext>
              </a:extLst>
            </p:cNvPr>
            <p:cNvSpPr txBox="1"/>
            <p:nvPr/>
          </p:nvSpPr>
          <p:spPr>
            <a:xfrm>
              <a:off x="2569873" y="3374179"/>
              <a:ext cx="2295144" cy="15696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Identify staff with the ability and time to do the task.</a:t>
              </a:r>
            </a:p>
          </p:txBody>
        </p:sp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BC3289C7-F0F1-45B3-A4C3-0CBD9AF0E516}"/>
                </a:ext>
              </a:extLst>
            </p:cNvPr>
            <p:cNvSpPr/>
            <p:nvPr/>
          </p:nvSpPr>
          <p:spPr>
            <a:xfrm>
              <a:off x="2583180" y="1930688"/>
              <a:ext cx="2194560" cy="1044173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05A58B7-12FE-4298-9DB9-133102E1CB7C}"/>
                </a:ext>
              </a:extLst>
            </p:cNvPr>
            <p:cNvSpPr txBox="1"/>
            <p:nvPr/>
          </p:nvSpPr>
          <p:spPr>
            <a:xfrm>
              <a:off x="2571750" y="1957506"/>
              <a:ext cx="2176272" cy="9509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Who Can    </a:t>
              </a:r>
              <a:r>
                <a:rPr lang="en-US" sz="2800" dirty="0">
                  <a:solidFill>
                    <a:prstClr val="black"/>
                  </a:solidFill>
                  <a:latin typeface="Calibri" panose="020F0502020204030204"/>
                </a:rPr>
                <a:t>D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 </a:t>
              </a:r>
              <a:r>
                <a:rPr lang="en-US" sz="2800" dirty="0">
                  <a:solidFill>
                    <a:prstClr val="black"/>
                  </a:solidFill>
                  <a:latin typeface="Calibri" panose="020F0502020204030204"/>
                </a:rPr>
                <a:t>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A450502-F358-4113-9E80-19AAC1B0DAAE}"/>
                </a:ext>
              </a:extLst>
            </p:cNvPr>
            <p:cNvSpPr/>
            <p:nvPr/>
          </p:nvSpPr>
          <p:spPr>
            <a:xfrm>
              <a:off x="4922520" y="1930688"/>
              <a:ext cx="2194560" cy="1044173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6BBFEED-8C02-446A-897B-AAEACEF2187C}"/>
                </a:ext>
              </a:extLst>
            </p:cNvPr>
            <p:cNvSpPr txBox="1"/>
            <p:nvPr/>
          </p:nvSpPr>
          <p:spPr>
            <a:xfrm>
              <a:off x="4914900" y="1957506"/>
              <a:ext cx="2176272" cy="9509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Train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Staff</a:t>
              </a: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D7459DC8-46CF-4AD4-B997-A36C02886966}"/>
                </a:ext>
              </a:extLst>
            </p:cNvPr>
            <p:cNvSpPr/>
            <p:nvPr/>
          </p:nvSpPr>
          <p:spPr>
            <a:xfrm>
              <a:off x="9601200" y="1930688"/>
              <a:ext cx="2194560" cy="1044173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33B2284-7A68-449D-BAC7-5455AF537817}"/>
                </a:ext>
              </a:extLst>
            </p:cNvPr>
            <p:cNvSpPr txBox="1"/>
            <p:nvPr/>
          </p:nvSpPr>
          <p:spPr>
            <a:xfrm>
              <a:off x="9601200" y="1957506"/>
              <a:ext cx="2176272" cy="9509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Follow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Up</a:t>
              </a:r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515C1EFF-241F-477D-A603-2BCA59794FFF}"/>
                </a:ext>
              </a:extLst>
            </p:cNvPr>
            <p:cNvSpPr/>
            <p:nvPr/>
          </p:nvSpPr>
          <p:spPr>
            <a:xfrm>
              <a:off x="228599" y="3139440"/>
              <a:ext cx="2240280" cy="2194560"/>
            </a:xfrm>
            <a:prstGeom prst="roundRect">
              <a:avLst/>
            </a:pr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24F41D8-D241-417C-A411-D37572D77A75}"/>
                </a:ext>
              </a:extLst>
            </p:cNvPr>
            <p:cNvSpPr txBox="1"/>
            <p:nvPr/>
          </p:nvSpPr>
          <p:spPr>
            <a:xfrm>
              <a:off x="228600" y="3374179"/>
              <a:ext cx="2295144" cy="193852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What tasks can you delegate?</a:t>
              </a:r>
            </a:p>
          </p:txBody>
        </p:sp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076045BD-05AD-4489-ADD9-8BF992C54C36}"/>
                </a:ext>
              </a:extLst>
            </p:cNvPr>
            <p:cNvSpPr/>
            <p:nvPr/>
          </p:nvSpPr>
          <p:spPr>
            <a:xfrm>
              <a:off x="243840" y="1930688"/>
              <a:ext cx="2194560" cy="1044173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B16852C-A4F7-4856-BCF2-CF5D44A6221C}"/>
                </a:ext>
              </a:extLst>
            </p:cNvPr>
            <p:cNvSpPr txBox="1"/>
            <p:nvPr/>
          </p:nvSpPr>
          <p:spPr>
            <a:xfrm>
              <a:off x="228600" y="1957506"/>
              <a:ext cx="2176272" cy="9509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Identify The Tasks</a:t>
              </a: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ACDDD703-7586-4C59-B367-BB08CFD4245B}"/>
                </a:ext>
              </a:extLst>
            </p:cNvPr>
            <p:cNvSpPr/>
            <p:nvPr/>
          </p:nvSpPr>
          <p:spPr>
            <a:xfrm>
              <a:off x="7264976" y="3139440"/>
              <a:ext cx="2240280" cy="2194560"/>
            </a:xfrm>
            <a:prstGeom prst="roundRect">
              <a:avLst/>
            </a:pr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259EC41-2367-4A80-9810-D928CF2EF6D8}"/>
                </a:ext>
              </a:extLst>
            </p:cNvPr>
            <p:cNvSpPr txBox="1"/>
            <p:nvPr/>
          </p:nvSpPr>
          <p:spPr>
            <a:xfrm>
              <a:off x="7252419" y="3374179"/>
              <a:ext cx="2295144" cy="193852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Communicate the delegation plans to staff.</a:t>
              </a: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5C574D43-AF50-437C-A628-A69126CFB7A4}"/>
                </a:ext>
              </a:extLst>
            </p:cNvPr>
            <p:cNvSpPr/>
            <p:nvPr/>
          </p:nvSpPr>
          <p:spPr>
            <a:xfrm>
              <a:off x="7261860" y="1930688"/>
              <a:ext cx="2194560" cy="1044173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8B4583C-C3E6-4F92-8FDD-6C2792EEBCB7}"/>
                </a:ext>
              </a:extLst>
            </p:cNvPr>
            <p:cNvSpPr txBox="1"/>
            <p:nvPr/>
          </p:nvSpPr>
          <p:spPr>
            <a:xfrm>
              <a:off x="7258050" y="1957505"/>
              <a:ext cx="2176272" cy="9509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Grant Authority</a:t>
              </a:r>
            </a:p>
          </p:txBody>
        </p:sp>
        <p:sp>
          <p:nvSpPr>
            <p:cNvPr id="36" name="Arrow: Right 35">
              <a:extLst>
                <a:ext uri="{FF2B5EF4-FFF2-40B4-BE49-F238E27FC236}">
                  <a16:creationId xmlns:a16="http://schemas.microsoft.com/office/drawing/2014/main" id="{C0B9EDD8-4724-4D3E-9B71-AC2D163E4BED}"/>
                </a:ext>
              </a:extLst>
            </p:cNvPr>
            <p:cNvSpPr/>
            <p:nvPr/>
          </p:nvSpPr>
          <p:spPr>
            <a:xfrm>
              <a:off x="2331720" y="2295942"/>
              <a:ext cx="548640" cy="376622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Arrow: Right 36">
              <a:extLst>
                <a:ext uri="{FF2B5EF4-FFF2-40B4-BE49-F238E27FC236}">
                  <a16:creationId xmlns:a16="http://schemas.microsoft.com/office/drawing/2014/main" id="{0F18C2D6-D8D6-4F14-B865-BD5BD917F763}"/>
                </a:ext>
              </a:extLst>
            </p:cNvPr>
            <p:cNvSpPr/>
            <p:nvPr/>
          </p:nvSpPr>
          <p:spPr>
            <a:xfrm>
              <a:off x="4674008" y="2295942"/>
              <a:ext cx="548640" cy="376622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Arrow: Right 37">
              <a:extLst>
                <a:ext uri="{FF2B5EF4-FFF2-40B4-BE49-F238E27FC236}">
                  <a16:creationId xmlns:a16="http://schemas.microsoft.com/office/drawing/2014/main" id="{2DAEA642-B3D4-4BB5-B263-73B1A64F520B}"/>
                </a:ext>
              </a:extLst>
            </p:cNvPr>
            <p:cNvSpPr/>
            <p:nvPr/>
          </p:nvSpPr>
          <p:spPr>
            <a:xfrm>
              <a:off x="7016296" y="2295942"/>
              <a:ext cx="548640" cy="376622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Arrow: Right 38">
              <a:extLst>
                <a:ext uri="{FF2B5EF4-FFF2-40B4-BE49-F238E27FC236}">
                  <a16:creationId xmlns:a16="http://schemas.microsoft.com/office/drawing/2014/main" id="{BA343A06-AB27-4A0F-B16D-CEF0E45668E2}"/>
                </a:ext>
              </a:extLst>
            </p:cNvPr>
            <p:cNvSpPr/>
            <p:nvPr/>
          </p:nvSpPr>
          <p:spPr>
            <a:xfrm>
              <a:off x="9358585" y="2295942"/>
              <a:ext cx="548640" cy="376622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608260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FEE266D1-46EA-4C54-AF28-21CDCBAC75D0}"/>
              </a:ext>
            </a:extLst>
          </p:cNvPr>
          <p:cNvSpPr/>
          <p:nvPr/>
        </p:nvSpPr>
        <p:spPr>
          <a:xfrm>
            <a:off x="6262652" y="2866486"/>
            <a:ext cx="5012819" cy="31925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69541405-1BD3-4BCE-B0C2-C9B9998CD3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9527" y="191406"/>
            <a:ext cx="10515600" cy="958773"/>
          </a:xfrm>
        </p:spPr>
        <p:txBody>
          <a:bodyPr>
            <a:normAutofit/>
          </a:bodyPr>
          <a:lstStyle/>
          <a:p>
            <a:pPr>
              <a:tabLst>
                <a:tab pos="1371600" algn="l"/>
              </a:tabLst>
            </a:pPr>
            <a:r>
              <a:rPr lang="en-US" sz="4400" b="1" dirty="0">
                <a:latin typeface="+mn-lt"/>
              </a:rPr>
              <a:t>	Choosing the </a:t>
            </a:r>
            <a:r>
              <a:rPr lang="en-US" sz="4400" dirty="0">
                <a:latin typeface="+mn-lt"/>
              </a:rPr>
              <a:t>Right Employee</a:t>
            </a:r>
            <a:endParaRPr lang="en-US" sz="4400" b="1" dirty="0">
              <a:latin typeface="+mn-lt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5A6D100-3248-4690-AB4B-604C04E6CF3A}"/>
              </a:ext>
            </a:extLst>
          </p:cNvPr>
          <p:cNvSpPr txBox="1"/>
          <p:nvPr/>
        </p:nvSpPr>
        <p:spPr>
          <a:xfrm>
            <a:off x="315158" y="1651846"/>
            <a:ext cx="1096031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Understanding each employee's strengths, weaknesses, and preferences is key in finding the right person for the tasks that need to be completed. 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FFDFD61-A028-43BB-A375-9B195980D5B8}"/>
              </a:ext>
            </a:extLst>
          </p:cNvPr>
          <p:cNvSpPr txBox="1"/>
          <p:nvPr/>
        </p:nvSpPr>
        <p:spPr>
          <a:xfrm>
            <a:off x="6668111" y="3800890"/>
            <a:ext cx="4025033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Lacks skills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Uninterested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Complains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Does enough to get by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Lacks motivation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C34E2A99-623D-45E1-A918-0B11F288EAF5}"/>
              </a:ext>
            </a:extLst>
          </p:cNvPr>
          <p:cNvSpPr/>
          <p:nvPr/>
        </p:nvSpPr>
        <p:spPr>
          <a:xfrm>
            <a:off x="7363505" y="3042995"/>
            <a:ext cx="3185106" cy="669695"/>
          </a:xfrm>
          <a:prstGeom prst="rect">
            <a:avLst/>
          </a:prstGeom>
          <a:solidFill>
            <a:srgbClr val="FDB827">
              <a:alpha val="85098"/>
            </a:srgb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Weakest Employee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B19E940-1697-4483-8E13-A2F343F7FFDF}"/>
              </a:ext>
            </a:extLst>
          </p:cNvPr>
          <p:cNvSpPr/>
          <p:nvPr/>
        </p:nvSpPr>
        <p:spPr>
          <a:xfrm>
            <a:off x="-138836" y="6198508"/>
            <a:ext cx="12330836" cy="651843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D78A51-39DC-45C6-A56F-8366E98A7F52}"/>
              </a:ext>
            </a:extLst>
          </p:cNvPr>
          <p:cNvSpPr/>
          <p:nvPr/>
        </p:nvSpPr>
        <p:spPr>
          <a:xfrm>
            <a:off x="848558" y="2866486"/>
            <a:ext cx="5012819" cy="318204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9CC0DD2C-7683-45F0-9436-73079750CE3D}"/>
              </a:ext>
            </a:extLst>
          </p:cNvPr>
          <p:cNvSpPr txBox="1"/>
          <p:nvPr/>
        </p:nvSpPr>
        <p:spPr>
          <a:xfrm>
            <a:off x="1180489" y="3800890"/>
            <a:ext cx="5525111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Completes work efficiently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600" dirty="0">
                <a:solidFill>
                  <a:prstClr val="black"/>
                </a:solidFill>
                <a:latin typeface="Calibri" panose="020F0502020204030204"/>
              </a:rPr>
              <a:t>Train's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others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 run the </a:t>
            </a:r>
            <a:r>
              <a:rPr lang="en-US" sz="2600" dirty="0">
                <a:solidFill>
                  <a:prstClr val="black"/>
                </a:solidFill>
                <a:latin typeface="Calibri" panose="020F0502020204030204"/>
              </a:rPr>
              <a:t>operation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Good communicator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600" dirty="0">
                <a:solidFill>
                  <a:prstClr val="black"/>
                </a:solidFill>
                <a:latin typeface="Calibri" panose="020F0502020204030204"/>
              </a:rPr>
              <a:t>Excited to learn</a:t>
            </a:r>
            <a:endParaRPr kumimoji="0" 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43B9F54C-E7E8-476B-A397-1973DB5FD92A}"/>
              </a:ext>
            </a:extLst>
          </p:cNvPr>
          <p:cNvSpPr/>
          <p:nvPr/>
        </p:nvSpPr>
        <p:spPr>
          <a:xfrm>
            <a:off x="2008221" y="3042995"/>
            <a:ext cx="3156563" cy="629496"/>
          </a:xfrm>
          <a:prstGeom prst="rect">
            <a:avLst/>
          </a:prstGeom>
          <a:solidFill>
            <a:srgbClr val="FDB827"/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Go-To Employee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948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20210601 064331">
            <a:hlinkClick r:id="" action="ppaction://media"/>
            <a:extLst>
              <a:ext uri="{FF2B5EF4-FFF2-40B4-BE49-F238E27FC236}">
                <a16:creationId xmlns:a16="http://schemas.microsoft.com/office/drawing/2014/main" id="{925A508E-FC6F-4018-880F-1E81C7FF36E9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296468" y="752913"/>
            <a:ext cx="406400" cy="406400"/>
          </a:xfrm>
          <a:prstGeom prst="rect">
            <a:avLst/>
          </a:prstGeom>
        </p:spPr>
      </p:pic>
      <p:pic>
        <p:nvPicPr>
          <p:cNvPr id="13" name="Recorded Sound">
            <a:hlinkClick r:id="" action="ppaction://media"/>
            <a:extLst>
              <a:ext uri="{FF2B5EF4-FFF2-40B4-BE49-F238E27FC236}">
                <a16:creationId xmlns:a16="http://schemas.microsoft.com/office/drawing/2014/main" id="{0F50139A-371C-4CC2-8947-BAB656A99CDC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296468" y="4071663"/>
            <a:ext cx="406400" cy="406400"/>
          </a:xfrm>
          <a:prstGeom prst="rect">
            <a:avLst/>
          </a:prstGeom>
        </p:spPr>
      </p:pic>
      <p:sp>
        <p:nvSpPr>
          <p:cNvPr id="542" name="Rectangle 541"/>
          <p:cNvSpPr/>
          <p:nvPr/>
        </p:nvSpPr>
        <p:spPr>
          <a:xfrm>
            <a:off x="-177863" y="-22827"/>
            <a:ext cx="12943048" cy="5887518"/>
          </a:xfrm>
          <a:prstGeom prst="rect">
            <a:avLst/>
          </a:prstGeom>
          <a:pattFill prst="pct90">
            <a:fgClr>
              <a:schemeClr val="accent4">
                <a:lumMod val="20000"/>
                <a:lumOff val="8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2" name="Rectangle 211"/>
          <p:cNvSpPr/>
          <p:nvPr/>
        </p:nvSpPr>
        <p:spPr>
          <a:xfrm flipH="1" flipV="1">
            <a:off x="5584410" y="-31628"/>
            <a:ext cx="6848234" cy="2646851"/>
          </a:xfrm>
          <a:prstGeom prst="rect">
            <a:avLst/>
          </a:prstGeom>
          <a:gradFill>
            <a:gsLst>
              <a:gs pos="7000">
                <a:sysClr val="window" lastClr="FFFFFF"/>
              </a:gs>
              <a:gs pos="98000">
                <a:srgbClr val="ABABAB">
                  <a:lumMod val="75000"/>
                </a:srgbClr>
              </a:gs>
            </a:gsLst>
            <a:path path="rect">
              <a:fillToRect l="50000" t="50000" r="50000" b="50000"/>
            </a:path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3" name="Picture 2" descr="Image result for workers comp poster california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0284" y="101708"/>
            <a:ext cx="1400937" cy="20220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 hidden="1"/>
          <p:cNvGrpSpPr/>
          <p:nvPr/>
        </p:nvGrpSpPr>
        <p:grpSpPr>
          <a:xfrm>
            <a:off x="6806337" y="484793"/>
            <a:ext cx="4232407" cy="1481101"/>
            <a:chOff x="7041547" y="5234038"/>
            <a:chExt cx="4232407" cy="1481101"/>
          </a:xfrm>
        </p:grpSpPr>
        <p:grpSp>
          <p:nvGrpSpPr>
            <p:cNvPr id="601" name="Group 600"/>
            <p:cNvGrpSpPr/>
            <p:nvPr/>
          </p:nvGrpSpPr>
          <p:grpSpPr>
            <a:xfrm>
              <a:off x="7041547" y="5334023"/>
              <a:ext cx="309054" cy="977596"/>
              <a:chOff x="248721" y="265898"/>
              <a:chExt cx="463216" cy="1465240"/>
            </a:xfrm>
          </p:grpSpPr>
          <p:sp>
            <p:nvSpPr>
              <p:cNvPr id="602" name="Rectangle 601"/>
              <p:cNvSpPr/>
              <p:nvPr/>
            </p:nvSpPr>
            <p:spPr>
              <a:xfrm>
                <a:off x="428850" y="665196"/>
                <a:ext cx="75717" cy="655620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Rectangle: Rounded Corners 81"/>
              <p:cNvSpPr/>
              <p:nvPr/>
            </p:nvSpPr>
            <p:spPr>
              <a:xfrm>
                <a:off x="413216" y="265898"/>
                <a:ext cx="105878" cy="403659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Rectangle: Rounded Corners 82"/>
              <p:cNvSpPr/>
              <p:nvPr/>
            </p:nvSpPr>
            <p:spPr>
              <a:xfrm>
                <a:off x="452921" y="308706"/>
                <a:ext cx="31763" cy="110237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5" name="Group 604"/>
              <p:cNvGrpSpPr/>
              <p:nvPr/>
            </p:nvGrpSpPr>
            <p:grpSpPr>
              <a:xfrm>
                <a:off x="248721" y="1267923"/>
                <a:ext cx="463216" cy="463215"/>
                <a:chOff x="6731455" y="981637"/>
                <a:chExt cx="666750" cy="666750"/>
              </a:xfrm>
            </p:grpSpPr>
            <p:sp>
              <p:nvSpPr>
                <p:cNvPr id="606" name="Oval 605"/>
                <p:cNvSpPr/>
                <p:nvPr/>
              </p:nvSpPr>
              <p:spPr>
                <a:xfrm>
                  <a:off x="6731455" y="981637"/>
                  <a:ext cx="666750" cy="666750"/>
                </a:xfrm>
                <a:prstGeom prst="ellipse">
                  <a:avLst/>
                </a:prstGeom>
                <a:solidFill>
                  <a:srgbClr val="EFF0F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Oval 606"/>
                <p:cNvSpPr/>
                <p:nvPr/>
              </p:nvSpPr>
              <p:spPr>
                <a:xfrm>
                  <a:off x="6823276" y="110249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Oval 607"/>
                <p:cNvSpPr/>
                <p:nvPr/>
              </p:nvSpPr>
              <p:spPr>
                <a:xfrm>
                  <a:off x="6774798" y="118912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" name="Oval 608"/>
                <p:cNvSpPr/>
                <p:nvPr/>
              </p:nvSpPr>
              <p:spPr>
                <a:xfrm>
                  <a:off x="6744945" y="128523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0" name="Oval 609"/>
                <p:cNvSpPr/>
                <p:nvPr/>
              </p:nvSpPr>
              <p:spPr>
                <a:xfrm>
                  <a:off x="6898859" y="103416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1" name="Oval 610"/>
                <p:cNvSpPr/>
                <p:nvPr/>
              </p:nvSpPr>
              <p:spPr>
                <a:xfrm>
                  <a:off x="6989298" y="109792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2" name="Oval 611"/>
                <p:cNvSpPr/>
                <p:nvPr/>
              </p:nvSpPr>
              <p:spPr>
                <a:xfrm>
                  <a:off x="6988633" y="155471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3" name="Oval 612"/>
                <p:cNvSpPr/>
                <p:nvPr/>
              </p:nvSpPr>
              <p:spPr>
                <a:xfrm>
                  <a:off x="6777375" y="13755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4" name="Oval 613"/>
                <p:cNvSpPr/>
                <p:nvPr/>
              </p:nvSpPr>
              <p:spPr>
                <a:xfrm>
                  <a:off x="6899809" y="151664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5" name="Oval 614"/>
                <p:cNvSpPr/>
                <p:nvPr/>
              </p:nvSpPr>
              <p:spPr>
                <a:xfrm>
                  <a:off x="6834714" y="14566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6" name="Oval 615"/>
                <p:cNvSpPr/>
                <p:nvPr/>
              </p:nvSpPr>
              <p:spPr>
                <a:xfrm>
                  <a:off x="6987477" y="100447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" name="Oval 616"/>
                <p:cNvSpPr/>
                <p:nvPr/>
              </p:nvSpPr>
              <p:spPr>
                <a:xfrm>
                  <a:off x="6912982" y="114451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" name="Oval 617"/>
                <p:cNvSpPr/>
                <p:nvPr/>
              </p:nvSpPr>
              <p:spPr>
                <a:xfrm>
                  <a:off x="6879683" y="121646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9" name="Oval 618"/>
                <p:cNvSpPr/>
                <p:nvPr/>
              </p:nvSpPr>
              <p:spPr>
                <a:xfrm>
                  <a:off x="6858579" y="131767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Oval 619"/>
                <p:cNvSpPr/>
                <p:nvPr/>
              </p:nvSpPr>
              <p:spPr>
                <a:xfrm>
                  <a:off x="7040880" y="126381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Oval 620"/>
                <p:cNvSpPr/>
                <p:nvPr/>
              </p:nvSpPr>
              <p:spPr>
                <a:xfrm>
                  <a:off x="6997341" y="14490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Oval 621"/>
                <p:cNvSpPr/>
                <p:nvPr/>
              </p:nvSpPr>
              <p:spPr>
                <a:xfrm>
                  <a:off x="6907345" y="140804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3" name="Oval 622"/>
                <p:cNvSpPr/>
                <p:nvPr/>
              </p:nvSpPr>
              <p:spPr>
                <a:xfrm>
                  <a:off x="7233691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4" name="Oval 623"/>
                <p:cNvSpPr/>
                <p:nvPr/>
              </p:nvSpPr>
              <p:spPr>
                <a:xfrm>
                  <a:off x="7275560" y="119060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5" name="Oval 624"/>
                <p:cNvSpPr/>
                <p:nvPr/>
              </p:nvSpPr>
              <p:spPr>
                <a:xfrm>
                  <a:off x="7312022" y="128412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" name="Oval 625"/>
                <p:cNvSpPr/>
                <p:nvPr/>
              </p:nvSpPr>
              <p:spPr>
                <a:xfrm>
                  <a:off x="7158108" y="10330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" name="Oval 626"/>
                <p:cNvSpPr/>
                <p:nvPr/>
              </p:nvSpPr>
              <p:spPr>
                <a:xfrm>
                  <a:off x="7074896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Oval 627"/>
                <p:cNvSpPr/>
                <p:nvPr/>
              </p:nvSpPr>
              <p:spPr>
                <a:xfrm>
                  <a:off x="7074895" y="15484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Oval 628"/>
                <p:cNvSpPr/>
                <p:nvPr/>
              </p:nvSpPr>
              <p:spPr>
                <a:xfrm>
                  <a:off x="7286254" y="137887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Oval 629"/>
                <p:cNvSpPr/>
                <p:nvPr/>
              </p:nvSpPr>
              <p:spPr>
                <a:xfrm>
                  <a:off x="7156960" y="15116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1" name="Oval 630"/>
                <p:cNvSpPr/>
                <p:nvPr/>
              </p:nvSpPr>
              <p:spPr>
                <a:xfrm>
                  <a:off x="7229353" y="145336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2" name="Oval 631"/>
                <p:cNvSpPr/>
                <p:nvPr/>
              </p:nvSpPr>
              <p:spPr>
                <a:xfrm>
                  <a:off x="7069490" y="100336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3" name="Oval 632"/>
                <p:cNvSpPr/>
                <p:nvPr/>
              </p:nvSpPr>
              <p:spPr>
                <a:xfrm>
                  <a:off x="7150479" y="114959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4" name="Oval 633"/>
                <p:cNvSpPr/>
                <p:nvPr/>
              </p:nvSpPr>
              <p:spPr>
                <a:xfrm>
                  <a:off x="7195540" y="123009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" name="Oval 634"/>
                <p:cNvSpPr/>
                <p:nvPr/>
              </p:nvSpPr>
              <p:spPr>
                <a:xfrm>
                  <a:off x="7207888" y="131648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" name="Oval 635"/>
                <p:cNvSpPr/>
                <p:nvPr/>
              </p:nvSpPr>
              <p:spPr>
                <a:xfrm>
                  <a:off x="7089562" y="144374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7" name="Oval 636"/>
                <p:cNvSpPr/>
                <p:nvPr/>
              </p:nvSpPr>
              <p:spPr>
                <a:xfrm>
                  <a:off x="7156407" y="13969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8" name="Group 637"/>
            <p:cNvGrpSpPr/>
            <p:nvPr/>
          </p:nvGrpSpPr>
          <p:grpSpPr>
            <a:xfrm>
              <a:off x="7559762" y="5330938"/>
              <a:ext cx="256933" cy="1044446"/>
              <a:chOff x="1572281" y="324733"/>
              <a:chExt cx="583896" cy="2373562"/>
            </a:xfrm>
          </p:grpSpPr>
          <p:sp>
            <p:nvSpPr>
              <p:cNvPr id="639" name="Rectangle 638"/>
              <p:cNvSpPr/>
              <p:nvPr/>
            </p:nvSpPr>
            <p:spPr>
              <a:xfrm>
                <a:off x="1802694" y="899480"/>
                <a:ext cx="91537" cy="1116016"/>
              </a:xfrm>
              <a:prstGeom prst="rect">
                <a:avLst/>
              </a:prstGeom>
              <a:solidFill>
                <a:srgbClr val="7B88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" name="Rectangle: Rounded Corners 121"/>
              <p:cNvSpPr/>
              <p:nvPr/>
            </p:nvSpPr>
            <p:spPr>
              <a:xfrm>
                <a:off x="1780191" y="32473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" name="Rectangle: Rounded Corners 122"/>
              <p:cNvSpPr/>
              <p:nvPr/>
            </p:nvSpPr>
            <p:spPr>
              <a:xfrm>
                <a:off x="1837342" y="38635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" name="Oval 26"/>
              <p:cNvSpPr/>
              <p:nvPr/>
            </p:nvSpPr>
            <p:spPr>
              <a:xfrm>
                <a:off x="1572281" y="1883091"/>
                <a:ext cx="583896" cy="815204"/>
              </a:xfrm>
              <a:custGeom>
                <a:avLst/>
                <a:gdLst>
                  <a:gd name="connsiteX0" fmla="*/ 0 w 525293"/>
                  <a:gd name="connsiteY0" fmla="*/ 407475 h 814949"/>
                  <a:gd name="connsiteX1" fmla="*/ 262647 w 525293"/>
                  <a:gd name="connsiteY1" fmla="*/ 0 h 814949"/>
                  <a:gd name="connsiteX2" fmla="*/ 525294 w 525293"/>
                  <a:gd name="connsiteY2" fmla="*/ 407475 h 814949"/>
                  <a:gd name="connsiteX3" fmla="*/ 262647 w 525293"/>
                  <a:gd name="connsiteY3" fmla="*/ 814950 h 814949"/>
                  <a:gd name="connsiteX4" fmla="*/ 0 w 525293"/>
                  <a:gd name="connsiteY4" fmla="*/ 407475 h 814949"/>
                  <a:gd name="connsiteX0" fmla="*/ 0 w 525294"/>
                  <a:gd name="connsiteY0" fmla="*/ 407475 h 814950"/>
                  <a:gd name="connsiteX1" fmla="*/ 262647 w 525294"/>
                  <a:gd name="connsiteY1" fmla="*/ 0 h 814950"/>
                  <a:gd name="connsiteX2" fmla="*/ 525294 w 525294"/>
                  <a:gd name="connsiteY2" fmla="*/ 407475 h 814950"/>
                  <a:gd name="connsiteX3" fmla="*/ 262647 w 525294"/>
                  <a:gd name="connsiteY3" fmla="*/ 814950 h 814950"/>
                  <a:gd name="connsiteX4" fmla="*/ 0 w 525294"/>
                  <a:gd name="connsiteY4" fmla="*/ 407475 h 814950"/>
                  <a:gd name="connsiteX0" fmla="*/ 6892 w 532186"/>
                  <a:gd name="connsiteY0" fmla="*/ 407475 h 814950"/>
                  <a:gd name="connsiteX1" fmla="*/ 269539 w 532186"/>
                  <a:gd name="connsiteY1" fmla="*/ 0 h 814950"/>
                  <a:gd name="connsiteX2" fmla="*/ 532186 w 532186"/>
                  <a:gd name="connsiteY2" fmla="*/ 407475 h 814950"/>
                  <a:gd name="connsiteX3" fmla="*/ 269539 w 532186"/>
                  <a:gd name="connsiteY3" fmla="*/ 814950 h 814950"/>
                  <a:gd name="connsiteX4" fmla="*/ 6892 w 532186"/>
                  <a:gd name="connsiteY4" fmla="*/ 407475 h 814950"/>
                  <a:gd name="connsiteX0" fmla="*/ 6892 w 545553"/>
                  <a:gd name="connsiteY0" fmla="*/ 407475 h 814950"/>
                  <a:gd name="connsiteX1" fmla="*/ 269539 w 545553"/>
                  <a:gd name="connsiteY1" fmla="*/ 0 h 814950"/>
                  <a:gd name="connsiteX2" fmla="*/ 532186 w 545553"/>
                  <a:gd name="connsiteY2" fmla="*/ 407475 h 814950"/>
                  <a:gd name="connsiteX3" fmla="*/ 269539 w 545553"/>
                  <a:gd name="connsiteY3" fmla="*/ 814950 h 814950"/>
                  <a:gd name="connsiteX4" fmla="*/ 6892 w 545553"/>
                  <a:gd name="connsiteY4" fmla="*/ 407475 h 814950"/>
                  <a:gd name="connsiteX0" fmla="*/ 11738 w 556598"/>
                  <a:gd name="connsiteY0" fmla="*/ 407633 h 815108"/>
                  <a:gd name="connsiteX1" fmla="*/ 274385 w 556598"/>
                  <a:gd name="connsiteY1" fmla="*/ 158 h 815108"/>
                  <a:gd name="connsiteX2" fmla="*/ 537032 w 556598"/>
                  <a:gd name="connsiteY2" fmla="*/ 407633 h 815108"/>
                  <a:gd name="connsiteX3" fmla="*/ 274385 w 556598"/>
                  <a:gd name="connsiteY3" fmla="*/ 815108 h 815108"/>
                  <a:gd name="connsiteX4" fmla="*/ 11738 w 556598"/>
                  <a:gd name="connsiteY4" fmla="*/ 407633 h 815108"/>
                  <a:gd name="connsiteX0" fmla="*/ 3343 w 560847"/>
                  <a:gd name="connsiteY0" fmla="*/ 407486 h 814971"/>
                  <a:gd name="connsiteX1" fmla="*/ 265990 w 560847"/>
                  <a:gd name="connsiteY1" fmla="*/ 11 h 814971"/>
                  <a:gd name="connsiteX2" fmla="*/ 554037 w 560847"/>
                  <a:gd name="connsiteY2" fmla="*/ 417011 h 814971"/>
                  <a:gd name="connsiteX3" fmla="*/ 265990 w 560847"/>
                  <a:gd name="connsiteY3" fmla="*/ 814961 h 814971"/>
                  <a:gd name="connsiteX4" fmla="*/ 3343 w 560847"/>
                  <a:gd name="connsiteY4" fmla="*/ 407486 h 814971"/>
                  <a:gd name="connsiteX0" fmla="*/ 3158 w 576598"/>
                  <a:gd name="connsiteY0" fmla="*/ 407486 h 814971"/>
                  <a:gd name="connsiteX1" fmla="*/ 281680 w 576598"/>
                  <a:gd name="connsiteY1" fmla="*/ 11 h 814971"/>
                  <a:gd name="connsiteX2" fmla="*/ 569727 w 576598"/>
                  <a:gd name="connsiteY2" fmla="*/ 417011 h 814971"/>
                  <a:gd name="connsiteX3" fmla="*/ 281680 w 576598"/>
                  <a:gd name="connsiteY3" fmla="*/ 814961 h 814971"/>
                  <a:gd name="connsiteX4" fmla="*/ 3158 w 576598"/>
                  <a:gd name="connsiteY4" fmla="*/ 407486 h 814971"/>
                  <a:gd name="connsiteX0" fmla="*/ 4529 w 580305"/>
                  <a:gd name="connsiteY0" fmla="*/ 408218 h 815703"/>
                  <a:gd name="connsiteX1" fmla="*/ 283051 w 580305"/>
                  <a:gd name="connsiteY1" fmla="*/ 743 h 815703"/>
                  <a:gd name="connsiteX2" fmla="*/ 571098 w 580305"/>
                  <a:gd name="connsiteY2" fmla="*/ 417743 h 815703"/>
                  <a:gd name="connsiteX3" fmla="*/ 283051 w 580305"/>
                  <a:gd name="connsiteY3" fmla="*/ 815693 h 815703"/>
                  <a:gd name="connsiteX4" fmla="*/ 4529 w 580305"/>
                  <a:gd name="connsiteY4" fmla="*/ 408218 h 815703"/>
                  <a:gd name="connsiteX0" fmla="*/ 5969 w 583896"/>
                  <a:gd name="connsiteY0" fmla="*/ 407719 h 815204"/>
                  <a:gd name="connsiteX1" fmla="*/ 284491 w 583896"/>
                  <a:gd name="connsiteY1" fmla="*/ 244 h 815204"/>
                  <a:gd name="connsiteX2" fmla="*/ 572538 w 583896"/>
                  <a:gd name="connsiteY2" fmla="*/ 417244 h 815204"/>
                  <a:gd name="connsiteX3" fmla="*/ 284491 w 583896"/>
                  <a:gd name="connsiteY3" fmla="*/ 815194 h 815204"/>
                  <a:gd name="connsiteX4" fmla="*/ 5969 w 583896"/>
                  <a:gd name="connsiteY4" fmla="*/ 407719 h 81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896" h="815204">
                    <a:moveTo>
                      <a:pt x="5969" y="407719"/>
                    </a:moveTo>
                    <a:cubicBezTo>
                      <a:pt x="-25781" y="179502"/>
                      <a:pt x="69413" y="-7693"/>
                      <a:pt x="284491" y="244"/>
                    </a:cubicBezTo>
                    <a:cubicBezTo>
                      <a:pt x="499569" y="8181"/>
                      <a:pt x="623338" y="198552"/>
                      <a:pt x="572538" y="417244"/>
                    </a:cubicBezTo>
                    <a:cubicBezTo>
                      <a:pt x="572538" y="642286"/>
                      <a:pt x="378919" y="816781"/>
                      <a:pt x="284491" y="815194"/>
                    </a:cubicBezTo>
                    <a:cubicBezTo>
                      <a:pt x="190063" y="813607"/>
                      <a:pt x="37719" y="635936"/>
                      <a:pt x="5969" y="407719"/>
                    </a:cubicBezTo>
                    <a:close/>
                  </a:path>
                </a:pathLst>
              </a:custGeom>
              <a:solidFill>
                <a:srgbClr val="7B8899"/>
              </a:solidFill>
              <a:ln>
                <a:solidFill>
                  <a:srgbClr val="54647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3" name="Group 642"/>
            <p:cNvGrpSpPr/>
            <p:nvPr/>
          </p:nvGrpSpPr>
          <p:grpSpPr>
            <a:xfrm>
              <a:off x="8008831" y="5313937"/>
              <a:ext cx="586200" cy="1064184"/>
              <a:chOff x="2654110" y="646170"/>
              <a:chExt cx="1233062" cy="2238492"/>
            </a:xfrm>
          </p:grpSpPr>
          <p:sp>
            <p:nvSpPr>
              <p:cNvPr id="644" name="Rectangle: Rounded Corners 61"/>
              <p:cNvSpPr/>
              <p:nvPr/>
            </p:nvSpPr>
            <p:spPr>
              <a:xfrm>
                <a:off x="2654110" y="646171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DDBA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5" name="Rectangle: Rounded Corners 61"/>
              <p:cNvSpPr/>
              <p:nvPr/>
            </p:nvSpPr>
            <p:spPr>
              <a:xfrm flipH="1">
                <a:off x="3258593" y="646170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8CD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6" name="Oval 645"/>
              <p:cNvSpPr/>
              <p:nvPr/>
            </p:nvSpPr>
            <p:spPr>
              <a:xfrm>
                <a:off x="3192472" y="701906"/>
                <a:ext cx="147388" cy="147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7" name="Group 646"/>
            <p:cNvGrpSpPr/>
            <p:nvPr/>
          </p:nvGrpSpPr>
          <p:grpSpPr>
            <a:xfrm>
              <a:off x="8830974" y="5313938"/>
              <a:ext cx="335949" cy="1065748"/>
              <a:chOff x="8913241" y="8073"/>
              <a:chExt cx="628871" cy="2139832"/>
            </a:xfrm>
          </p:grpSpPr>
          <p:sp>
            <p:nvSpPr>
              <p:cNvPr id="648" name="Rectangle 647"/>
              <p:cNvSpPr/>
              <p:nvPr/>
            </p:nvSpPr>
            <p:spPr>
              <a:xfrm>
                <a:off x="9167282" y="471127"/>
                <a:ext cx="108987" cy="943696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" name="Rectangle: Rounded Corners 130"/>
              <p:cNvSpPr/>
              <p:nvPr/>
            </p:nvSpPr>
            <p:spPr>
              <a:xfrm>
                <a:off x="9142095" y="807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" name="Rectangle: Rounded Corners 131"/>
              <p:cNvSpPr/>
              <p:nvPr/>
            </p:nvSpPr>
            <p:spPr>
              <a:xfrm>
                <a:off x="9199246" y="6969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" name="Rectangle: Rounded Corners 63"/>
              <p:cNvSpPr/>
              <p:nvPr/>
            </p:nvSpPr>
            <p:spPr>
              <a:xfrm>
                <a:off x="8913241" y="1399099"/>
                <a:ext cx="628871" cy="748806"/>
              </a:xfrm>
              <a:custGeom>
                <a:avLst/>
                <a:gdLst>
                  <a:gd name="connsiteX0" fmla="*/ 0 w 462643"/>
                  <a:gd name="connsiteY0" fmla="*/ 77109 h 677523"/>
                  <a:gd name="connsiteX1" fmla="*/ 77109 w 462643"/>
                  <a:gd name="connsiteY1" fmla="*/ 0 h 677523"/>
                  <a:gd name="connsiteX2" fmla="*/ 385534 w 462643"/>
                  <a:gd name="connsiteY2" fmla="*/ 0 h 677523"/>
                  <a:gd name="connsiteX3" fmla="*/ 462643 w 462643"/>
                  <a:gd name="connsiteY3" fmla="*/ 77109 h 677523"/>
                  <a:gd name="connsiteX4" fmla="*/ 462643 w 462643"/>
                  <a:gd name="connsiteY4" fmla="*/ 600414 h 677523"/>
                  <a:gd name="connsiteX5" fmla="*/ 385534 w 462643"/>
                  <a:gd name="connsiteY5" fmla="*/ 677523 h 677523"/>
                  <a:gd name="connsiteX6" fmla="*/ 77109 w 462643"/>
                  <a:gd name="connsiteY6" fmla="*/ 677523 h 677523"/>
                  <a:gd name="connsiteX7" fmla="*/ 0 w 462643"/>
                  <a:gd name="connsiteY7" fmla="*/ 600414 h 677523"/>
                  <a:gd name="connsiteX8" fmla="*/ 0 w 462643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139022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77109 w 524556"/>
                  <a:gd name="connsiteY6" fmla="*/ 653711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93778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8274"/>
                  <a:gd name="connsiteY0" fmla="*/ 77109 h 679904"/>
                  <a:gd name="connsiteX1" fmla="*/ 139022 w 528274"/>
                  <a:gd name="connsiteY1" fmla="*/ 0 h 679904"/>
                  <a:gd name="connsiteX2" fmla="*/ 447447 w 528274"/>
                  <a:gd name="connsiteY2" fmla="*/ 0 h 679904"/>
                  <a:gd name="connsiteX3" fmla="*/ 524556 w 528274"/>
                  <a:gd name="connsiteY3" fmla="*/ 77109 h 679904"/>
                  <a:gd name="connsiteX4" fmla="*/ 524556 w 528274"/>
                  <a:gd name="connsiteY4" fmla="*/ 600414 h 679904"/>
                  <a:gd name="connsiteX5" fmla="*/ 499834 w 528274"/>
                  <a:gd name="connsiteY5" fmla="*/ 679904 h 679904"/>
                  <a:gd name="connsiteX6" fmla="*/ 93778 w 528274"/>
                  <a:gd name="connsiteY6" fmla="*/ 677523 h 679904"/>
                  <a:gd name="connsiteX7" fmla="*/ 0 w 528274"/>
                  <a:gd name="connsiteY7" fmla="*/ 555170 h 679904"/>
                  <a:gd name="connsiteX8" fmla="*/ 61913 w 528274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24556 w 591231"/>
                  <a:gd name="connsiteY3" fmla="*/ 77109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53131 w 591231"/>
                  <a:gd name="connsiteY3" fmla="*/ 53296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117590 h 720385"/>
                  <a:gd name="connsiteX1" fmla="*/ 139022 w 591231"/>
                  <a:gd name="connsiteY1" fmla="*/ 40481 h 720385"/>
                  <a:gd name="connsiteX2" fmla="*/ 454591 w 591231"/>
                  <a:gd name="connsiteY2" fmla="*/ 0 h 720385"/>
                  <a:gd name="connsiteX3" fmla="*/ 553131 w 591231"/>
                  <a:gd name="connsiteY3" fmla="*/ 93777 h 720385"/>
                  <a:gd name="connsiteX4" fmla="*/ 591231 w 591231"/>
                  <a:gd name="connsiteY4" fmla="*/ 624226 h 720385"/>
                  <a:gd name="connsiteX5" fmla="*/ 499834 w 591231"/>
                  <a:gd name="connsiteY5" fmla="*/ 720385 h 720385"/>
                  <a:gd name="connsiteX6" fmla="*/ 93778 w 591231"/>
                  <a:gd name="connsiteY6" fmla="*/ 718004 h 720385"/>
                  <a:gd name="connsiteX7" fmla="*/ 0 w 591231"/>
                  <a:gd name="connsiteY7" fmla="*/ 595651 h 720385"/>
                  <a:gd name="connsiteX8" fmla="*/ 61913 w 591231"/>
                  <a:gd name="connsiteY8" fmla="*/ 117590 h 720385"/>
                  <a:gd name="connsiteX0" fmla="*/ 61913 w 591231"/>
                  <a:gd name="connsiteY0" fmla="*/ 119972 h 722767"/>
                  <a:gd name="connsiteX1" fmla="*/ 131878 w 591231"/>
                  <a:gd name="connsiteY1" fmla="*/ 0 h 722767"/>
                  <a:gd name="connsiteX2" fmla="*/ 454591 w 591231"/>
                  <a:gd name="connsiteY2" fmla="*/ 2382 h 722767"/>
                  <a:gd name="connsiteX3" fmla="*/ 553131 w 591231"/>
                  <a:gd name="connsiteY3" fmla="*/ 96159 h 722767"/>
                  <a:gd name="connsiteX4" fmla="*/ 591231 w 591231"/>
                  <a:gd name="connsiteY4" fmla="*/ 626608 h 722767"/>
                  <a:gd name="connsiteX5" fmla="*/ 499834 w 591231"/>
                  <a:gd name="connsiteY5" fmla="*/ 722767 h 722767"/>
                  <a:gd name="connsiteX6" fmla="*/ 93778 w 591231"/>
                  <a:gd name="connsiteY6" fmla="*/ 720386 h 722767"/>
                  <a:gd name="connsiteX7" fmla="*/ 0 w 591231"/>
                  <a:gd name="connsiteY7" fmla="*/ 598033 h 722767"/>
                  <a:gd name="connsiteX8" fmla="*/ 61913 w 591231"/>
                  <a:gd name="connsiteY8" fmla="*/ 119972 h 722767"/>
                  <a:gd name="connsiteX0" fmla="*/ 61913 w 591231"/>
                  <a:gd name="connsiteY0" fmla="*/ 127115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61913 w 591231"/>
                  <a:gd name="connsiteY8" fmla="*/ 127115 h 729910"/>
                  <a:gd name="connsiteX0" fmla="*/ 26195 w 591231"/>
                  <a:gd name="connsiteY0" fmla="*/ 129496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26195 w 591231"/>
                  <a:gd name="connsiteY8" fmla="*/ 129496 h 729910"/>
                  <a:gd name="connsiteX0" fmla="*/ 26195 w 591231"/>
                  <a:gd name="connsiteY0" fmla="*/ 129496 h 740775"/>
                  <a:gd name="connsiteX1" fmla="*/ 131878 w 591231"/>
                  <a:gd name="connsiteY1" fmla="*/ 7143 h 740775"/>
                  <a:gd name="connsiteX2" fmla="*/ 456972 w 591231"/>
                  <a:gd name="connsiteY2" fmla="*/ 0 h 740775"/>
                  <a:gd name="connsiteX3" fmla="*/ 553131 w 591231"/>
                  <a:gd name="connsiteY3" fmla="*/ 103302 h 740775"/>
                  <a:gd name="connsiteX4" fmla="*/ 591231 w 591231"/>
                  <a:gd name="connsiteY4" fmla="*/ 633751 h 740775"/>
                  <a:gd name="connsiteX5" fmla="*/ 499834 w 591231"/>
                  <a:gd name="connsiteY5" fmla="*/ 729910 h 740775"/>
                  <a:gd name="connsiteX6" fmla="*/ 93778 w 591231"/>
                  <a:gd name="connsiteY6" fmla="*/ 727529 h 740775"/>
                  <a:gd name="connsiteX7" fmla="*/ 0 w 591231"/>
                  <a:gd name="connsiteY7" fmla="*/ 605176 h 740775"/>
                  <a:gd name="connsiteX8" fmla="*/ 26195 w 591231"/>
                  <a:gd name="connsiteY8" fmla="*/ 129496 h 740775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33751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28988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2749"/>
                  <a:gd name="connsiteY0" fmla="*/ 129496 h 747529"/>
                  <a:gd name="connsiteX1" fmla="*/ 131878 w 592749"/>
                  <a:gd name="connsiteY1" fmla="*/ 7143 h 747529"/>
                  <a:gd name="connsiteX2" fmla="*/ 456972 w 592749"/>
                  <a:gd name="connsiteY2" fmla="*/ 0 h 747529"/>
                  <a:gd name="connsiteX3" fmla="*/ 553131 w 592749"/>
                  <a:gd name="connsiteY3" fmla="*/ 103302 h 747529"/>
                  <a:gd name="connsiteX4" fmla="*/ 591231 w 592749"/>
                  <a:gd name="connsiteY4" fmla="*/ 628988 h 747529"/>
                  <a:gd name="connsiteX5" fmla="*/ 499834 w 592749"/>
                  <a:gd name="connsiteY5" fmla="*/ 729910 h 747529"/>
                  <a:gd name="connsiteX6" fmla="*/ 93778 w 592749"/>
                  <a:gd name="connsiteY6" fmla="*/ 727529 h 747529"/>
                  <a:gd name="connsiteX7" fmla="*/ 0 w 592749"/>
                  <a:gd name="connsiteY7" fmla="*/ 605176 h 747529"/>
                  <a:gd name="connsiteX8" fmla="*/ 26195 w 592749"/>
                  <a:gd name="connsiteY8" fmla="*/ 129496 h 747529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53131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65037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34260 h 748806"/>
                  <a:gd name="connsiteX1" fmla="*/ 131878 w 592981"/>
                  <a:gd name="connsiteY1" fmla="*/ 0 h 748806"/>
                  <a:gd name="connsiteX2" fmla="*/ 456972 w 592981"/>
                  <a:gd name="connsiteY2" fmla="*/ 4764 h 748806"/>
                  <a:gd name="connsiteX3" fmla="*/ 565037 w 592981"/>
                  <a:gd name="connsiteY3" fmla="*/ 108066 h 748806"/>
                  <a:gd name="connsiteX4" fmla="*/ 591231 w 592981"/>
                  <a:gd name="connsiteY4" fmla="*/ 633752 h 748806"/>
                  <a:gd name="connsiteX5" fmla="*/ 509359 w 592981"/>
                  <a:gd name="connsiteY5" fmla="*/ 727530 h 748806"/>
                  <a:gd name="connsiteX6" fmla="*/ 93778 w 592981"/>
                  <a:gd name="connsiteY6" fmla="*/ 732293 h 748806"/>
                  <a:gd name="connsiteX7" fmla="*/ 0 w 592981"/>
                  <a:gd name="connsiteY7" fmla="*/ 609940 h 748806"/>
                  <a:gd name="connsiteX8" fmla="*/ 26195 w 592981"/>
                  <a:gd name="connsiteY8" fmla="*/ 134260 h 74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2981" h="748806">
                    <a:moveTo>
                      <a:pt x="26195" y="134260"/>
                    </a:moveTo>
                    <a:cubicBezTo>
                      <a:pt x="26195" y="91674"/>
                      <a:pt x="89292" y="0"/>
                      <a:pt x="131878" y="0"/>
                    </a:cubicBezTo>
                    <a:lnTo>
                      <a:pt x="456972" y="4764"/>
                    </a:lnTo>
                    <a:cubicBezTo>
                      <a:pt x="499558" y="4764"/>
                      <a:pt x="565037" y="65480"/>
                      <a:pt x="565037" y="108066"/>
                    </a:cubicBezTo>
                    <a:lnTo>
                      <a:pt x="591231" y="633752"/>
                    </a:lnTo>
                    <a:cubicBezTo>
                      <a:pt x="603138" y="685863"/>
                      <a:pt x="551945" y="727530"/>
                      <a:pt x="509359" y="727530"/>
                    </a:cubicBezTo>
                    <a:cubicBezTo>
                      <a:pt x="374007" y="752929"/>
                      <a:pt x="248180" y="756900"/>
                      <a:pt x="93778" y="732293"/>
                    </a:cubicBezTo>
                    <a:cubicBezTo>
                      <a:pt x="51192" y="732293"/>
                      <a:pt x="0" y="652526"/>
                      <a:pt x="0" y="609940"/>
                    </a:cubicBezTo>
                    <a:cubicBezTo>
                      <a:pt x="0" y="435505"/>
                      <a:pt x="26195" y="308695"/>
                      <a:pt x="26195" y="134260"/>
                    </a:cubicBezTo>
                    <a:close/>
                  </a:path>
                </a:pathLst>
              </a:custGeom>
              <a:solidFill>
                <a:srgbClr val="F0F1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" name="Freeform: Shape 133"/>
              <p:cNvSpPr/>
              <p:nvPr/>
            </p:nvSpPr>
            <p:spPr>
              <a:xfrm>
                <a:off x="8967322" y="152733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3" name="Freeform: Shape 134"/>
              <p:cNvSpPr/>
              <p:nvPr/>
            </p:nvSpPr>
            <p:spPr>
              <a:xfrm>
                <a:off x="9074050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4" name="Freeform: Shape 135"/>
              <p:cNvSpPr/>
              <p:nvPr/>
            </p:nvSpPr>
            <p:spPr>
              <a:xfrm flipH="1">
                <a:off x="9397980" y="153631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5" name="Freeform: Shape 136"/>
              <p:cNvSpPr/>
              <p:nvPr/>
            </p:nvSpPr>
            <p:spPr>
              <a:xfrm flipH="1">
                <a:off x="9302196" y="154669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6" name="Freeform: Shape 137"/>
              <p:cNvSpPr/>
              <p:nvPr/>
            </p:nvSpPr>
            <p:spPr>
              <a:xfrm rot="380746" flipH="1">
                <a:off x="9207906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" name="Group 656"/>
            <p:cNvGrpSpPr/>
            <p:nvPr/>
          </p:nvGrpSpPr>
          <p:grpSpPr>
            <a:xfrm>
              <a:off x="9280750" y="5313939"/>
              <a:ext cx="724872" cy="1282658"/>
              <a:chOff x="1324854" y="1556045"/>
              <a:chExt cx="1547661" cy="2741634"/>
            </a:xfrm>
          </p:grpSpPr>
          <p:sp>
            <p:nvSpPr>
              <p:cNvPr id="658" name="Rectangle: Rounded Corners 139"/>
              <p:cNvSpPr/>
              <p:nvPr/>
            </p:nvSpPr>
            <p:spPr>
              <a:xfrm>
                <a:off x="2022484" y="1556045"/>
                <a:ext cx="183114" cy="1270976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" name="Oval 658"/>
              <p:cNvSpPr/>
              <p:nvPr/>
            </p:nvSpPr>
            <p:spPr>
              <a:xfrm>
                <a:off x="1324854" y="2808420"/>
                <a:ext cx="1547661" cy="1489259"/>
              </a:xfrm>
              <a:prstGeom prst="ellipse">
                <a:avLst/>
              </a:prstGeom>
              <a:solidFill>
                <a:srgbClr val="EBEBEB"/>
              </a:solidFill>
              <a:ln w="44450">
                <a:gradFill flip="none" rotWithShape="1">
                  <a:gsLst>
                    <a:gs pos="1800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2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" name="Oval 659"/>
              <p:cNvSpPr/>
              <p:nvPr/>
            </p:nvSpPr>
            <p:spPr>
              <a:xfrm>
                <a:off x="1508760" y="2979420"/>
                <a:ext cx="1211580" cy="1165860"/>
              </a:xfrm>
              <a:prstGeom prst="ellipse">
                <a:avLst/>
              </a:prstGeom>
              <a:solidFill>
                <a:srgbClr val="DDDD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" name="Rectangle: Rounded Corners 142"/>
              <p:cNvSpPr/>
              <p:nvPr/>
            </p:nvSpPr>
            <p:spPr>
              <a:xfrm>
                <a:off x="2098684" y="163024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662" name="Picture 2" descr="Related image"/>
            <p:cNvPicPr>
              <a:picLocks noChangeAspect="1" noChangeArrowheads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75" r="43528"/>
            <a:stretch/>
          </p:blipFill>
          <p:spPr bwMode="auto">
            <a:xfrm rot="10800000">
              <a:off x="10030494" y="5234038"/>
              <a:ext cx="506323" cy="13125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691" name="Group 690"/>
            <p:cNvGrpSpPr/>
            <p:nvPr/>
          </p:nvGrpSpPr>
          <p:grpSpPr>
            <a:xfrm>
              <a:off x="10662054" y="5289992"/>
              <a:ext cx="611900" cy="1425147"/>
              <a:chOff x="10963105" y="3257551"/>
              <a:chExt cx="535103" cy="1468878"/>
            </a:xfrm>
          </p:grpSpPr>
          <p:grpSp>
            <p:nvGrpSpPr>
              <p:cNvPr id="692" name="Group 691"/>
              <p:cNvGrpSpPr/>
              <p:nvPr/>
            </p:nvGrpSpPr>
            <p:grpSpPr>
              <a:xfrm flipH="1">
                <a:off x="11223830" y="3257551"/>
                <a:ext cx="113186" cy="785614"/>
                <a:chOff x="11230657" y="2643601"/>
                <a:chExt cx="183114" cy="1270976"/>
              </a:xfrm>
            </p:grpSpPr>
            <p:sp>
              <p:nvSpPr>
                <p:cNvPr id="695" name="Rectangle: Rounded Corners 177"/>
                <p:cNvSpPr/>
                <p:nvPr/>
              </p:nvSpPr>
              <p:spPr>
                <a:xfrm>
                  <a:off x="11230657" y="2643601"/>
                  <a:ext cx="183114" cy="1270976"/>
                </a:xfrm>
                <a:prstGeom prst="roundRect">
                  <a:avLst/>
                </a:prstGeom>
                <a:solidFill>
                  <a:srgbClr val="54647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6" name="Rectangle: Rounded Corners 178"/>
                <p:cNvSpPr/>
                <p:nvPr/>
              </p:nvSpPr>
              <p:spPr>
                <a:xfrm>
                  <a:off x="11306857" y="2717797"/>
                  <a:ext cx="45719" cy="15867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3" name="Oval 692"/>
              <p:cNvSpPr/>
              <p:nvPr/>
            </p:nvSpPr>
            <p:spPr>
              <a:xfrm rot="347673">
                <a:off x="10963105" y="3914577"/>
                <a:ext cx="211195" cy="772785"/>
              </a:xfrm>
              <a:prstGeom prst="ellipse">
                <a:avLst/>
              </a:prstGeom>
              <a:solidFill>
                <a:srgbClr val="F0F2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4" name="Rectangle: Rounded Corners 6161"/>
              <p:cNvSpPr/>
              <p:nvPr/>
            </p:nvSpPr>
            <p:spPr>
              <a:xfrm>
                <a:off x="11024152" y="3922264"/>
                <a:ext cx="474056" cy="804165"/>
              </a:xfrm>
              <a:custGeom>
                <a:avLst/>
                <a:gdLst>
                  <a:gd name="connsiteX0" fmla="*/ 0 w 609600"/>
                  <a:gd name="connsiteY0" fmla="*/ 101602 h 1514475"/>
                  <a:gd name="connsiteX1" fmla="*/ 101602 w 609600"/>
                  <a:gd name="connsiteY1" fmla="*/ 0 h 1514475"/>
                  <a:gd name="connsiteX2" fmla="*/ 507998 w 609600"/>
                  <a:gd name="connsiteY2" fmla="*/ 0 h 1514475"/>
                  <a:gd name="connsiteX3" fmla="*/ 609600 w 609600"/>
                  <a:gd name="connsiteY3" fmla="*/ 101602 h 1514475"/>
                  <a:gd name="connsiteX4" fmla="*/ 609600 w 609600"/>
                  <a:gd name="connsiteY4" fmla="*/ 1412873 h 1514475"/>
                  <a:gd name="connsiteX5" fmla="*/ 507998 w 609600"/>
                  <a:gd name="connsiteY5" fmla="*/ 1514475 h 1514475"/>
                  <a:gd name="connsiteX6" fmla="*/ 101602 w 609600"/>
                  <a:gd name="connsiteY6" fmla="*/ 1514475 h 1514475"/>
                  <a:gd name="connsiteX7" fmla="*/ 0 w 609600"/>
                  <a:gd name="connsiteY7" fmla="*/ 1412873 h 1514475"/>
                  <a:gd name="connsiteX8" fmla="*/ 0 w 609600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268289 w 776287"/>
                  <a:gd name="connsiteY6" fmla="*/ 1514475 h 1514475"/>
                  <a:gd name="connsiteX7" fmla="*/ 0 w 776287"/>
                  <a:gd name="connsiteY7" fmla="*/ 1370010 h 1514475"/>
                  <a:gd name="connsiteX8" fmla="*/ 166687 w 776287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2535 w 788822"/>
                  <a:gd name="connsiteY0" fmla="*/ 1370010 h 1514475"/>
                  <a:gd name="connsiteX1" fmla="*/ 280824 w 788822"/>
                  <a:gd name="connsiteY1" fmla="*/ 0 h 1514475"/>
                  <a:gd name="connsiteX2" fmla="*/ 687220 w 788822"/>
                  <a:gd name="connsiteY2" fmla="*/ 0 h 1514475"/>
                  <a:gd name="connsiteX3" fmla="*/ 788822 w 788822"/>
                  <a:gd name="connsiteY3" fmla="*/ 101602 h 1514475"/>
                  <a:gd name="connsiteX4" fmla="*/ 788822 w 788822"/>
                  <a:gd name="connsiteY4" fmla="*/ 1412873 h 1514475"/>
                  <a:gd name="connsiteX5" fmla="*/ 687220 w 788822"/>
                  <a:gd name="connsiteY5" fmla="*/ 1514475 h 1514475"/>
                  <a:gd name="connsiteX6" fmla="*/ 12535 w 788822"/>
                  <a:gd name="connsiteY6" fmla="*/ 1370010 h 1514475"/>
                  <a:gd name="connsiteX0" fmla="*/ 16757 w 793044"/>
                  <a:gd name="connsiteY0" fmla="*/ 1370010 h 1514475"/>
                  <a:gd name="connsiteX1" fmla="*/ 213608 w 793044"/>
                  <a:gd name="connsiteY1" fmla="*/ 4763 h 1514475"/>
                  <a:gd name="connsiteX2" fmla="*/ 691442 w 793044"/>
                  <a:gd name="connsiteY2" fmla="*/ 0 h 1514475"/>
                  <a:gd name="connsiteX3" fmla="*/ 793044 w 793044"/>
                  <a:gd name="connsiteY3" fmla="*/ 101602 h 1514475"/>
                  <a:gd name="connsiteX4" fmla="*/ 793044 w 793044"/>
                  <a:gd name="connsiteY4" fmla="*/ 1412873 h 1514475"/>
                  <a:gd name="connsiteX5" fmla="*/ 691442 w 793044"/>
                  <a:gd name="connsiteY5" fmla="*/ 1514475 h 1514475"/>
                  <a:gd name="connsiteX6" fmla="*/ 16757 w 793044"/>
                  <a:gd name="connsiteY6" fmla="*/ 1370010 h 1514475"/>
                  <a:gd name="connsiteX0" fmla="*/ 9741 w 786028"/>
                  <a:gd name="connsiteY0" fmla="*/ 1370010 h 1514475"/>
                  <a:gd name="connsiteX1" fmla="*/ 206592 w 786028"/>
                  <a:gd name="connsiteY1" fmla="*/ 4763 h 1514475"/>
                  <a:gd name="connsiteX2" fmla="*/ 684426 w 786028"/>
                  <a:gd name="connsiteY2" fmla="*/ 0 h 1514475"/>
                  <a:gd name="connsiteX3" fmla="*/ 786028 w 786028"/>
                  <a:gd name="connsiteY3" fmla="*/ 101602 h 1514475"/>
                  <a:gd name="connsiteX4" fmla="*/ 786028 w 786028"/>
                  <a:gd name="connsiteY4" fmla="*/ 1412873 h 1514475"/>
                  <a:gd name="connsiteX5" fmla="*/ 684426 w 786028"/>
                  <a:gd name="connsiteY5" fmla="*/ 1514475 h 1514475"/>
                  <a:gd name="connsiteX6" fmla="*/ 9741 w 786028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419541"/>
                  <a:gd name="connsiteX1" fmla="*/ 196851 w 776287"/>
                  <a:gd name="connsiteY1" fmla="*/ 4763 h 1419541"/>
                  <a:gd name="connsiteX2" fmla="*/ 674685 w 776287"/>
                  <a:gd name="connsiteY2" fmla="*/ 0 h 1419541"/>
                  <a:gd name="connsiteX3" fmla="*/ 776287 w 776287"/>
                  <a:gd name="connsiteY3" fmla="*/ 101602 h 1419541"/>
                  <a:gd name="connsiteX4" fmla="*/ 776287 w 776287"/>
                  <a:gd name="connsiteY4" fmla="*/ 1412873 h 1419541"/>
                  <a:gd name="connsiteX5" fmla="*/ 608010 w 776287"/>
                  <a:gd name="connsiteY5" fmla="*/ 1152525 h 1419541"/>
                  <a:gd name="connsiteX6" fmla="*/ 0 w 776287"/>
                  <a:gd name="connsiteY6" fmla="*/ 1370010 h 1419541"/>
                  <a:gd name="connsiteX0" fmla="*/ 0 w 776287"/>
                  <a:gd name="connsiteY0" fmla="*/ 1370010 h 1438230"/>
                  <a:gd name="connsiteX1" fmla="*/ 196851 w 776287"/>
                  <a:gd name="connsiteY1" fmla="*/ 4763 h 1438230"/>
                  <a:gd name="connsiteX2" fmla="*/ 674685 w 776287"/>
                  <a:gd name="connsiteY2" fmla="*/ 0 h 1438230"/>
                  <a:gd name="connsiteX3" fmla="*/ 776287 w 776287"/>
                  <a:gd name="connsiteY3" fmla="*/ 101602 h 1438230"/>
                  <a:gd name="connsiteX4" fmla="*/ 776287 w 776287"/>
                  <a:gd name="connsiteY4" fmla="*/ 1412873 h 1438230"/>
                  <a:gd name="connsiteX5" fmla="*/ 541335 w 776287"/>
                  <a:gd name="connsiteY5" fmla="*/ 1414462 h 1438230"/>
                  <a:gd name="connsiteX6" fmla="*/ 0 w 776287"/>
                  <a:gd name="connsiteY6" fmla="*/ 1370010 h 1438230"/>
                  <a:gd name="connsiteX0" fmla="*/ 0 w 776287"/>
                  <a:gd name="connsiteY0" fmla="*/ 1370010 h 1414462"/>
                  <a:gd name="connsiteX1" fmla="*/ 196851 w 776287"/>
                  <a:gd name="connsiteY1" fmla="*/ 4763 h 1414462"/>
                  <a:gd name="connsiteX2" fmla="*/ 674685 w 776287"/>
                  <a:gd name="connsiteY2" fmla="*/ 0 h 1414462"/>
                  <a:gd name="connsiteX3" fmla="*/ 776287 w 776287"/>
                  <a:gd name="connsiteY3" fmla="*/ 101602 h 1414462"/>
                  <a:gd name="connsiteX4" fmla="*/ 541335 w 776287"/>
                  <a:gd name="connsiteY4" fmla="*/ 1414462 h 1414462"/>
                  <a:gd name="connsiteX5" fmla="*/ 0 w 776287"/>
                  <a:gd name="connsiteY5" fmla="*/ 1370010 h 1414462"/>
                  <a:gd name="connsiteX0" fmla="*/ 0 w 693997"/>
                  <a:gd name="connsiteY0" fmla="*/ 1370010 h 1414462"/>
                  <a:gd name="connsiteX1" fmla="*/ 196851 w 693997"/>
                  <a:gd name="connsiteY1" fmla="*/ 4763 h 1414462"/>
                  <a:gd name="connsiteX2" fmla="*/ 674685 w 693997"/>
                  <a:gd name="connsiteY2" fmla="*/ 0 h 1414462"/>
                  <a:gd name="connsiteX3" fmla="*/ 541335 w 693997"/>
                  <a:gd name="connsiteY3" fmla="*/ 1414462 h 1414462"/>
                  <a:gd name="connsiteX4" fmla="*/ 0 w 693997"/>
                  <a:gd name="connsiteY4" fmla="*/ 1370010 h 1414462"/>
                  <a:gd name="connsiteX0" fmla="*/ 0 w 818516"/>
                  <a:gd name="connsiteY0" fmla="*/ 1370010 h 1414462"/>
                  <a:gd name="connsiteX1" fmla="*/ 196851 w 818516"/>
                  <a:gd name="connsiteY1" fmla="*/ 4763 h 1414462"/>
                  <a:gd name="connsiteX2" fmla="*/ 674685 w 818516"/>
                  <a:gd name="connsiteY2" fmla="*/ 0 h 1414462"/>
                  <a:gd name="connsiteX3" fmla="*/ 541335 w 818516"/>
                  <a:gd name="connsiteY3" fmla="*/ 1414462 h 1414462"/>
                  <a:gd name="connsiteX4" fmla="*/ 0 w 818516"/>
                  <a:gd name="connsiteY4" fmla="*/ 1370010 h 1414462"/>
                  <a:gd name="connsiteX0" fmla="*/ 0 w 833418"/>
                  <a:gd name="connsiteY0" fmla="*/ 1365247 h 1409699"/>
                  <a:gd name="connsiteX1" fmla="*/ 196851 w 833418"/>
                  <a:gd name="connsiteY1" fmla="*/ 0 h 1409699"/>
                  <a:gd name="connsiteX2" fmla="*/ 693735 w 833418"/>
                  <a:gd name="connsiteY2" fmla="*/ 33337 h 1409699"/>
                  <a:gd name="connsiteX3" fmla="*/ 541335 w 833418"/>
                  <a:gd name="connsiteY3" fmla="*/ 1409699 h 1409699"/>
                  <a:gd name="connsiteX4" fmla="*/ 0 w 833418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85724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133349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37179"/>
                  <a:gd name="connsiteY0" fmla="*/ 1365247 h 1409699"/>
                  <a:gd name="connsiteX1" fmla="*/ 196851 w 837179"/>
                  <a:gd name="connsiteY1" fmla="*/ 0 h 1409699"/>
                  <a:gd name="connsiteX2" fmla="*/ 698497 w 837179"/>
                  <a:gd name="connsiteY2" fmla="*/ 76199 h 1409699"/>
                  <a:gd name="connsiteX3" fmla="*/ 541335 w 837179"/>
                  <a:gd name="connsiteY3" fmla="*/ 1409699 h 1409699"/>
                  <a:gd name="connsiteX4" fmla="*/ 0 w 837179"/>
                  <a:gd name="connsiteY4" fmla="*/ 1365247 h 1409699"/>
                  <a:gd name="connsiteX0" fmla="*/ 0 w 871604"/>
                  <a:gd name="connsiteY0" fmla="*/ 1365247 h 1409699"/>
                  <a:gd name="connsiteX1" fmla="*/ 196851 w 871604"/>
                  <a:gd name="connsiteY1" fmla="*/ 0 h 1409699"/>
                  <a:gd name="connsiteX2" fmla="*/ 741360 w 871604"/>
                  <a:gd name="connsiteY2" fmla="*/ 100011 h 1409699"/>
                  <a:gd name="connsiteX3" fmla="*/ 541335 w 871604"/>
                  <a:gd name="connsiteY3" fmla="*/ 1409699 h 1409699"/>
                  <a:gd name="connsiteX4" fmla="*/ 0 w 871604"/>
                  <a:gd name="connsiteY4" fmla="*/ 1365247 h 1409699"/>
                  <a:gd name="connsiteX0" fmla="*/ 0 w 880042"/>
                  <a:gd name="connsiteY0" fmla="*/ 1365247 h 1414462"/>
                  <a:gd name="connsiteX1" fmla="*/ 196851 w 880042"/>
                  <a:gd name="connsiteY1" fmla="*/ 0 h 1414462"/>
                  <a:gd name="connsiteX2" fmla="*/ 741360 w 880042"/>
                  <a:gd name="connsiteY2" fmla="*/ 100011 h 1414462"/>
                  <a:gd name="connsiteX3" fmla="*/ 584198 w 880042"/>
                  <a:gd name="connsiteY3" fmla="*/ 1414462 h 1414462"/>
                  <a:gd name="connsiteX4" fmla="*/ 0 w 880042"/>
                  <a:gd name="connsiteY4" fmla="*/ 1365247 h 1414462"/>
                  <a:gd name="connsiteX0" fmla="*/ 0 w 877459"/>
                  <a:gd name="connsiteY0" fmla="*/ 1365247 h 1414462"/>
                  <a:gd name="connsiteX1" fmla="*/ 196851 w 877459"/>
                  <a:gd name="connsiteY1" fmla="*/ 0 h 1414462"/>
                  <a:gd name="connsiteX2" fmla="*/ 741360 w 877459"/>
                  <a:gd name="connsiteY2" fmla="*/ 100011 h 1414462"/>
                  <a:gd name="connsiteX3" fmla="*/ 584198 w 877459"/>
                  <a:gd name="connsiteY3" fmla="*/ 1414462 h 1414462"/>
                  <a:gd name="connsiteX4" fmla="*/ 0 w 877459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  <a:gd name="connsiteX0" fmla="*/ 0 w 803092"/>
                  <a:gd name="connsiteY0" fmla="*/ 1365247 h 1414462"/>
                  <a:gd name="connsiteX1" fmla="*/ 196851 w 803092"/>
                  <a:gd name="connsiteY1" fmla="*/ 0 h 1414462"/>
                  <a:gd name="connsiteX2" fmla="*/ 741360 w 803092"/>
                  <a:gd name="connsiteY2" fmla="*/ 100011 h 1414462"/>
                  <a:gd name="connsiteX3" fmla="*/ 584198 w 803092"/>
                  <a:gd name="connsiteY3" fmla="*/ 1414462 h 1414462"/>
                  <a:gd name="connsiteX4" fmla="*/ 0 w 803092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26" h="1414462">
                    <a:moveTo>
                      <a:pt x="0" y="1365247"/>
                    </a:moveTo>
                    <a:cubicBezTo>
                      <a:pt x="346604" y="1012822"/>
                      <a:pt x="274904" y="409310"/>
                      <a:pt x="196851" y="0"/>
                    </a:cubicBezTo>
                    <a:lnTo>
                      <a:pt x="741360" y="100011"/>
                    </a:lnTo>
                    <a:cubicBezTo>
                      <a:pt x="984511" y="701674"/>
                      <a:pt x="682358" y="1290902"/>
                      <a:pt x="584198" y="1414462"/>
                    </a:cubicBezTo>
                    <a:lnTo>
                      <a:pt x="0" y="1365247"/>
                    </a:lnTo>
                    <a:close/>
                  </a:path>
                </a:pathLst>
              </a:custGeom>
              <a:solidFill>
                <a:srgbClr val="B3B2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0" name="Rectangle: Rounded Corners 77"/>
          <p:cNvSpPr/>
          <p:nvPr/>
        </p:nvSpPr>
        <p:spPr>
          <a:xfrm flipV="1">
            <a:off x="5635144" y="113755"/>
            <a:ext cx="6737715" cy="425213"/>
          </a:xfrm>
          <a:custGeom>
            <a:avLst/>
            <a:gdLst>
              <a:gd name="connsiteX0" fmla="*/ 0 w 7940049"/>
              <a:gd name="connsiteY0" fmla="*/ 94819 h 568900"/>
              <a:gd name="connsiteX1" fmla="*/ 94819 w 7940049"/>
              <a:gd name="connsiteY1" fmla="*/ 0 h 568900"/>
              <a:gd name="connsiteX2" fmla="*/ 7845230 w 7940049"/>
              <a:gd name="connsiteY2" fmla="*/ 0 h 568900"/>
              <a:gd name="connsiteX3" fmla="*/ 7940049 w 7940049"/>
              <a:gd name="connsiteY3" fmla="*/ 94819 h 568900"/>
              <a:gd name="connsiteX4" fmla="*/ 7940049 w 7940049"/>
              <a:gd name="connsiteY4" fmla="*/ 474081 h 568900"/>
              <a:gd name="connsiteX5" fmla="*/ 7845230 w 7940049"/>
              <a:gd name="connsiteY5" fmla="*/ 568900 h 568900"/>
              <a:gd name="connsiteX6" fmla="*/ 94819 w 7940049"/>
              <a:gd name="connsiteY6" fmla="*/ 568900 h 568900"/>
              <a:gd name="connsiteX7" fmla="*/ 0 w 7940049"/>
              <a:gd name="connsiteY7" fmla="*/ 474081 h 568900"/>
              <a:gd name="connsiteX8" fmla="*/ 0 w 79400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710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329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821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6249" h="568900">
                <a:moveTo>
                  <a:pt x="76200" y="94819"/>
                </a:moveTo>
                <a:cubicBezTo>
                  <a:pt x="76200" y="42452"/>
                  <a:pt x="118652" y="0"/>
                  <a:pt x="171019" y="0"/>
                </a:cubicBezTo>
                <a:lnTo>
                  <a:pt x="7921430" y="0"/>
                </a:lnTo>
                <a:cubicBezTo>
                  <a:pt x="7973797" y="0"/>
                  <a:pt x="8016249" y="42452"/>
                  <a:pt x="8016249" y="94819"/>
                </a:cubicBezTo>
                <a:lnTo>
                  <a:pt x="8016249" y="474081"/>
                </a:lnTo>
                <a:cubicBezTo>
                  <a:pt x="8016249" y="526448"/>
                  <a:pt x="7973797" y="568900"/>
                  <a:pt x="7921430" y="568900"/>
                </a:cubicBezTo>
                <a:lnTo>
                  <a:pt x="82119" y="568900"/>
                </a:lnTo>
                <a:cubicBezTo>
                  <a:pt x="29752" y="568900"/>
                  <a:pt x="0" y="526448"/>
                  <a:pt x="0" y="474081"/>
                </a:cubicBezTo>
                <a:cubicBezTo>
                  <a:pt x="0" y="347660"/>
                  <a:pt x="76200" y="221240"/>
                  <a:pt x="76200" y="94819"/>
                </a:cubicBezTo>
                <a:close/>
              </a:path>
            </a:pathLst>
          </a:custGeom>
          <a:noFill/>
          <a:ln w="190500">
            <a:solidFill>
              <a:srgbClr val="C6C6C6"/>
            </a:solidFill>
          </a:ln>
          <a:effectLst/>
          <a:scene3d>
            <a:camera prst="perspectiveRelaxed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1" name="Rectangle 540"/>
          <p:cNvSpPr/>
          <p:nvPr/>
        </p:nvSpPr>
        <p:spPr>
          <a:xfrm>
            <a:off x="-353104" y="5557375"/>
            <a:ext cx="13449344" cy="1759703"/>
          </a:xfrm>
          <a:prstGeom prst="rect">
            <a:avLst/>
          </a:prstGeom>
          <a:blipFill>
            <a:blip r:embed="rId13"/>
            <a:stretch>
              <a:fillRect/>
            </a:stretch>
          </a:blipFill>
          <a:ln>
            <a:noFill/>
          </a:ln>
          <a:scene3d>
            <a:camera prst="perspectiveRelaxed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508222" y="509927"/>
            <a:ext cx="4232406" cy="1481101"/>
            <a:chOff x="-777691" y="-2320636"/>
            <a:chExt cx="4232406" cy="1481101"/>
          </a:xfrm>
        </p:grpSpPr>
        <p:grpSp>
          <p:nvGrpSpPr>
            <p:cNvPr id="708" name="Group 707"/>
            <p:cNvGrpSpPr/>
            <p:nvPr/>
          </p:nvGrpSpPr>
          <p:grpSpPr>
            <a:xfrm>
              <a:off x="-777691" y="-2220652"/>
              <a:ext cx="309054" cy="977596"/>
              <a:chOff x="248721" y="265898"/>
              <a:chExt cx="463216" cy="1465240"/>
            </a:xfrm>
          </p:grpSpPr>
          <p:sp>
            <p:nvSpPr>
              <p:cNvPr id="709" name="Rectangle 708"/>
              <p:cNvSpPr/>
              <p:nvPr/>
            </p:nvSpPr>
            <p:spPr>
              <a:xfrm>
                <a:off x="428850" y="665196"/>
                <a:ext cx="75717" cy="655620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0" name="Rectangle: Rounded Corners 81"/>
              <p:cNvSpPr/>
              <p:nvPr/>
            </p:nvSpPr>
            <p:spPr>
              <a:xfrm>
                <a:off x="413216" y="265898"/>
                <a:ext cx="105878" cy="403659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1" name="Rectangle: Rounded Corners 82"/>
              <p:cNvSpPr/>
              <p:nvPr/>
            </p:nvSpPr>
            <p:spPr>
              <a:xfrm>
                <a:off x="452921" y="308706"/>
                <a:ext cx="31763" cy="110237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2" name="Group 711"/>
              <p:cNvGrpSpPr/>
              <p:nvPr/>
            </p:nvGrpSpPr>
            <p:grpSpPr>
              <a:xfrm>
                <a:off x="248721" y="1267923"/>
                <a:ext cx="463216" cy="463215"/>
                <a:chOff x="6731455" y="981637"/>
                <a:chExt cx="666750" cy="666750"/>
              </a:xfrm>
            </p:grpSpPr>
            <p:sp>
              <p:nvSpPr>
                <p:cNvPr id="713" name="Oval 712"/>
                <p:cNvSpPr/>
                <p:nvPr/>
              </p:nvSpPr>
              <p:spPr>
                <a:xfrm>
                  <a:off x="6731455" y="981637"/>
                  <a:ext cx="666750" cy="666750"/>
                </a:xfrm>
                <a:prstGeom prst="ellipse">
                  <a:avLst/>
                </a:prstGeom>
                <a:solidFill>
                  <a:srgbClr val="EFF0F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4" name="Oval 713"/>
                <p:cNvSpPr/>
                <p:nvPr/>
              </p:nvSpPr>
              <p:spPr>
                <a:xfrm>
                  <a:off x="6823276" y="110249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5" name="Oval 714"/>
                <p:cNvSpPr/>
                <p:nvPr/>
              </p:nvSpPr>
              <p:spPr>
                <a:xfrm>
                  <a:off x="6774798" y="118912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6" name="Oval 715"/>
                <p:cNvSpPr/>
                <p:nvPr/>
              </p:nvSpPr>
              <p:spPr>
                <a:xfrm>
                  <a:off x="6744945" y="128523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7" name="Oval 716"/>
                <p:cNvSpPr/>
                <p:nvPr/>
              </p:nvSpPr>
              <p:spPr>
                <a:xfrm>
                  <a:off x="6898859" y="103416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8" name="Oval 717"/>
                <p:cNvSpPr/>
                <p:nvPr/>
              </p:nvSpPr>
              <p:spPr>
                <a:xfrm>
                  <a:off x="6989298" y="109792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" name="Oval 718"/>
                <p:cNvSpPr/>
                <p:nvPr/>
              </p:nvSpPr>
              <p:spPr>
                <a:xfrm>
                  <a:off x="6988633" y="155471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0" name="Oval 719"/>
                <p:cNvSpPr/>
                <p:nvPr/>
              </p:nvSpPr>
              <p:spPr>
                <a:xfrm>
                  <a:off x="6777375" y="13755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1" name="Oval 720"/>
                <p:cNvSpPr/>
                <p:nvPr/>
              </p:nvSpPr>
              <p:spPr>
                <a:xfrm>
                  <a:off x="6899809" y="151664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2" name="Oval 721"/>
                <p:cNvSpPr/>
                <p:nvPr/>
              </p:nvSpPr>
              <p:spPr>
                <a:xfrm>
                  <a:off x="6834714" y="14566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3" name="Oval 722"/>
                <p:cNvSpPr/>
                <p:nvPr/>
              </p:nvSpPr>
              <p:spPr>
                <a:xfrm>
                  <a:off x="6987477" y="100447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4" name="Oval 723"/>
                <p:cNvSpPr/>
                <p:nvPr/>
              </p:nvSpPr>
              <p:spPr>
                <a:xfrm>
                  <a:off x="6912982" y="114451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5" name="Oval 724"/>
                <p:cNvSpPr/>
                <p:nvPr/>
              </p:nvSpPr>
              <p:spPr>
                <a:xfrm>
                  <a:off x="6879683" y="121646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6" name="Oval 725"/>
                <p:cNvSpPr/>
                <p:nvPr/>
              </p:nvSpPr>
              <p:spPr>
                <a:xfrm>
                  <a:off x="6858579" y="131767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7" name="Oval 726"/>
                <p:cNvSpPr/>
                <p:nvPr/>
              </p:nvSpPr>
              <p:spPr>
                <a:xfrm>
                  <a:off x="7040880" y="126381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" name="Oval 727"/>
                <p:cNvSpPr/>
                <p:nvPr/>
              </p:nvSpPr>
              <p:spPr>
                <a:xfrm>
                  <a:off x="6997341" y="14490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9" name="Oval 728"/>
                <p:cNvSpPr/>
                <p:nvPr/>
              </p:nvSpPr>
              <p:spPr>
                <a:xfrm>
                  <a:off x="6907345" y="140804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0" name="Oval 729"/>
                <p:cNvSpPr/>
                <p:nvPr/>
              </p:nvSpPr>
              <p:spPr>
                <a:xfrm>
                  <a:off x="7233691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1" name="Oval 730"/>
                <p:cNvSpPr/>
                <p:nvPr/>
              </p:nvSpPr>
              <p:spPr>
                <a:xfrm>
                  <a:off x="7275560" y="119060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2" name="Oval 731"/>
                <p:cNvSpPr/>
                <p:nvPr/>
              </p:nvSpPr>
              <p:spPr>
                <a:xfrm>
                  <a:off x="7312022" y="128412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3" name="Oval 732"/>
                <p:cNvSpPr/>
                <p:nvPr/>
              </p:nvSpPr>
              <p:spPr>
                <a:xfrm>
                  <a:off x="7158108" y="10330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4" name="Oval 733"/>
                <p:cNvSpPr/>
                <p:nvPr/>
              </p:nvSpPr>
              <p:spPr>
                <a:xfrm>
                  <a:off x="7074896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5" name="Oval 734"/>
                <p:cNvSpPr/>
                <p:nvPr/>
              </p:nvSpPr>
              <p:spPr>
                <a:xfrm>
                  <a:off x="7074895" y="15484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6" name="Oval 735"/>
                <p:cNvSpPr/>
                <p:nvPr/>
              </p:nvSpPr>
              <p:spPr>
                <a:xfrm>
                  <a:off x="7286254" y="137887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" name="Oval 736"/>
                <p:cNvSpPr/>
                <p:nvPr/>
              </p:nvSpPr>
              <p:spPr>
                <a:xfrm>
                  <a:off x="7156960" y="15116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" name="Oval 737"/>
                <p:cNvSpPr/>
                <p:nvPr/>
              </p:nvSpPr>
              <p:spPr>
                <a:xfrm>
                  <a:off x="7229353" y="145336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9" name="Oval 738"/>
                <p:cNvSpPr/>
                <p:nvPr/>
              </p:nvSpPr>
              <p:spPr>
                <a:xfrm>
                  <a:off x="7069490" y="100336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0" name="Oval 739"/>
                <p:cNvSpPr/>
                <p:nvPr/>
              </p:nvSpPr>
              <p:spPr>
                <a:xfrm>
                  <a:off x="7150479" y="114959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1" name="Oval 740"/>
                <p:cNvSpPr/>
                <p:nvPr/>
              </p:nvSpPr>
              <p:spPr>
                <a:xfrm>
                  <a:off x="7195540" y="123009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Oval 741"/>
                <p:cNvSpPr/>
                <p:nvPr/>
              </p:nvSpPr>
              <p:spPr>
                <a:xfrm>
                  <a:off x="7207888" y="131648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3" name="Oval 742"/>
                <p:cNvSpPr/>
                <p:nvPr/>
              </p:nvSpPr>
              <p:spPr>
                <a:xfrm>
                  <a:off x="7089562" y="144374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4" name="Oval 743"/>
                <p:cNvSpPr/>
                <p:nvPr/>
              </p:nvSpPr>
              <p:spPr>
                <a:xfrm>
                  <a:off x="7156407" y="13969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45" name="Group 744"/>
            <p:cNvGrpSpPr/>
            <p:nvPr/>
          </p:nvGrpSpPr>
          <p:grpSpPr>
            <a:xfrm>
              <a:off x="-259475" y="-2223736"/>
              <a:ext cx="256933" cy="1044446"/>
              <a:chOff x="1572281" y="324733"/>
              <a:chExt cx="583896" cy="2373562"/>
            </a:xfrm>
          </p:grpSpPr>
          <p:sp>
            <p:nvSpPr>
              <p:cNvPr id="746" name="Rectangle 745"/>
              <p:cNvSpPr/>
              <p:nvPr/>
            </p:nvSpPr>
            <p:spPr>
              <a:xfrm>
                <a:off x="1802694" y="899480"/>
                <a:ext cx="91537" cy="1116016"/>
              </a:xfrm>
              <a:prstGeom prst="rect">
                <a:avLst/>
              </a:prstGeom>
              <a:solidFill>
                <a:srgbClr val="7B88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7" name="Rectangle: Rounded Corners 121"/>
              <p:cNvSpPr/>
              <p:nvPr/>
            </p:nvSpPr>
            <p:spPr>
              <a:xfrm>
                <a:off x="1780191" y="32473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Rectangle: Rounded Corners 122"/>
              <p:cNvSpPr/>
              <p:nvPr/>
            </p:nvSpPr>
            <p:spPr>
              <a:xfrm>
                <a:off x="1837342" y="38635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Oval 26"/>
              <p:cNvSpPr/>
              <p:nvPr/>
            </p:nvSpPr>
            <p:spPr>
              <a:xfrm>
                <a:off x="1572281" y="1883091"/>
                <a:ext cx="583896" cy="815204"/>
              </a:xfrm>
              <a:custGeom>
                <a:avLst/>
                <a:gdLst>
                  <a:gd name="connsiteX0" fmla="*/ 0 w 525293"/>
                  <a:gd name="connsiteY0" fmla="*/ 407475 h 814949"/>
                  <a:gd name="connsiteX1" fmla="*/ 262647 w 525293"/>
                  <a:gd name="connsiteY1" fmla="*/ 0 h 814949"/>
                  <a:gd name="connsiteX2" fmla="*/ 525294 w 525293"/>
                  <a:gd name="connsiteY2" fmla="*/ 407475 h 814949"/>
                  <a:gd name="connsiteX3" fmla="*/ 262647 w 525293"/>
                  <a:gd name="connsiteY3" fmla="*/ 814950 h 814949"/>
                  <a:gd name="connsiteX4" fmla="*/ 0 w 525293"/>
                  <a:gd name="connsiteY4" fmla="*/ 407475 h 814949"/>
                  <a:gd name="connsiteX0" fmla="*/ 0 w 525294"/>
                  <a:gd name="connsiteY0" fmla="*/ 407475 h 814950"/>
                  <a:gd name="connsiteX1" fmla="*/ 262647 w 525294"/>
                  <a:gd name="connsiteY1" fmla="*/ 0 h 814950"/>
                  <a:gd name="connsiteX2" fmla="*/ 525294 w 525294"/>
                  <a:gd name="connsiteY2" fmla="*/ 407475 h 814950"/>
                  <a:gd name="connsiteX3" fmla="*/ 262647 w 525294"/>
                  <a:gd name="connsiteY3" fmla="*/ 814950 h 814950"/>
                  <a:gd name="connsiteX4" fmla="*/ 0 w 525294"/>
                  <a:gd name="connsiteY4" fmla="*/ 407475 h 814950"/>
                  <a:gd name="connsiteX0" fmla="*/ 6892 w 532186"/>
                  <a:gd name="connsiteY0" fmla="*/ 407475 h 814950"/>
                  <a:gd name="connsiteX1" fmla="*/ 269539 w 532186"/>
                  <a:gd name="connsiteY1" fmla="*/ 0 h 814950"/>
                  <a:gd name="connsiteX2" fmla="*/ 532186 w 532186"/>
                  <a:gd name="connsiteY2" fmla="*/ 407475 h 814950"/>
                  <a:gd name="connsiteX3" fmla="*/ 269539 w 532186"/>
                  <a:gd name="connsiteY3" fmla="*/ 814950 h 814950"/>
                  <a:gd name="connsiteX4" fmla="*/ 6892 w 532186"/>
                  <a:gd name="connsiteY4" fmla="*/ 407475 h 814950"/>
                  <a:gd name="connsiteX0" fmla="*/ 6892 w 545553"/>
                  <a:gd name="connsiteY0" fmla="*/ 407475 h 814950"/>
                  <a:gd name="connsiteX1" fmla="*/ 269539 w 545553"/>
                  <a:gd name="connsiteY1" fmla="*/ 0 h 814950"/>
                  <a:gd name="connsiteX2" fmla="*/ 532186 w 545553"/>
                  <a:gd name="connsiteY2" fmla="*/ 407475 h 814950"/>
                  <a:gd name="connsiteX3" fmla="*/ 269539 w 545553"/>
                  <a:gd name="connsiteY3" fmla="*/ 814950 h 814950"/>
                  <a:gd name="connsiteX4" fmla="*/ 6892 w 545553"/>
                  <a:gd name="connsiteY4" fmla="*/ 407475 h 814950"/>
                  <a:gd name="connsiteX0" fmla="*/ 11738 w 556598"/>
                  <a:gd name="connsiteY0" fmla="*/ 407633 h 815108"/>
                  <a:gd name="connsiteX1" fmla="*/ 274385 w 556598"/>
                  <a:gd name="connsiteY1" fmla="*/ 158 h 815108"/>
                  <a:gd name="connsiteX2" fmla="*/ 537032 w 556598"/>
                  <a:gd name="connsiteY2" fmla="*/ 407633 h 815108"/>
                  <a:gd name="connsiteX3" fmla="*/ 274385 w 556598"/>
                  <a:gd name="connsiteY3" fmla="*/ 815108 h 815108"/>
                  <a:gd name="connsiteX4" fmla="*/ 11738 w 556598"/>
                  <a:gd name="connsiteY4" fmla="*/ 407633 h 815108"/>
                  <a:gd name="connsiteX0" fmla="*/ 3343 w 560847"/>
                  <a:gd name="connsiteY0" fmla="*/ 407486 h 814971"/>
                  <a:gd name="connsiteX1" fmla="*/ 265990 w 560847"/>
                  <a:gd name="connsiteY1" fmla="*/ 11 h 814971"/>
                  <a:gd name="connsiteX2" fmla="*/ 554037 w 560847"/>
                  <a:gd name="connsiteY2" fmla="*/ 417011 h 814971"/>
                  <a:gd name="connsiteX3" fmla="*/ 265990 w 560847"/>
                  <a:gd name="connsiteY3" fmla="*/ 814961 h 814971"/>
                  <a:gd name="connsiteX4" fmla="*/ 3343 w 560847"/>
                  <a:gd name="connsiteY4" fmla="*/ 407486 h 814971"/>
                  <a:gd name="connsiteX0" fmla="*/ 3158 w 576598"/>
                  <a:gd name="connsiteY0" fmla="*/ 407486 h 814971"/>
                  <a:gd name="connsiteX1" fmla="*/ 281680 w 576598"/>
                  <a:gd name="connsiteY1" fmla="*/ 11 h 814971"/>
                  <a:gd name="connsiteX2" fmla="*/ 569727 w 576598"/>
                  <a:gd name="connsiteY2" fmla="*/ 417011 h 814971"/>
                  <a:gd name="connsiteX3" fmla="*/ 281680 w 576598"/>
                  <a:gd name="connsiteY3" fmla="*/ 814961 h 814971"/>
                  <a:gd name="connsiteX4" fmla="*/ 3158 w 576598"/>
                  <a:gd name="connsiteY4" fmla="*/ 407486 h 814971"/>
                  <a:gd name="connsiteX0" fmla="*/ 4529 w 580305"/>
                  <a:gd name="connsiteY0" fmla="*/ 408218 h 815703"/>
                  <a:gd name="connsiteX1" fmla="*/ 283051 w 580305"/>
                  <a:gd name="connsiteY1" fmla="*/ 743 h 815703"/>
                  <a:gd name="connsiteX2" fmla="*/ 571098 w 580305"/>
                  <a:gd name="connsiteY2" fmla="*/ 417743 h 815703"/>
                  <a:gd name="connsiteX3" fmla="*/ 283051 w 580305"/>
                  <a:gd name="connsiteY3" fmla="*/ 815693 h 815703"/>
                  <a:gd name="connsiteX4" fmla="*/ 4529 w 580305"/>
                  <a:gd name="connsiteY4" fmla="*/ 408218 h 815703"/>
                  <a:gd name="connsiteX0" fmla="*/ 5969 w 583896"/>
                  <a:gd name="connsiteY0" fmla="*/ 407719 h 815204"/>
                  <a:gd name="connsiteX1" fmla="*/ 284491 w 583896"/>
                  <a:gd name="connsiteY1" fmla="*/ 244 h 815204"/>
                  <a:gd name="connsiteX2" fmla="*/ 572538 w 583896"/>
                  <a:gd name="connsiteY2" fmla="*/ 417244 h 815204"/>
                  <a:gd name="connsiteX3" fmla="*/ 284491 w 583896"/>
                  <a:gd name="connsiteY3" fmla="*/ 815194 h 815204"/>
                  <a:gd name="connsiteX4" fmla="*/ 5969 w 583896"/>
                  <a:gd name="connsiteY4" fmla="*/ 407719 h 81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896" h="815204">
                    <a:moveTo>
                      <a:pt x="5969" y="407719"/>
                    </a:moveTo>
                    <a:cubicBezTo>
                      <a:pt x="-25781" y="179502"/>
                      <a:pt x="69413" y="-7693"/>
                      <a:pt x="284491" y="244"/>
                    </a:cubicBezTo>
                    <a:cubicBezTo>
                      <a:pt x="499569" y="8181"/>
                      <a:pt x="623338" y="198552"/>
                      <a:pt x="572538" y="417244"/>
                    </a:cubicBezTo>
                    <a:cubicBezTo>
                      <a:pt x="572538" y="642286"/>
                      <a:pt x="378919" y="816781"/>
                      <a:pt x="284491" y="815194"/>
                    </a:cubicBezTo>
                    <a:cubicBezTo>
                      <a:pt x="190063" y="813607"/>
                      <a:pt x="37719" y="635936"/>
                      <a:pt x="5969" y="407719"/>
                    </a:cubicBezTo>
                    <a:close/>
                  </a:path>
                </a:pathLst>
              </a:custGeom>
              <a:solidFill>
                <a:srgbClr val="7B8899"/>
              </a:solidFill>
              <a:ln>
                <a:solidFill>
                  <a:srgbClr val="54647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" name="Group 749"/>
            <p:cNvGrpSpPr/>
            <p:nvPr/>
          </p:nvGrpSpPr>
          <p:grpSpPr>
            <a:xfrm>
              <a:off x="189592" y="-2240737"/>
              <a:ext cx="586200" cy="1064184"/>
              <a:chOff x="2654110" y="646170"/>
              <a:chExt cx="1233062" cy="2238492"/>
            </a:xfrm>
          </p:grpSpPr>
          <p:sp>
            <p:nvSpPr>
              <p:cNvPr id="751" name="Rectangle: Rounded Corners 61"/>
              <p:cNvSpPr/>
              <p:nvPr/>
            </p:nvSpPr>
            <p:spPr>
              <a:xfrm>
                <a:off x="2654110" y="646171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DDBA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Rectangle: Rounded Corners 61"/>
              <p:cNvSpPr/>
              <p:nvPr/>
            </p:nvSpPr>
            <p:spPr>
              <a:xfrm flipH="1">
                <a:off x="3258593" y="646170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8CD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" name="Oval 752"/>
              <p:cNvSpPr/>
              <p:nvPr/>
            </p:nvSpPr>
            <p:spPr>
              <a:xfrm>
                <a:off x="3192472" y="701906"/>
                <a:ext cx="147388" cy="147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4" name="Group 753"/>
            <p:cNvGrpSpPr/>
            <p:nvPr/>
          </p:nvGrpSpPr>
          <p:grpSpPr>
            <a:xfrm>
              <a:off x="1011735" y="-2240737"/>
              <a:ext cx="335949" cy="1065748"/>
              <a:chOff x="8913241" y="8073"/>
              <a:chExt cx="628871" cy="2139832"/>
            </a:xfrm>
          </p:grpSpPr>
          <p:sp>
            <p:nvSpPr>
              <p:cNvPr id="755" name="Rectangle 754"/>
              <p:cNvSpPr/>
              <p:nvPr/>
            </p:nvSpPr>
            <p:spPr>
              <a:xfrm>
                <a:off x="9167282" y="471127"/>
                <a:ext cx="108987" cy="943696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Rectangle: Rounded Corners 130"/>
              <p:cNvSpPr/>
              <p:nvPr/>
            </p:nvSpPr>
            <p:spPr>
              <a:xfrm>
                <a:off x="9142095" y="807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Rectangle: Rounded Corners 131"/>
              <p:cNvSpPr/>
              <p:nvPr/>
            </p:nvSpPr>
            <p:spPr>
              <a:xfrm>
                <a:off x="9199246" y="6969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Rectangle: Rounded Corners 63"/>
              <p:cNvSpPr/>
              <p:nvPr/>
            </p:nvSpPr>
            <p:spPr>
              <a:xfrm>
                <a:off x="8913241" y="1399099"/>
                <a:ext cx="628871" cy="748806"/>
              </a:xfrm>
              <a:custGeom>
                <a:avLst/>
                <a:gdLst>
                  <a:gd name="connsiteX0" fmla="*/ 0 w 462643"/>
                  <a:gd name="connsiteY0" fmla="*/ 77109 h 677523"/>
                  <a:gd name="connsiteX1" fmla="*/ 77109 w 462643"/>
                  <a:gd name="connsiteY1" fmla="*/ 0 h 677523"/>
                  <a:gd name="connsiteX2" fmla="*/ 385534 w 462643"/>
                  <a:gd name="connsiteY2" fmla="*/ 0 h 677523"/>
                  <a:gd name="connsiteX3" fmla="*/ 462643 w 462643"/>
                  <a:gd name="connsiteY3" fmla="*/ 77109 h 677523"/>
                  <a:gd name="connsiteX4" fmla="*/ 462643 w 462643"/>
                  <a:gd name="connsiteY4" fmla="*/ 600414 h 677523"/>
                  <a:gd name="connsiteX5" fmla="*/ 385534 w 462643"/>
                  <a:gd name="connsiteY5" fmla="*/ 677523 h 677523"/>
                  <a:gd name="connsiteX6" fmla="*/ 77109 w 462643"/>
                  <a:gd name="connsiteY6" fmla="*/ 677523 h 677523"/>
                  <a:gd name="connsiteX7" fmla="*/ 0 w 462643"/>
                  <a:gd name="connsiteY7" fmla="*/ 600414 h 677523"/>
                  <a:gd name="connsiteX8" fmla="*/ 0 w 462643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139022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77109 w 524556"/>
                  <a:gd name="connsiteY6" fmla="*/ 653711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93778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8274"/>
                  <a:gd name="connsiteY0" fmla="*/ 77109 h 679904"/>
                  <a:gd name="connsiteX1" fmla="*/ 139022 w 528274"/>
                  <a:gd name="connsiteY1" fmla="*/ 0 h 679904"/>
                  <a:gd name="connsiteX2" fmla="*/ 447447 w 528274"/>
                  <a:gd name="connsiteY2" fmla="*/ 0 h 679904"/>
                  <a:gd name="connsiteX3" fmla="*/ 524556 w 528274"/>
                  <a:gd name="connsiteY3" fmla="*/ 77109 h 679904"/>
                  <a:gd name="connsiteX4" fmla="*/ 524556 w 528274"/>
                  <a:gd name="connsiteY4" fmla="*/ 600414 h 679904"/>
                  <a:gd name="connsiteX5" fmla="*/ 499834 w 528274"/>
                  <a:gd name="connsiteY5" fmla="*/ 679904 h 679904"/>
                  <a:gd name="connsiteX6" fmla="*/ 93778 w 528274"/>
                  <a:gd name="connsiteY6" fmla="*/ 677523 h 679904"/>
                  <a:gd name="connsiteX7" fmla="*/ 0 w 528274"/>
                  <a:gd name="connsiteY7" fmla="*/ 555170 h 679904"/>
                  <a:gd name="connsiteX8" fmla="*/ 61913 w 528274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24556 w 591231"/>
                  <a:gd name="connsiteY3" fmla="*/ 77109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53131 w 591231"/>
                  <a:gd name="connsiteY3" fmla="*/ 53296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117590 h 720385"/>
                  <a:gd name="connsiteX1" fmla="*/ 139022 w 591231"/>
                  <a:gd name="connsiteY1" fmla="*/ 40481 h 720385"/>
                  <a:gd name="connsiteX2" fmla="*/ 454591 w 591231"/>
                  <a:gd name="connsiteY2" fmla="*/ 0 h 720385"/>
                  <a:gd name="connsiteX3" fmla="*/ 553131 w 591231"/>
                  <a:gd name="connsiteY3" fmla="*/ 93777 h 720385"/>
                  <a:gd name="connsiteX4" fmla="*/ 591231 w 591231"/>
                  <a:gd name="connsiteY4" fmla="*/ 624226 h 720385"/>
                  <a:gd name="connsiteX5" fmla="*/ 499834 w 591231"/>
                  <a:gd name="connsiteY5" fmla="*/ 720385 h 720385"/>
                  <a:gd name="connsiteX6" fmla="*/ 93778 w 591231"/>
                  <a:gd name="connsiteY6" fmla="*/ 718004 h 720385"/>
                  <a:gd name="connsiteX7" fmla="*/ 0 w 591231"/>
                  <a:gd name="connsiteY7" fmla="*/ 595651 h 720385"/>
                  <a:gd name="connsiteX8" fmla="*/ 61913 w 591231"/>
                  <a:gd name="connsiteY8" fmla="*/ 117590 h 720385"/>
                  <a:gd name="connsiteX0" fmla="*/ 61913 w 591231"/>
                  <a:gd name="connsiteY0" fmla="*/ 119972 h 722767"/>
                  <a:gd name="connsiteX1" fmla="*/ 131878 w 591231"/>
                  <a:gd name="connsiteY1" fmla="*/ 0 h 722767"/>
                  <a:gd name="connsiteX2" fmla="*/ 454591 w 591231"/>
                  <a:gd name="connsiteY2" fmla="*/ 2382 h 722767"/>
                  <a:gd name="connsiteX3" fmla="*/ 553131 w 591231"/>
                  <a:gd name="connsiteY3" fmla="*/ 96159 h 722767"/>
                  <a:gd name="connsiteX4" fmla="*/ 591231 w 591231"/>
                  <a:gd name="connsiteY4" fmla="*/ 626608 h 722767"/>
                  <a:gd name="connsiteX5" fmla="*/ 499834 w 591231"/>
                  <a:gd name="connsiteY5" fmla="*/ 722767 h 722767"/>
                  <a:gd name="connsiteX6" fmla="*/ 93778 w 591231"/>
                  <a:gd name="connsiteY6" fmla="*/ 720386 h 722767"/>
                  <a:gd name="connsiteX7" fmla="*/ 0 w 591231"/>
                  <a:gd name="connsiteY7" fmla="*/ 598033 h 722767"/>
                  <a:gd name="connsiteX8" fmla="*/ 61913 w 591231"/>
                  <a:gd name="connsiteY8" fmla="*/ 119972 h 722767"/>
                  <a:gd name="connsiteX0" fmla="*/ 61913 w 591231"/>
                  <a:gd name="connsiteY0" fmla="*/ 127115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61913 w 591231"/>
                  <a:gd name="connsiteY8" fmla="*/ 127115 h 729910"/>
                  <a:gd name="connsiteX0" fmla="*/ 26195 w 591231"/>
                  <a:gd name="connsiteY0" fmla="*/ 129496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26195 w 591231"/>
                  <a:gd name="connsiteY8" fmla="*/ 129496 h 729910"/>
                  <a:gd name="connsiteX0" fmla="*/ 26195 w 591231"/>
                  <a:gd name="connsiteY0" fmla="*/ 129496 h 740775"/>
                  <a:gd name="connsiteX1" fmla="*/ 131878 w 591231"/>
                  <a:gd name="connsiteY1" fmla="*/ 7143 h 740775"/>
                  <a:gd name="connsiteX2" fmla="*/ 456972 w 591231"/>
                  <a:gd name="connsiteY2" fmla="*/ 0 h 740775"/>
                  <a:gd name="connsiteX3" fmla="*/ 553131 w 591231"/>
                  <a:gd name="connsiteY3" fmla="*/ 103302 h 740775"/>
                  <a:gd name="connsiteX4" fmla="*/ 591231 w 591231"/>
                  <a:gd name="connsiteY4" fmla="*/ 633751 h 740775"/>
                  <a:gd name="connsiteX5" fmla="*/ 499834 w 591231"/>
                  <a:gd name="connsiteY5" fmla="*/ 729910 h 740775"/>
                  <a:gd name="connsiteX6" fmla="*/ 93778 w 591231"/>
                  <a:gd name="connsiteY6" fmla="*/ 727529 h 740775"/>
                  <a:gd name="connsiteX7" fmla="*/ 0 w 591231"/>
                  <a:gd name="connsiteY7" fmla="*/ 605176 h 740775"/>
                  <a:gd name="connsiteX8" fmla="*/ 26195 w 591231"/>
                  <a:gd name="connsiteY8" fmla="*/ 129496 h 740775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33751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28988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2749"/>
                  <a:gd name="connsiteY0" fmla="*/ 129496 h 747529"/>
                  <a:gd name="connsiteX1" fmla="*/ 131878 w 592749"/>
                  <a:gd name="connsiteY1" fmla="*/ 7143 h 747529"/>
                  <a:gd name="connsiteX2" fmla="*/ 456972 w 592749"/>
                  <a:gd name="connsiteY2" fmla="*/ 0 h 747529"/>
                  <a:gd name="connsiteX3" fmla="*/ 553131 w 592749"/>
                  <a:gd name="connsiteY3" fmla="*/ 103302 h 747529"/>
                  <a:gd name="connsiteX4" fmla="*/ 591231 w 592749"/>
                  <a:gd name="connsiteY4" fmla="*/ 628988 h 747529"/>
                  <a:gd name="connsiteX5" fmla="*/ 499834 w 592749"/>
                  <a:gd name="connsiteY5" fmla="*/ 729910 h 747529"/>
                  <a:gd name="connsiteX6" fmla="*/ 93778 w 592749"/>
                  <a:gd name="connsiteY6" fmla="*/ 727529 h 747529"/>
                  <a:gd name="connsiteX7" fmla="*/ 0 w 592749"/>
                  <a:gd name="connsiteY7" fmla="*/ 605176 h 747529"/>
                  <a:gd name="connsiteX8" fmla="*/ 26195 w 592749"/>
                  <a:gd name="connsiteY8" fmla="*/ 129496 h 747529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53131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65037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34260 h 748806"/>
                  <a:gd name="connsiteX1" fmla="*/ 131878 w 592981"/>
                  <a:gd name="connsiteY1" fmla="*/ 0 h 748806"/>
                  <a:gd name="connsiteX2" fmla="*/ 456972 w 592981"/>
                  <a:gd name="connsiteY2" fmla="*/ 4764 h 748806"/>
                  <a:gd name="connsiteX3" fmla="*/ 565037 w 592981"/>
                  <a:gd name="connsiteY3" fmla="*/ 108066 h 748806"/>
                  <a:gd name="connsiteX4" fmla="*/ 591231 w 592981"/>
                  <a:gd name="connsiteY4" fmla="*/ 633752 h 748806"/>
                  <a:gd name="connsiteX5" fmla="*/ 509359 w 592981"/>
                  <a:gd name="connsiteY5" fmla="*/ 727530 h 748806"/>
                  <a:gd name="connsiteX6" fmla="*/ 93778 w 592981"/>
                  <a:gd name="connsiteY6" fmla="*/ 732293 h 748806"/>
                  <a:gd name="connsiteX7" fmla="*/ 0 w 592981"/>
                  <a:gd name="connsiteY7" fmla="*/ 609940 h 748806"/>
                  <a:gd name="connsiteX8" fmla="*/ 26195 w 592981"/>
                  <a:gd name="connsiteY8" fmla="*/ 134260 h 74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2981" h="748806">
                    <a:moveTo>
                      <a:pt x="26195" y="134260"/>
                    </a:moveTo>
                    <a:cubicBezTo>
                      <a:pt x="26195" y="91674"/>
                      <a:pt x="89292" y="0"/>
                      <a:pt x="131878" y="0"/>
                    </a:cubicBezTo>
                    <a:lnTo>
                      <a:pt x="456972" y="4764"/>
                    </a:lnTo>
                    <a:cubicBezTo>
                      <a:pt x="499558" y="4764"/>
                      <a:pt x="565037" y="65480"/>
                      <a:pt x="565037" y="108066"/>
                    </a:cubicBezTo>
                    <a:lnTo>
                      <a:pt x="591231" y="633752"/>
                    </a:lnTo>
                    <a:cubicBezTo>
                      <a:pt x="603138" y="685863"/>
                      <a:pt x="551945" y="727530"/>
                      <a:pt x="509359" y="727530"/>
                    </a:cubicBezTo>
                    <a:cubicBezTo>
                      <a:pt x="374007" y="752929"/>
                      <a:pt x="248180" y="756900"/>
                      <a:pt x="93778" y="732293"/>
                    </a:cubicBezTo>
                    <a:cubicBezTo>
                      <a:pt x="51192" y="732293"/>
                      <a:pt x="0" y="652526"/>
                      <a:pt x="0" y="609940"/>
                    </a:cubicBezTo>
                    <a:cubicBezTo>
                      <a:pt x="0" y="435505"/>
                      <a:pt x="26195" y="308695"/>
                      <a:pt x="26195" y="134260"/>
                    </a:cubicBezTo>
                    <a:close/>
                  </a:path>
                </a:pathLst>
              </a:custGeom>
              <a:solidFill>
                <a:srgbClr val="F0F1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9" name="Freeform: Shape 133"/>
              <p:cNvSpPr/>
              <p:nvPr/>
            </p:nvSpPr>
            <p:spPr>
              <a:xfrm>
                <a:off x="8967322" y="152733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Freeform: Shape 134"/>
              <p:cNvSpPr/>
              <p:nvPr/>
            </p:nvSpPr>
            <p:spPr>
              <a:xfrm>
                <a:off x="9074050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" name="Freeform: Shape 135"/>
              <p:cNvSpPr/>
              <p:nvPr/>
            </p:nvSpPr>
            <p:spPr>
              <a:xfrm flipH="1">
                <a:off x="9397980" y="153631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Freeform: Shape 136"/>
              <p:cNvSpPr/>
              <p:nvPr/>
            </p:nvSpPr>
            <p:spPr>
              <a:xfrm flipH="1">
                <a:off x="9302196" y="154669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3" name="Freeform: Shape 137"/>
              <p:cNvSpPr/>
              <p:nvPr/>
            </p:nvSpPr>
            <p:spPr>
              <a:xfrm rot="380746" flipH="1">
                <a:off x="9207906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4" name="Group 763"/>
            <p:cNvGrpSpPr/>
            <p:nvPr/>
          </p:nvGrpSpPr>
          <p:grpSpPr>
            <a:xfrm>
              <a:off x="1461514" y="-2240737"/>
              <a:ext cx="724872" cy="1282658"/>
              <a:chOff x="1324854" y="1556045"/>
              <a:chExt cx="1547661" cy="2741634"/>
            </a:xfrm>
          </p:grpSpPr>
          <p:sp>
            <p:nvSpPr>
              <p:cNvPr id="765" name="Rectangle: Rounded Corners 139"/>
              <p:cNvSpPr/>
              <p:nvPr/>
            </p:nvSpPr>
            <p:spPr>
              <a:xfrm>
                <a:off x="2022484" y="1556045"/>
                <a:ext cx="183114" cy="1270976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Oval 765"/>
              <p:cNvSpPr/>
              <p:nvPr/>
            </p:nvSpPr>
            <p:spPr>
              <a:xfrm>
                <a:off x="1324854" y="2808420"/>
                <a:ext cx="1547661" cy="1489259"/>
              </a:xfrm>
              <a:prstGeom prst="ellipse">
                <a:avLst/>
              </a:prstGeom>
              <a:solidFill>
                <a:srgbClr val="EBEBEB"/>
              </a:solidFill>
              <a:ln w="44450">
                <a:gradFill flip="none" rotWithShape="1">
                  <a:gsLst>
                    <a:gs pos="1800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2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7" name="Oval 766"/>
              <p:cNvSpPr/>
              <p:nvPr/>
            </p:nvSpPr>
            <p:spPr>
              <a:xfrm>
                <a:off x="1508760" y="2979420"/>
                <a:ext cx="1211580" cy="1165860"/>
              </a:xfrm>
              <a:prstGeom prst="ellipse">
                <a:avLst/>
              </a:prstGeom>
              <a:solidFill>
                <a:srgbClr val="DDDD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Rectangle: Rounded Corners 142"/>
              <p:cNvSpPr/>
              <p:nvPr/>
            </p:nvSpPr>
            <p:spPr>
              <a:xfrm>
                <a:off x="2098684" y="163024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769" name="Picture 2" descr="Related image"/>
            <p:cNvPicPr>
              <a:picLocks noChangeAspect="1" noChangeArrowheads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75" r="43528"/>
            <a:stretch/>
          </p:blipFill>
          <p:spPr bwMode="auto">
            <a:xfrm rot="10800000">
              <a:off x="2211258" y="-2320636"/>
              <a:ext cx="506323" cy="13125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70" name="Group 769"/>
            <p:cNvGrpSpPr/>
            <p:nvPr/>
          </p:nvGrpSpPr>
          <p:grpSpPr>
            <a:xfrm>
              <a:off x="2842815" y="-2264682"/>
              <a:ext cx="611900" cy="1425147"/>
              <a:chOff x="10963105" y="3257551"/>
              <a:chExt cx="535103" cy="1468878"/>
            </a:xfrm>
          </p:grpSpPr>
          <p:grpSp>
            <p:nvGrpSpPr>
              <p:cNvPr id="771" name="Group 770"/>
              <p:cNvGrpSpPr/>
              <p:nvPr/>
            </p:nvGrpSpPr>
            <p:grpSpPr>
              <a:xfrm flipH="1">
                <a:off x="11223830" y="3257551"/>
                <a:ext cx="113186" cy="785614"/>
                <a:chOff x="11230657" y="2643601"/>
                <a:chExt cx="183114" cy="1270976"/>
              </a:xfrm>
            </p:grpSpPr>
            <p:sp>
              <p:nvSpPr>
                <p:cNvPr id="774" name="Rectangle: Rounded Corners 177"/>
                <p:cNvSpPr/>
                <p:nvPr/>
              </p:nvSpPr>
              <p:spPr>
                <a:xfrm>
                  <a:off x="11230657" y="2643601"/>
                  <a:ext cx="183114" cy="1270976"/>
                </a:xfrm>
                <a:prstGeom prst="roundRect">
                  <a:avLst/>
                </a:prstGeom>
                <a:solidFill>
                  <a:srgbClr val="54647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5" name="Rectangle: Rounded Corners 178"/>
                <p:cNvSpPr/>
                <p:nvPr/>
              </p:nvSpPr>
              <p:spPr>
                <a:xfrm>
                  <a:off x="11306857" y="2717797"/>
                  <a:ext cx="45719" cy="15867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2" name="Oval 771"/>
              <p:cNvSpPr/>
              <p:nvPr/>
            </p:nvSpPr>
            <p:spPr>
              <a:xfrm rot="347673">
                <a:off x="10963105" y="3914577"/>
                <a:ext cx="211195" cy="772785"/>
              </a:xfrm>
              <a:prstGeom prst="ellipse">
                <a:avLst/>
              </a:prstGeom>
              <a:solidFill>
                <a:srgbClr val="F0F2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Rectangle: Rounded Corners 6161"/>
              <p:cNvSpPr/>
              <p:nvPr/>
            </p:nvSpPr>
            <p:spPr>
              <a:xfrm>
                <a:off x="11024152" y="3922264"/>
                <a:ext cx="474056" cy="804165"/>
              </a:xfrm>
              <a:custGeom>
                <a:avLst/>
                <a:gdLst>
                  <a:gd name="connsiteX0" fmla="*/ 0 w 609600"/>
                  <a:gd name="connsiteY0" fmla="*/ 101602 h 1514475"/>
                  <a:gd name="connsiteX1" fmla="*/ 101602 w 609600"/>
                  <a:gd name="connsiteY1" fmla="*/ 0 h 1514475"/>
                  <a:gd name="connsiteX2" fmla="*/ 507998 w 609600"/>
                  <a:gd name="connsiteY2" fmla="*/ 0 h 1514475"/>
                  <a:gd name="connsiteX3" fmla="*/ 609600 w 609600"/>
                  <a:gd name="connsiteY3" fmla="*/ 101602 h 1514475"/>
                  <a:gd name="connsiteX4" fmla="*/ 609600 w 609600"/>
                  <a:gd name="connsiteY4" fmla="*/ 1412873 h 1514475"/>
                  <a:gd name="connsiteX5" fmla="*/ 507998 w 609600"/>
                  <a:gd name="connsiteY5" fmla="*/ 1514475 h 1514475"/>
                  <a:gd name="connsiteX6" fmla="*/ 101602 w 609600"/>
                  <a:gd name="connsiteY6" fmla="*/ 1514475 h 1514475"/>
                  <a:gd name="connsiteX7" fmla="*/ 0 w 609600"/>
                  <a:gd name="connsiteY7" fmla="*/ 1412873 h 1514475"/>
                  <a:gd name="connsiteX8" fmla="*/ 0 w 609600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268289 w 776287"/>
                  <a:gd name="connsiteY6" fmla="*/ 1514475 h 1514475"/>
                  <a:gd name="connsiteX7" fmla="*/ 0 w 776287"/>
                  <a:gd name="connsiteY7" fmla="*/ 1370010 h 1514475"/>
                  <a:gd name="connsiteX8" fmla="*/ 166687 w 776287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2535 w 788822"/>
                  <a:gd name="connsiteY0" fmla="*/ 1370010 h 1514475"/>
                  <a:gd name="connsiteX1" fmla="*/ 280824 w 788822"/>
                  <a:gd name="connsiteY1" fmla="*/ 0 h 1514475"/>
                  <a:gd name="connsiteX2" fmla="*/ 687220 w 788822"/>
                  <a:gd name="connsiteY2" fmla="*/ 0 h 1514475"/>
                  <a:gd name="connsiteX3" fmla="*/ 788822 w 788822"/>
                  <a:gd name="connsiteY3" fmla="*/ 101602 h 1514475"/>
                  <a:gd name="connsiteX4" fmla="*/ 788822 w 788822"/>
                  <a:gd name="connsiteY4" fmla="*/ 1412873 h 1514475"/>
                  <a:gd name="connsiteX5" fmla="*/ 687220 w 788822"/>
                  <a:gd name="connsiteY5" fmla="*/ 1514475 h 1514475"/>
                  <a:gd name="connsiteX6" fmla="*/ 12535 w 788822"/>
                  <a:gd name="connsiteY6" fmla="*/ 1370010 h 1514475"/>
                  <a:gd name="connsiteX0" fmla="*/ 16757 w 793044"/>
                  <a:gd name="connsiteY0" fmla="*/ 1370010 h 1514475"/>
                  <a:gd name="connsiteX1" fmla="*/ 213608 w 793044"/>
                  <a:gd name="connsiteY1" fmla="*/ 4763 h 1514475"/>
                  <a:gd name="connsiteX2" fmla="*/ 691442 w 793044"/>
                  <a:gd name="connsiteY2" fmla="*/ 0 h 1514475"/>
                  <a:gd name="connsiteX3" fmla="*/ 793044 w 793044"/>
                  <a:gd name="connsiteY3" fmla="*/ 101602 h 1514475"/>
                  <a:gd name="connsiteX4" fmla="*/ 793044 w 793044"/>
                  <a:gd name="connsiteY4" fmla="*/ 1412873 h 1514475"/>
                  <a:gd name="connsiteX5" fmla="*/ 691442 w 793044"/>
                  <a:gd name="connsiteY5" fmla="*/ 1514475 h 1514475"/>
                  <a:gd name="connsiteX6" fmla="*/ 16757 w 793044"/>
                  <a:gd name="connsiteY6" fmla="*/ 1370010 h 1514475"/>
                  <a:gd name="connsiteX0" fmla="*/ 9741 w 786028"/>
                  <a:gd name="connsiteY0" fmla="*/ 1370010 h 1514475"/>
                  <a:gd name="connsiteX1" fmla="*/ 206592 w 786028"/>
                  <a:gd name="connsiteY1" fmla="*/ 4763 h 1514475"/>
                  <a:gd name="connsiteX2" fmla="*/ 684426 w 786028"/>
                  <a:gd name="connsiteY2" fmla="*/ 0 h 1514475"/>
                  <a:gd name="connsiteX3" fmla="*/ 786028 w 786028"/>
                  <a:gd name="connsiteY3" fmla="*/ 101602 h 1514475"/>
                  <a:gd name="connsiteX4" fmla="*/ 786028 w 786028"/>
                  <a:gd name="connsiteY4" fmla="*/ 1412873 h 1514475"/>
                  <a:gd name="connsiteX5" fmla="*/ 684426 w 786028"/>
                  <a:gd name="connsiteY5" fmla="*/ 1514475 h 1514475"/>
                  <a:gd name="connsiteX6" fmla="*/ 9741 w 786028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419541"/>
                  <a:gd name="connsiteX1" fmla="*/ 196851 w 776287"/>
                  <a:gd name="connsiteY1" fmla="*/ 4763 h 1419541"/>
                  <a:gd name="connsiteX2" fmla="*/ 674685 w 776287"/>
                  <a:gd name="connsiteY2" fmla="*/ 0 h 1419541"/>
                  <a:gd name="connsiteX3" fmla="*/ 776287 w 776287"/>
                  <a:gd name="connsiteY3" fmla="*/ 101602 h 1419541"/>
                  <a:gd name="connsiteX4" fmla="*/ 776287 w 776287"/>
                  <a:gd name="connsiteY4" fmla="*/ 1412873 h 1419541"/>
                  <a:gd name="connsiteX5" fmla="*/ 608010 w 776287"/>
                  <a:gd name="connsiteY5" fmla="*/ 1152525 h 1419541"/>
                  <a:gd name="connsiteX6" fmla="*/ 0 w 776287"/>
                  <a:gd name="connsiteY6" fmla="*/ 1370010 h 1419541"/>
                  <a:gd name="connsiteX0" fmla="*/ 0 w 776287"/>
                  <a:gd name="connsiteY0" fmla="*/ 1370010 h 1438230"/>
                  <a:gd name="connsiteX1" fmla="*/ 196851 w 776287"/>
                  <a:gd name="connsiteY1" fmla="*/ 4763 h 1438230"/>
                  <a:gd name="connsiteX2" fmla="*/ 674685 w 776287"/>
                  <a:gd name="connsiteY2" fmla="*/ 0 h 1438230"/>
                  <a:gd name="connsiteX3" fmla="*/ 776287 w 776287"/>
                  <a:gd name="connsiteY3" fmla="*/ 101602 h 1438230"/>
                  <a:gd name="connsiteX4" fmla="*/ 776287 w 776287"/>
                  <a:gd name="connsiteY4" fmla="*/ 1412873 h 1438230"/>
                  <a:gd name="connsiteX5" fmla="*/ 541335 w 776287"/>
                  <a:gd name="connsiteY5" fmla="*/ 1414462 h 1438230"/>
                  <a:gd name="connsiteX6" fmla="*/ 0 w 776287"/>
                  <a:gd name="connsiteY6" fmla="*/ 1370010 h 1438230"/>
                  <a:gd name="connsiteX0" fmla="*/ 0 w 776287"/>
                  <a:gd name="connsiteY0" fmla="*/ 1370010 h 1414462"/>
                  <a:gd name="connsiteX1" fmla="*/ 196851 w 776287"/>
                  <a:gd name="connsiteY1" fmla="*/ 4763 h 1414462"/>
                  <a:gd name="connsiteX2" fmla="*/ 674685 w 776287"/>
                  <a:gd name="connsiteY2" fmla="*/ 0 h 1414462"/>
                  <a:gd name="connsiteX3" fmla="*/ 776287 w 776287"/>
                  <a:gd name="connsiteY3" fmla="*/ 101602 h 1414462"/>
                  <a:gd name="connsiteX4" fmla="*/ 541335 w 776287"/>
                  <a:gd name="connsiteY4" fmla="*/ 1414462 h 1414462"/>
                  <a:gd name="connsiteX5" fmla="*/ 0 w 776287"/>
                  <a:gd name="connsiteY5" fmla="*/ 1370010 h 1414462"/>
                  <a:gd name="connsiteX0" fmla="*/ 0 w 693997"/>
                  <a:gd name="connsiteY0" fmla="*/ 1370010 h 1414462"/>
                  <a:gd name="connsiteX1" fmla="*/ 196851 w 693997"/>
                  <a:gd name="connsiteY1" fmla="*/ 4763 h 1414462"/>
                  <a:gd name="connsiteX2" fmla="*/ 674685 w 693997"/>
                  <a:gd name="connsiteY2" fmla="*/ 0 h 1414462"/>
                  <a:gd name="connsiteX3" fmla="*/ 541335 w 693997"/>
                  <a:gd name="connsiteY3" fmla="*/ 1414462 h 1414462"/>
                  <a:gd name="connsiteX4" fmla="*/ 0 w 693997"/>
                  <a:gd name="connsiteY4" fmla="*/ 1370010 h 1414462"/>
                  <a:gd name="connsiteX0" fmla="*/ 0 w 818516"/>
                  <a:gd name="connsiteY0" fmla="*/ 1370010 h 1414462"/>
                  <a:gd name="connsiteX1" fmla="*/ 196851 w 818516"/>
                  <a:gd name="connsiteY1" fmla="*/ 4763 h 1414462"/>
                  <a:gd name="connsiteX2" fmla="*/ 674685 w 818516"/>
                  <a:gd name="connsiteY2" fmla="*/ 0 h 1414462"/>
                  <a:gd name="connsiteX3" fmla="*/ 541335 w 818516"/>
                  <a:gd name="connsiteY3" fmla="*/ 1414462 h 1414462"/>
                  <a:gd name="connsiteX4" fmla="*/ 0 w 818516"/>
                  <a:gd name="connsiteY4" fmla="*/ 1370010 h 1414462"/>
                  <a:gd name="connsiteX0" fmla="*/ 0 w 833418"/>
                  <a:gd name="connsiteY0" fmla="*/ 1365247 h 1409699"/>
                  <a:gd name="connsiteX1" fmla="*/ 196851 w 833418"/>
                  <a:gd name="connsiteY1" fmla="*/ 0 h 1409699"/>
                  <a:gd name="connsiteX2" fmla="*/ 693735 w 833418"/>
                  <a:gd name="connsiteY2" fmla="*/ 33337 h 1409699"/>
                  <a:gd name="connsiteX3" fmla="*/ 541335 w 833418"/>
                  <a:gd name="connsiteY3" fmla="*/ 1409699 h 1409699"/>
                  <a:gd name="connsiteX4" fmla="*/ 0 w 833418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85724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133349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37179"/>
                  <a:gd name="connsiteY0" fmla="*/ 1365247 h 1409699"/>
                  <a:gd name="connsiteX1" fmla="*/ 196851 w 837179"/>
                  <a:gd name="connsiteY1" fmla="*/ 0 h 1409699"/>
                  <a:gd name="connsiteX2" fmla="*/ 698497 w 837179"/>
                  <a:gd name="connsiteY2" fmla="*/ 76199 h 1409699"/>
                  <a:gd name="connsiteX3" fmla="*/ 541335 w 837179"/>
                  <a:gd name="connsiteY3" fmla="*/ 1409699 h 1409699"/>
                  <a:gd name="connsiteX4" fmla="*/ 0 w 837179"/>
                  <a:gd name="connsiteY4" fmla="*/ 1365247 h 1409699"/>
                  <a:gd name="connsiteX0" fmla="*/ 0 w 871604"/>
                  <a:gd name="connsiteY0" fmla="*/ 1365247 h 1409699"/>
                  <a:gd name="connsiteX1" fmla="*/ 196851 w 871604"/>
                  <a:gd name="connsiteY1" fmla="*/ 0 h 1409699"/>
                  <a:gd name="connsiteX2" fmla="*/ 741360 w 871604"/>
                  <a:gd name="connsiteY2" fmla="*/ 100011 h 1409699"/>
                  <a:gd name="connsiteX3" fmla="*/ 541335 w 871604"/>
                  <a:gd name="connsiteY3" fmla="*/ 1409699 h 1409699"/>
                  <a:gd name="connsiteX4" fmla="*/ 0 w 871604"/>
                  <a:gd name="connsiteY4" fmla="*/ 1365247 h 1409699"/>
                  <a:gd name="connsiteX0" fmla="*/ 0 w 880042"/>
                  <a:gd name="connsiteY0" fmla="*/ 1365247 h 1414462"/>
                  <a:gd name="connsiteX1" fmla="*/ 196851 w 880042"/>
                  <a:gd name="connsiteY1" fmla="*/ 0 h 1414462"/>
                  <a:gd name="connsiteX2" fmla="*/ 741360 w 880042"/>
                  <a:gd name="connsiteY2" fmla="*/ 100011 h 1414462"/>
                  <a:gd name="connsiteX3" fmla="*/ 584198 w 880042"/>
                  <a:gd name="connsiteY3" fmla="*/ 1414462 h 1414462"/>
                  <a:gd name="connsiteX4" fmla="*/ 0 w 880042"/>
                  <a:gd name="connsiteY4" fmla="*/ 1365247 h 1414462"/>
                  <a:gd name="connsiteX0" fmla="*/ 0 w 877459"/>
                  <a:gd name="connsiteY0" fmla="*/ 1365247 h 1414462"/>
                  <a:gd name="connsiteX1" fmla="*/ 196851 w 877459"/>
                  <a:gd name="connsiteY1" fmla="*/ 0 h 1414462"/>
                  <a:gd name="connsiteX2" fmla="*/ 741360 w 877459"/>
                  <a:gd name="connsiteY2" fmla="*/ 100011 h 1414462"/>
                  <a:gd name="connsiteX3" fmla="*/ 584198 w 877459"/>
                  <a:gd name="connsiteY3" fmla="*/ 1414462 h 1414462"/>
                  <a:gd name="connsiteX4" fmla="*/ 0 w 877459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  <a:gd name="connsiteX0" fmla="*/ 0 w 803092"/>
                  <a:gd name="connsiteY0" fmla="*/ 1365247 h 1414462"/>
                  <a:gd name="connsiteX1" fmla="*/ 196851 w 803092"/>
                  <a:gd name="connsiteY1" fmla="*/ 0 h 1414462"/>
                  <a:gd name="connsiteX2" fmla="*/ 741360 w 803092"/>
                  <a:gd name="connsiteY2" fmla="*/ 100011 h 1414462"/>
                  <a:gd name="connsiteX3" fmla="*/ 584198 w 803092"/>
                  <a:gd name="connsiteY3" fmla="*/ 1414462 h 1414462"/>
                  <a:gd name="connsiteX4" fmla="*/ 0 w 803092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26" h="1414462">
                    <a:moveTo>
                      <a:pt x="0" y="1365247"/>
                    </a:moveTo>
                    <a:cubicBezTo>
                      <a:pt x="346604" y="1012822"/>
                      <a:pt x="274904" y="409310"/>
                      <a:pt x="196851" y="0"/>
                    </a:cubicBezTo>
                    <a:lnTo>
                      <a:pt x="741360" y="100011"/>
                    </a:lnTo>
                    <a:cubicBezTo>
                      <a:pt x="984511" y="701674"/>
                      <a:pt x="682358" y="1290902"/>
                      <a:pt x="584198" y="1414462"/>
                    </a:cubicBezTo>
                    <a:lnTo>
                      <a:pt x="0" y="1365247"/>
                    </a:lnTo>
                    <a:close/>
                  </a:path>
                </a:pathLst>
              </a:custGeom>
              <a:solidFill>
                <a:srgbClr val="B3B2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5" name="Group 544"/>
          <p:cNvGrpSpPr/>
          <p:nvPr/>
        </p:nvGrpSpPr>
        <p:grpSpPr>
          <a:xfrm>
            <a:off x="11131286" y="1602481"/>
            <a:ext cx="1670583" cy="4828810"/>
            <a:chOff x="671208" y="326272"/>
            <a:chExt cx="2646329" cy="6531728"/>
          </a:xfrm>
        </p:grpSpPr>
        <p:pic>
          <p:nvPicPr>
            <p:cNvPr id="546" name="Picture 545"/>
            <p:cNvPicPr>
              <a:picLocks noChangeAspect="1"/>
            </p:cNvPicPr>
            <p:nvPr/>
          </p:nvPicPr>
          <p:blipFill rotWithShape="1">
            <a:blip r:embed="rId14"/>
            <a:srcRect l="56258" t="88917" r="28325" b="2128"/>
            <a:stretch/>
          </p:blipFill>
          <p:spPr>
            <a:xfrm>
              <a:off x="2505023" y="5837154"/>
              <a:ext cx="494513" cy="680564"/>
            </a:xfrm>
            <a:prstGeom prst="rect">
              <a:avLst/>
            </a:prstGeom>
          </p:spPr>
        </p:pic>
        <p:pic>
          <p:nvPicPr>
            <p:cNvPr id="547" name="Picture 546"/>
            <p:cNvPicPr>
              <a:picLocks noChangeAspect="1"/>
            </p:cNvPicPr>
            <p:nvPr/>
          </p:nvPicPr>
          <p:blipFill rotWithShape="1">
            <a:blip r:embed="rId14"/>
            <a:srcRect l="56258" t="88917" r="28325" b="2128"/>
            <a:stretch/>
          </p:blipFill>
          <p:spPr>
            <a:xfrm>
              <a:off x="1197192" y="5690244"/>
              <a:ext cx="494513" cy="680564"/>
            </a:xfrm>
            <a:prstGeom prst="rect">
              <a:avLst/>
            </a:prstGeom>
          </p:spPr>
        </p:pic>
        <p:cxnSp>
          <p:nvCxnSpPr>
            <p:cNvPr id="548" name="Straight Connector 547"/>
            <p:cNvCxnSpPr/>
            <p:nvPr/>
          </p:nvCxnSpPr>
          <p:spPr>
            <a:xfrm>
              <a:off x="1436632" y="393355"/>
              <a:ext cx="1457681" cy="0"/>
            </a:xfrm>
            <a:prstGeom prst="line">
              <a:avLst/>
            </a:prstGeom>
            <a:ln>
              <a:solidFill>
                <a:srgbClr val="B8B8B8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49" name="Rectangle 4"/>
            <p:cNvSpPr/>
            <p:nvPr/>
          </p:nvSpPr>
          <p:spPr>
            <a:xfrm>
              <a:off x="1094544" y="5242030"/>
              <a:ext cx="1647169" cy="1511042"/>
            </a:xfrm>
            <a:custGeom>
              <a:avLst/>
              <a:gdLst>
                <a:gd name="connsiteX0" fmla="*/ 0 w 996777"/>
                <a:gd name="connsiteY0" fmla="*/ 0 h 914400"/>
                <a:gd name="connsiteX1" fmla="*/ 996777 w 996777"/>
                <a:gd name="connsiteY1" fmla="*/ 0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  <a:gd name="connsiteX0" fmla="*/ 0 w 996777"/>
                <a:gd name="connsiteY0" fmla="*/ 10886 h 925286"/>
                <a:gd name="connsiteX1" fmla="*/ 920577 w 996777"/>
                <a:gd name="connsiteY1" fmla="*/ 0 h 925286"/>
                <a:gd name="connsiteX2" fmla="*/ 996777 w 996777"/>
                <a:gd name="connsiteY2" fmla="*/ 925286 h 925286"/>
                <a:gd name="connsiteX3" fmla="*/ 0 w 996777"/>
                <a:gd name="connsiteY3" fmla="*/ 925286 h 925286"/>
                <a:gd name="connsiteX4" fmla="*/ 0 w 996777"/>
                <a:gd name="connsiteY4" fmla="*/ 10886 h 925286"/>
                <a:gd name="connsiteX0" fmla="*/ 0 w 996777"/>
                <a:gd name="connsiteY0" fmla="*/ 0 h 914400"/>
                <a:gd name="connsiteX1" fmla="*/ 964120 w 996777"/>
                <a:gd name="connsiteY1" fmla="*/ 10885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  <a:gd name="connsiteX0" fmla="*/ 0 w 996777"/>
                <a:gd name="connsiteY0" fmla="*/ 0 h 914400"/>
                <a:gd name="connsiteX1" fmla="*/ 985891 w 996777"/>
                <a:gd name="connsiteY1" fmla="*/ 21771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777" h="914400">
                  <a:moveTo>
                    <a:pt x="0" y="0"/>
                  </a:moveTo>
                  <a:lnTo>
                    <a:pt x="985891" y="21771"/>
                  </a:lnTo>
                  <a:lnTo>
                    <a:pt x="996777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6200">
              <a:solidFill>
                <a:srgbClr val="B8B8B8"/>
              </a:solidFill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Rectangle 3"/>
            <p:cNvSpPr/>
            <p:nvPr/>
          </p:nvSpPr>
          <p:spPr>
            <a:xfrm>
              <a:off x="671208" y="393355"/>
              <a:ext cx="1152482" cy="5604196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54 w 522668"/>
                <a:gd name="connsiteY0" fmla="*/ 0 h 3649662"/>
                <a:gd name="connsiteX1" fmla="*/ 522668 w 522668"/>
                <a:gd name="connsiteY1" fmla="*/ 0 h 3649662"/>
                <a:gd name="connsiteX2" fmla="*/ 511782 w 522668"/>
                <a:gd name="connsiteY2" fmla="*/ 3301319 h 3649662"/>
                <a:gd name="connsiteX3" fmla="*/ 54582 w 522668"/>
                <a:gd name="connsiteY3" fmla="*/ 3649662 h 3649662"/>
                <a:gd name="connsiteX4" fmla="*/ 154 w 522668"/>
                <a:gd name="connsiteY4" fmla="*/ 0 h 3649662"/>
                <a:gd name="connsiteX0" fmla="*/ 154 w 512015"/>
                <a:gd name="connsiteY0" fmla="*/ 0 h 3649662"/>
                <a:gd name="connsiteX1" fmla="*/ 479125 w 512015"/>
                <a:gd name="connsiteY1" fmla="*/ 0 h 3649662"/>
                <a:gd name="connsiteX2" fmla="*/ 511782 w 512015"/>
                <a:gd name="connsiteY2" fmla="*/ 3301319 h 3649662"/>
                <a:gd name="connsiteX3" fmla="*/ 54582 w 512015"/>
                <a:gd name="connsiteY3" fmla="*/ 3649662 h 3649662"/>
                <a:gd name="connsiteX4" fmla="*/ 154 w 512015"/>
                <a:gd name="connsiteY4" fmla="*/ 0 h 3649662"/>
                <a:gd name="connsiteX0" fmla="*/ 154 w 588065"/>
                <a:gd name="connsiteY0" fmla="*/ 0 h 3649662"/>
                <a:gd name="connsiteX1" fmla="*/ 479125 w 588065"/>
                <a:gd name="connsiteY1" fmla="*/ 0 h 3649662"/>
                <a:gd name="connsiteX2" fmla="*/ 587982 w 588065"/>
                <a:gd name="connsiteY2" fmla="*/ 3170690 h 3649662"/>
                <a:gd name="connsiteX3" fmla="*/ 54582 w 588065"/>
                <a:gd name="connsiteY3" fmla="*/ 3649662 h 3649662"/>
                <a:gd name="connsiteX4" fmla="*/ 154 w 588065"/>
                <a:gd name="connsiteY4" fmla="*/ 0 h 3649662"/>
                <a:gd name="connsiteX0" fmla="*/ 185 w 588096"/>
                <a:gd name="connsiteY0" fmla="*/ 0 h 3486377"/>
                <a:gd name="connsiteX1" fmla="*/ 479156 w 588096"/>
                <a:gd name="connsiteY1" fmla="*/ 0 h 3486377"/>
                <a:gd name="connsiteX2" fmla="*/ 588013 w 588096"/>
                <a:gd name="connsiteY2" fmla="*/ 3170690 h 3486377"/>
                <a:gd name="connsiteX3" fmla="*/ 43727 w 588096"/>
                <a:gd name="connsiteY3" fmla="*/ 3486377 h 3486377"/>
                <a:gd name="connsiteX4" fmla="*/ 185 w 588096"/>
                <a:gd name="connsiteY4" fmla="*/ 0 h 3486377"/>
                <a:gd name="connsiteX0" fmla="*/ 314 w 588225"/>
                <a:gd name="connsiteY0" fmla="*/ 0 h 3486377"/>
                <a:gd name="connsiteX1" fmla="*/ 479285 w 588225"/>
                <a:gd name="connsiteY1" fmla="*/ 0 h 3486377"/>
                <a:gd name="connsiteX2" fmla="*/ 588142 w 588225"/>
                <a:gd name="connsiteY2" fmla="*/ 3170690 h 3486377"/>
                <a:gd name="connsiteX3" fmla="*/ 22084 w 588225"/>
                <a:gd name="connsiteY3" fmla="*/ 3486377 h 3486377"/>
                <a:gd name="connsiteX4" fmla="*/ 314 w 588225"/>
                <a:gd name="connsiteY4" fmla="*/ 0 h 3486377"/>
                <a:gd name="connsiteX0" fmla="*/ 32658 w 511629"/>
                <a:gd name="connsiteY0" fmla="*/ 0 h 3486377"/>
                <a:gd name="connsiteX1" fmla="*/ 511629 w 511629"/>
                <a:gd name="connsiteY1" fmla="*/ 0 h 3486377"/>
                <a:gd name="connsiteX2" fmla="*/ 0 w 511629"/>
                <a:gd name="connsiteY2" fmla="*/ 3127147 h 3486377"/>
                <a:gd name="connsiteX3" fmla="*/ 54428 w 511629"/>
                <a:gd name="connsiteY3" fmla="*/ 3486377 h 3486377"/>
                <a:gd name="connsiteX4" fmla="*/ 32658 w 511629"/>
                <a:gd name="connsiteY4" fmla="*/ 0 h 3486377"/>
                <a:gd name="connsiteX0" fmla="*/ 315 w 664393"/>
                <a:gd name="connsiteY0" fmla="*/ 0 h 3486377"/>
                <a:gd name="connsiteX1" fmla="*/ 479286 w 664393"/>
                <a:gd name="connsiteY1" fmla="*/ 0 h 3486377"/>
                <a:gd name="connsiteX2" fmla="*/ 664343 w 664393"/>
                <a:gd name="connsiteY2" fmla="*/ 3170690 h 3486377"/>
                <a:gd name="connsiteX3" fmla="*/ 22085 w 664393"/>
                <a:gd name="connsiteY3" fmla="*/ 3486377 h 3486377"/>
                <a:gd name="connsiteX4" fmla="*/ 315 w 664393"/>
                <a:gd name="connsiteY4" fmla="*/ 0 h 3486377"/>
                <a:gd name="connsiteX0" fmla="*/ 315 w 479286"/>
                <a:gd name="connsiteY0" fmla="*/ 0 h 3486377"/>
                <a:gd name="connsiteX1" fmla="*/ 479286 w 479286"/>
                <a:gd name="connsiteY1" fmla="*/ 0 h 3486377"/>
                <a:gd name="connsiteX2" fmla="*/ 348657 w 479286"/>
                <a:gd name="connsiteY2" fmla="*/ 3170690 h 3486377"/>
                <a:gd name="connsiteX3" fmla="*/ 22085 w 479286"/>
                <a:gd name="connsiteY3" fmla="*/ 3486377 h 3486377"/>
                <a:gd name="connsiteX4" fmla="*/ 315 w 479286"/>
                <a:gd name="connsiteY4" fmla="*/ 0 h 3486377"/>
                <a:gd name="connsiteX0" fmla="*/ 315 w 512176"/>
                <a:gd name="connsiteY0" fmla="*/ 0 h 3486377"/>
                <a:gd name="connsiteX1" fmla="*/ 479286 w 512176"/>
                <a:gd name="connsiteY1" fmla="*/ 0 h 3486377"/>
                <a:gd name="connsiteX2" fmla="*/ 511943 w 512176"/>
                <a:gd name="connsiteY2" fmla="*/ 3181576 h 3486377"/>
                <a:gd name="connsiteX3" fmla="*/ 22085 w 512176"/>
                <a:gd name="connsiteY3" fmla="*/ 3486377 h 3486377"/>
                <a:gd name="connsiteX4" fmla="*/ 315 w 512176"/>
                <a:gd name="connsiteY4" fmla="*/ 0 h 3486377"/>
                <a:gd name="connsiteX0" fmla="*/ 315 w 512026"/>
                <a:gd name="connsiteY0" fmla="*/ 0 h 3486377"/>
                <a:gd name="connsiteX1" fmla="*/ 403086 w 512026"/>
                <a:gd name="connsiteY1" fmla="*/ 130629 h 3486377"/>
                <a:gd name="connsiteX2" fmla="*/ 511943 w 512026"/>
                <a:gd name="connsiteY2" fmla="*/ 3181576 h 3486377"/>
                <a:gd name="connsiteX3" fmla="*/ 22085 w 512026"/>
                <a:gd name="connsiteY3" fmla="*/ 3486377 h 3486377"/>
                <a:gd name="connsiteX4" fmla="*/ 315 w 512026"/>
                <a:gd name="connsiteY4" fmla="*/ 0 h 3486377"/>
                <a:gd name="connsiteX0" fmla="*/ 315 w 533715"/>
                <a:gd name="connsiteY0" fmla="*/ 0 h 3486377"/>
                <a:gd name="connsiteX1" fmla="*/ 533715 w 533715"/>
                <a:gd name="connsiteY1" fmla="*/ 0 h 3486377"/>
                <a:gd name="connsiteX2" fmla="*/ 511943 w 533715"/>
                <a:gd name="connsiteY2" fmla="*/ 3181576 h 3486377"/>
                <a:gd name="connsiteX3" fmla="*/ 22085 w 533715"/>
                <a:gd name="connsiteY3" fmla="*/ 3486377 h 3486377"/>
                <a:gd name="connsiteX4" fmla="*/ 315 w 533715"/>
                <a:gd name="connsiteY4" fmla="*/ 0 h 3486377"/>
                <a:gd name="connsiteX0" fmla="*/ 152504 w 511630"/>
                <a:gd name="connsiteY0" fmla="*/ 130926 h 3486377"/>
                <a:gd name="connsiteX1" fmla="*/ 511630 w 511630"/>
                <a:gd name="connsiteY1" fmla="*/ 0 h 3486377"/>
                <a:gd name="connsiteX2" fmla="*/ 489858 w 511630"/>
                <a:gd name="connsiteY2" fmla="*/ 3181576 h 3486377"/>
                <a:gd name="connsiteX3" fmla="*/ 0 w 511630"/>
                <a:gd name="connsiteY3" fmla="*/ 3486377 h 3486377"/>
                <a:gd name="connsiteX4" fmla="*/ 152504 w 511630"/>
                <a:gd name="connsiteY4" fmla="*/ 130926 h 3486377"/>
                <a:gd name="connsiteX0" fmla="*/ 1049 w 512665"/>
                <a:gd name="connsiteY0" fmla="*/ 87284 h 3486377"/>
                <a:gd name="connsiteX1" fmla="*/ 512665 w 512665"/>
                <a:gd name="connsiteY1" fmla="*/ 0 h 3486377"/>
                <a:gd name="connsiteX2" fmla="*/ 490893 w 512665"/>
                <a:gd name="connsiteY2" fmla="*/ 3181576 h 3486377"/>
                <a:gd name="connsiteX3" fmla="*/ 1035 w 512665"/>
                <a:gd name="connsiteY3" fmla="*/ 3486377 h 3486377"/>
                <a:gd name="connsiteX4" fmla="*/ 1049 w 512665"/>
                <a:gd name="connsiteY4" fmla="*/ 87284 h 3486377"/>
                <a:gd name="connsiteX0" fmla="*/ 1049 w 578162"/>
                <a:gd name="connsiteY0" fmla="*/ 87284 h 3486377"/>
                <a:gd name="connsiteX1" fmla="*/ 512665 w 578162"/>
                <a:gd name="connsiteY1" fmla="*/ 0 h 3486377"/>
                <a:gd name="connsiteX2" fmla="*/ 578031 w 578162"/>
                <a:gd name="connsiteY2" fmla="*/ 3257950 h 3486377"/>
                <a:gd name="connsiteX3" fmla="*/ 1035 w 578162"/>
                <a:gd name="connsiteY3" fmla="*/ 3486377 h 3486377"/>
                <a:gd name="connsiteX4" fmla="*/ 1049 w 578162"/>
                <a:gd name="connsiteY4" fmla="*/ 87284 h 3486377"/>
                <a:gd name="connsiteX0" fmla="*/ 1049 w 621683"/>
                <a:gd name="connsiteY0" fmla="*/ 87284 h 3486377"/>
                <a:gd name="connsiteX1" fmla="*/ 512665 w 621683"/>
                <a:gd name="connsiteY1" fmla="*/ 0 h 3486377"/>
                <a:gd name="connsiteX2" fmla="*/ 621600 w 621683"/>
                <a:gd name="connsiteY2" fmla="*/ 3388876 h 3486377"/>
                <a:gd name="connsiteX3" fmla="*/ 1035 w 621683"/>
                <a:gd name="connsiteY3" fmla="*/ 3486377 h 3486377"/>
                <a:gd name="connsiteX4" fmla="*/ 1049 w 621683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97832"/>
                <a:gd name="connsiteY0" fmla="*/ 0 h 3399093"/>
                <a:gd name="connsiteX1" fmla="*/ 697832 w 697832"/>
                <a:gd name="connsiteY1" fmla="*/ 54553 h 3399093"/>
                <a:gd name="connsiteX2" fmla="*/ 654276 w 697832"/>
                <a:gd name="connsiteY2" fmla="*/ 3345234 h 3399093"/>
                <a:gd name="connsiteX3" fmla="*/ 1035 w 697832"/>
                <a:gd name="connsiteY3" fmla="*/ 3399093 h 3399093"/>
                <a:gd name="connsiteX4" fmla="*/ 1049 w 697832"/>
                <a:gd name="connsiteY4" fmla="*/ 0 h 339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832" h="3399093">
                  <a:moveTo>
                    <a:pt x="1049" y="0"/>
                  </a:moveTo>
                  <a:lnTo>
                    <a:pt x="697832" y="54553"/>
                  </a:lnTo>
                  <a:cubicBezTo>
                    <a:pt x="694203" y="1154993"/>
                    <a:pt x="657905" y="2244794"/>
                    <a:pt x="654276" y="3345234"/>
                  </a:cubicBezTo>
                  <a:lnTo>
                    <a:pt x="1035" y="3399093"/>
                  </a:lnTo>
                  <a:cubicBezTo>
                    <a:pt x="4664" y="2189796"/>
                    <a:pt x="-2580" y="1209297"/>
                    <a:pt x="1049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chemeClr val="tx1"/>
              </a:bgClr>
            </a:pattFill>
            <a:ln w="76200">
              <a:solidFill>
                <a:srgbClr val="B8B8B8"/>
              </a:solidFill>
            </a:ln>
            <a:scene3d>
              <a:camera prst="isometricOffAxis2Righ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51" name="Straight Connector 550"/>
            <p:cNvCxnSpPr/>
            <p:nvPr/>
          </p:nvCxnSpPr>
          <p:spPr>
            <a:xfrm flipV="1">
              <a:off x="972766" y="642877"/>
              <a:ext cx="1385513" cy="8877"/>
            </a:xfrm>
            <a:prstGeom prst="line">
              <a:avLst/>
            </a:prstGeom>
            <a:ln>
              <a:solidFill>
                <a:srgbClr val="B8B8B8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2" name="Rectangle 551"/>
            <p:cNvSpPr/>
            <p:nvPr/>
          </p:nvSpPr>
          <p:spPr>
            <a:xfrm rot="21369468">
              <a:off x="1216902" y="1403340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53" name="Picture 552"/>
            <p:cNvPicPr>
              <a:picLocks noChangeAspect="1"/>
            </p:cNvPicPr>
            <p:nvPr/>
          </p:nvPicPr>
          <p:blipFill rotWithShape="1">
            <a:blip r:embed="rId14"/>
            <a:srcRect l="56258" t="88917" r="28325" b="2128"/>
            <a:stretch/>
          </p:blipFill>
          <p:spPr>
            <a:xfrm>
              <a:off x="2166521" y="6177436"/>
              <a:ext cx="494513" cy="680564"/>
            </a:xfrm>
            <a:prstGeom prst="rect">
              <a:avLst/>
            </a:prstGeom>
          </p:spPr>
        </p:pic>
        <p:sp>
          <p:nvSpPr>
            <p:cNvPr id="554" name="Rectangle 553"/>
            <p:cNvSpPr/>
            <p:nvPr/>
          </p:nvSpPr>
          <p:spPr>
            <a:xfrm rot="21369468">
              <a:off x="1232338" y="3537963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Rectangle 554"/>
            <p:cNvSpPr/>
            <p:nvPr/>
          </p:nvSpPr>
          <p:spPr>
            <a:xfrm rot="21369468">
              <a:off x="1253243" y="4651180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Rectangle 555"/>
            <p:cNvSpPr/>
            <p:nvPr/>
          </p:nvSpPr>
          <p:spPr>
            <a:xfrm rot="21369468">
              <a:off x="1216903" y="370541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Rectangle 556"/>
            <p:cNvSpPr/>
            <p:nvPr/>
          </p:nvSpPr>
          <p:spPr>
            <a:xfrm rot="21369468">
              <a:off x="1208095" y="2532322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Rectangle 3"/>
            <p:cNvSpPr/>
            <p:nvPr/>
          </p:nvSpPr>
          <p:spPr>
            <a:xfrm>
              <a:off x="2075275" y="326272"/>
              <a:ext cx="1242262" cy="5905130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0886 w 533531"/>
                <a:gd name="connsiteY0" fmla="*/ 21771 h 3649662"/>
                <a:gd name="connsiteX1" fmla="*/ 468086 w 533531"/>
                <a:gd name="connsiteY1" fmla="*/ 0 h 3649662"/>
                <a:gd name="connsiteX2" fmla="*/ 533400 w 533531"/>
                <a:gd name="connsiteY2" fmla="*/ 3421062 h 3649662"/>
                <a:gd name="connsiteX3" fmla="*/ 0 w 533531"/>
                <a:gd name="connsiteY3" fmla="*/ 3649662 h 3649662"/>
                <a:gd name="connsiteX4" fmla="*/ 10886 w 533531"/>
                <a:gd name="connsiteY4" fmla="*/ 21771 h 3649662"/>
                <a:gd name="connsiteX0" fmla="*/ 10886 w 620545"/>
                <a:gd name="connsiteY0" fmla="*/ 21771 h 3649662"/>
                <a:gd name="connsiteX1" fmla="*/ 468086 w 620545"/>
                <a:gd name="connsiteY1" fmla="*/ 0 h 3649662"/>
                <a:gd name="connsiteX2" fmla="*/ 620485 w 620545"/>
                <a:gd name="connsiteY2" fmla="*/ 3540805 h 3649662"/>
                <a:gd name="connsiteX3" fmla="*/ 0 w 620545"/>
                <a:gd name="connsiteY3" fmla="*/ 3649662 h 3649662"/>
                <a:gd name="connsiteX4" fmla="*/ 10886 w 620545"/>
                <a:gd name="connsiteY4" fmla="*/ 21771 h 3649662"/>
                <a:gd name="connsiteX0" fmla="*/ 10886 w 631428"/>
                <a:gd name="connsiteY0" fmla="*/ 21771 h 3649662"/>
                <a:gd name="connsiteX1" fmla="*/ 468086 w 631428"/>
                <a:gd name="connsiteY1" fmla="*/ 0 h 3649662"/>
                <a:gd name="connsiteX2" fmla="*/ 631371 w 631428"/>
                <a:gd name="connsiteY2" fmla="*/ 3584347 h 3649662"/>
                <a:gd name="connsiteX3" fmla="*/ 0 w 631428"/>
                <a:gd name="connsiteY3" fmla="*/ 3649662 h 3649662"/>
                <a:gd name="connsiteX4" fmla="*/ 10886 w 631428"/>
                <a:gd name="connsiteY4" fmla="*/ 21771 h 3649662"/>
                <a:gd name="connsiteX0" fmla="*/ 76200 w 696742"/>
                <a:gd name="connsiteY0" fmla="*/ 21771 h 3627890"/>
                <a:gd name="connsiteX1" fmla="*/ 533400 w 696742"/>
                <a:gd name="connsiteY1" fmla="*/ 0 h 3627890"/>
                <a:gd name="connsiteX2" fmla="*/ 696685 w 696742"/>
                <a:gd name="connsiteY2" fmla="*/ 3584347 h 3627890"/>
                <a:gd name="connsiteX3" fmla="*/ 0 w 696742"/>
                <a:gd name="connsiteY3" fmla="*/ 3627890 h 3627890"/>
                <a:gd name="connsiteX4" fmla="*/ 76200 w 696742"/>
                <a:gd name="connsiteY4" fmla="*/ 21771 h 3627890"/>
                <a:gd name="connsiteX0" fmla="*/ 76200 w 696839"/>
                <a:gd name="connsiteY0" fmla="*/ 0 h 3606119"/>
                <a:gd name="connsiteX1" fmla="*/ 642257 w 696839"/>
                <a:gd name="connsiteY1" fmla="*/ 43543 h 3606119"/>
                <a:gd name="connsiteX2" fmla="*/ 696685 w 696839"/>
                <a:gd name="connsiteY2" fmla="*/ 3562576 h 3606119"/>
                <a:gd name="connsiteX3" fmla="*/ 0 w 696839"/>
                <a:gd name="connsiteY3" fmla="*/ 3606119 h 3606119"/>
                <a:gd name="connsiteX4" fmla="*/ 76200 w 696839"/>
                <a:gd name="connsiteY4" fmla="*/ 0 h 3606119"/>
                <a:gd name="connsiteX0" fmla="*/ 76200 w 696999"/>
                <a:gd name="connsiteY0" fmla="*/ 0 h 3606119"/>
                <a:gd name="connsiteX1" fmla="*/ 674914 w 696999"/>
                <a:gd name="connsiteY1" fmla="*/ 43543 h 3606119"/>
                <a:gd name="connsiteX2" fmla="*/ 696685 w 696999"/>
                <a:gd name="connsiteY2" fmla="*/ 3562576 h 3606119"/>
                <a:gd name="connsiteX3" fmla="*/ 0 w 696999"/>
                <a:gd name="connsiteY3" fmla="*/ 3606119 h 3606119"/>
                <a:gd name="connsiteX4" fmla="*/ 76200 w 696999"/>
                <a:gd name="connsiteY4" fmla="*/ 0 h 3606119"/>
                <a:gd name="connsiteX0" fmla="*/ 43543 w 696999"/>
                <a:gd name="connsiteY0" fmla="*/ 21771 h 3562576"/>
                <a:gd name="connsiteX1" fmla="*/ 674914 w 696999"/>
                <a:gd name="connsiteY1" fmla="*/ 0 h 3562576"/>
                <a:gd name="connsiteX2" fmla="*/ 696685 w 696999"/>
                <a:gd name="connsiteY2" fmla="*/ 3519033 h 3562576"/>
                <a:gd name="connsiteX3" fmla="*/ 0 w 696999"/>
                <a:gd name="connsiteY3" fmla="*/ 3562576 h 3562576"/>
                <a:gd name="connsiteX4" fmla="*/ 43543 w 696999"/>
                <a:gd name="connsiteY4" fmla="*/ 21771 h 3562576"/>
                <a:gd name="connsiteX0" fmla="*/ 314 w 719084"/>
                <a:gd name="connsiteY0" fmla="*/ 0 h 3562577"/>
                <a:gd name="connsiteX1" fmla="*/ 696999 w 719084"/>
                <a:gd name="connsiteY1" fmla="*/ 1 h 3562577"/>
                <a:gd name="connsiteX2" fmla="*/ 718770 w 719084"/>
                <a:gd name="connsiteY2" fmla="*/ 3519034 h 3562577"/>
                <a:gd name="connsiteX3" fmla="*/ 22085 w 719084"/>
                <a:gd name="connsiteY3" fmla="*/ 3562577 h 3562577"/>
                <a:gd name="connsiteX4" fmla="*/ 314 w 719084"/>
                <a:gd name="connsiteY4" fmla="*/ 0 h 3562577"/>
                <a:gd name="connsiteX0" fmla="*/ 154 w 751581"/>
                <a:gd name="connsiteY0" fmla="*/ 0 h 3573462"/>
                <a:gd name="connsiteX1" fmla="*/ 729496 w 751581"/>
                <a:gd name="connsiteY1" fmla="*/ 10886 h 3573462"/>
                <a:gd name="connsiteX2" fmla="*/ 751267 w 751581"/>
                <a:gd name="connsiteY2" fmla="*/ 3529919 h 3573462"/>
                <a:gd name="connsiteX3" fmla="*/ 54582 w 751581"/>
                <a:gd name="connsiteY3" fmla="*/ 3573462 h 3573462"/>
                <a:gd name="connsiteX4" fmla="*/ 154 w 751581"/>
                <a:gd name="connsiteY4" fmla="*/ 0 h 3573462"/>
                <a:gd name="connsiteX0" fmla="*/ 154 w 752314"/>
                <a:gd name="connsiteY0" fmla="*/ 0 h 3573462"/>
                <a:gd name="connsiteX1" fmla="*/ 751268 w 752314"/>
                <a:gd name="connsiteY1" fmla="*/ 130629 h 3573462"/>
                <a:gd name="connsiteX2" fmla="*/ 751267 w 752314"/>
                <a:gd name="connsiteY2" fmla="*/ 3529919 h 3573462"/>
                <a:gd name="connsiteX3" fmla="*/ 54582 w 752314"/>
                <a:gd name="connsiteY3" fmla="*/ 3573462 h 3573462"/>
                <a:gd name="connsiteX4" fmla="*/ 154 w 752314"/>
                <a:gd name="connsiteY4" fmla="*/ 0 h 3573462"/>
                <a:gd name="connsiteX0" fmla="*/ 154 w 751749"/>
                <a:gd name="connsiteY0" fmla="*/ 0 h 3573462"/>
                <a:gd name="connsiteX1" fmla="*/ 740383 w 751749"/>
                <a:gd name="connsiteY1" fmla="*/ 97972 h 3573462"/>
                <a:gd name="connsiteX2" fmla="*/ 751267 w 751749"/>
                <a:gd name="connsiteY2" fmla="*/ 3529919 h 3573462"/>
                <a:gd name="connsiteX3" fmla="*/ 54582 w 751749"/>
                <a:gd name="connsiteY3" fmla="*/ 3573462 h 3573462"/>
                <a:gd name="connsiteX4" fmla="*/ 154 w 751749"/>
                <a:gd name="connsiteY4" fmla="*/ 0 h 357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49" h="3573462">
                  <a:moveTo>
                    <a:pt x="154" y="0"/>
                  </a:moveTo>
                  <a:lnTo>
                    <a:pt x="740383" y="97972"/>
                  </a:lnTo>
                  <a:cubicBezTo>
                    <a:pt x="736754" y="1198412"/>
                    <a:pt x="754896" y="2429479"/>
                    <a:pt x="751267" y="3529919"/>
                  </a:cubicBezTo>
                  <a:lnTo>
                    <a:pt x="54582" y="3573462"/>
                  </a:lnTo>
                  <a:cubicBezTo>
                    <a:pt x="58211" y="2364165"/>
                    <a:pt x="-3475" y="1209297"/>
                    <a:pt x="154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chemeClr val="tx1"/>
              </a:bgClr>
            </a:pattFill>
            <a:ln w="76200">
              <a:solidFill>
                <a:srgbClr val="B8B8B8"/>
              </a:solidFill>
            </a:ln>
            <a:scene3d>
              <a:camera prst="isometricOffAxis2Righ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59" name="Picture 558"/>
            <p:cNvPicPr>
              <a:picLocks noChangeAspect="1"/>
            </p:cNvPicPr>
            <p:nvPr/>
          </p:nvPicPr>
          <p:blipFill rotWithShape="1">
            <a:blip r:embed="rId14"/>
            <a:srcRect l="56258" t="88917" r="28325" b="2128"/>
            <a:stretch/>
          </p:blipFill>
          <p:spPr>
            <a:xfrm>
              <a:off x="671208" y="6048514"/>
              <a:ext cx="494513" cy="680564"/>
            </a:xfrm>
            <a:prstGeom prst="rect">
              <a:avLst/>
            </a:prstGeom>
          </p:spPr>
        </p:pic>
      </p:grpSp>
      <p:sp>
        <p:nvSpPr>
          <p:cNvPr id="356" name="Rectangle 355"/>
          <p:cNvSpPr/>
          <p:nvPr/>
        </p:nvSpPr>
        <p:spPr>
          <a:xfrm>
            <a:off x="536654" y="223300"/>
            <a:ext cx="1757764" cy="877075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Rectangle 356"/>
          <p:cNvSpPr/>
          <p:nvPr/>
        </p:nvSpPr>
        <p:spPr>
          <a:xfrm>
            <a:off x="536654" y="312105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8:25</a:t>
            </a:r>
          </a:p>
        </p:txBody>
      </p:sp>
      <p:sp>
        <p:nvSpPr>
          <p:cNvPr id="362" name="Rectangle 361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8:26</a:t>
            </a:r>
          </a:p>
        </p:txBody>
      </p:sp>
      <p:sp>
        <p:nvSpPr>
          <p:cNvPr id="363" name="Rectangle 362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8:27</a:t>
            </a:r>
          </a:p>
        </p:txBody>
      </p:sp>
      <p:sp>
        <p:nvSpPr>
          <p:cNvPr id="364" name="Rectangle 363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8:28</a:t>
            </a:r>
          </a:p>
        </p:txBody>
      </p:sp>
      <p:sp>
        <p:nvSpPr>
          <p:cNvPr id="371" name="Rectangle 370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8:29</a:t>
            </a:r>
          </a:p>
        </p:txBody>
      </p:sp>
      <p:sp>
        <p:nvSpPr>
          <p:cNvPr id="370" name="Rectangle 369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8:30</a:t>
            </a:r>
          </a:p>
        </p:txBody>
      </p:sp>
      <p:sp>
        <p:nvSpPr>
          <p:cNvPr id="369" name="Rectangle 368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8:31</a:t>
            </a:r>
          </a:p>
        </p:txBody>
      </p:sp>
      <p:sp>
        <p:nvSpPr>
          <p:cNvPr id="368" name="Rectangle 367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8:32</a:t>
            </a:r>
          </a:p>
        </p:txBody>
      </p:sp>
      <p:sp>
        <p:nvSpPr>
          <p:cNvPr id="367" name="Rectangle 366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8:33</a:t>
            </a:r>
          </a:p>
        </p:txBody>
      </p:sp>
      <p:sp>
        <p:nvSpPr>
          <p:cNvPr id="365" name="Rectangle 364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8:34</a:t>
            </a:r>
          </a:p>
        </p:txBody>
      </p:sp>
      <p:sp>
        <p:nvSpPr>
          <p:cNvPr id="366" name="Rectangle 365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1:25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-721696" y="3115334"/>
            <a:ext cx="8390599" cy="2713882"/>
            <a:chOff x="-721696" y="3115334"/>
            <a:chExt cx="8390599" cy="2713882"/>
          </a:xfrm>
        </p:grpSpPr>
        <p:grpSp>
          <p:nvGrpSpPr>
            <p:cNvPr id="663" name="Group 662"/>
            <p:cNvGrpSpPr/>
            <p:nvPr/>
          </p:nvGrpSpPr>
          <p:grpSpPr>
            <a:xfrm>
              <a:off x="-27434" y="3290996"/>
              <a:ext cx="724828" cy="530305"/>
              <a:chOff x="4119659" y="3069400"/>
              <a:chExt cx="852739" cy="623888"/>
            </a:xfrm>
          </p:grpSpPr>
          <p:sp>
            <p:nvSpPr>
              <p:cNvPr id="664" name="Rectangle: Rounded Corners 21"/>
              <p:cNvSpPr/>
              <p:nvPr/>
            </p:nvSpPr>
            <p:spPr>
              <a:xfrm>
                <a:off x="4119659" y="3074588"/>
                <a:ext cx="190501" cy="426213"/>
              </a:xfrm>
              <a:custGeom>
                <a:avLst/>
                <a:gdLst>
                  <a:gd name="connsiteX0" fmla="*/ 0 w 161925"/>
                  <a:gd name="connsiteY0" fmla="*/ 26988 h 459550"/>
                  <a:gd name="connsiteX1" fmla="*/ 26988 w 161925"/>
                  <a:gd name="connsiteY1" fmla="*/ 0 h 459550"/>
                  <a:gd name="connsiteX2" fmla="*/ 134937 w 161925"/>
                  <a:gd name="connsiteY2" fmla="*/ 0 h 459550"/>
                  <a:gd name="connsiteX3" fmla="*/ 161925 w 161925"/>
                  <a:gd name="connsiteY3" fmla="*/ 26988 h 459550"/>
                  <a:gd name="connsiteX4" fmla="*/ 161925 w 161925"/>
                  <a:gd name="connsiteY4" fmla="*/ 432562 h 459550"/>
                  <a:gd name="connsiteX5" fmla="*/ 134937 w 161925"/>
                  <a:gd name="connsiteY5" fmla="*/ 459550 h 459550"/>
                  <a:gd name="connsiteX6" fmla="*/ 26988 w 161925"/>
                  <a:gd name="connsiteY6" fmla="*/ 459550 h 459550"/>
                  <a:gd name="connsiteX7" fmla="*/ 0 w 161925"/>
                  <a:gd name="connsiteY7" fmla="*/ 432562 h 459550"/>
                  <a:gd name="connsiteX8" fmla="*/ 0 w 161925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0 w 164043"/>
                  <a:gd name="connsiteY7" fmla="*/ 432562 h 459550"/>
                  <a:gd name="connsiteX8" fmla="*/ 0 w 164043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40481 w 164043"/>
                  <a:gd name="connsiteY7" fmla="*/ 334930 h 459550"/>
                  <a:gd name="connsiteX8" fmla="*/ 0 w 164043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0 w 164043"/>
                  <a:gd name="connsiteY7" fmla="*/ 26988 h 459550"/>
                  <a:gd name="connsiteX0" fmla="*/ 0 w 161925"/>
                  <a:gd name="connsiteY0" fmla="*/ 26988 h 459550"/>
                  <a:gd name="connsiteX1" fmla="*/ 26988 w 161925"/>
                  <a:gd name="connsiteY1" fmla="*/ 0 h 459550"/>
                  <a:gd name="connsiteX2" fmla="*/ 134937 w 161925"/>
                  <a:gd name="connsiteY2" fmla="*/ 0 h 459550"/>
                  <a:gd name="connsiteX3" fmla="*/ 161925 w 161925"/>
                  <a:gd name="connsiteY3" fmla="*/ 26988 h 459550"/>
                  <a:gd name="connsiteX4" fmla="*/ 161925 w 161925"/>
                  <a:gd name="connsiteY4" fmla="*/ 432562 h 459550"/>
                  <a:gd name="connsiteX5" fmla="*/ 134937 w 161925"/>
                  <a:gd name="connsiteY5" fmla="*/ 459550 h 459550"/>
                  <a:gd name="connsiteX6" fmla="*/ 55564 w 161925"/>
                  <a:gd name="connsiteY6" fmla="*/ 426213 h 459550"/>
                  <a:gd name="connsiteX7" fmla="*/ 0 w 161925"/>
                  <a:gd name="connsiteY7" fmla="*/ 26988 h 459550"/>
                  <a:gd name="connsiteX0" fmla="*/ 0 w 161925"/>
                  <a:gd name="connsiteY0" fmla="*/ 26988 h 466694"/>
                  <a:gd name="connsiteX1" fmla="*/ 26988 w 161925"/>
                  <a:gd name="connsiteY1" fmla="*/ 0 h 466694"/>
                  <a:gd name="connsiteX2" fmla="*/ 134937 w 161925"/>
                  <a:gd name="connsiteY2" fmla="*/ 0 h 466694"/>
                  <a:gd name="connsiteX3" fmla="*/ 161925 w 161925"/>
                  <a:gd name="connsiteY3" fmla="*/ 26988 h 466694"/>
                  <a:gd name="connsiteX4" fmla="*/ 161925 w 161925"/>
                  <a:gd name="connsiteY4" fmla="*/ 432562 h 466694"/>
                  <a:gd name="connsiteX5" fmla="*/ 139700 w 161925"/>
                  <a:gd name="connsiteY5" fmla="*/ 466694 h 466694"/>
                  <a:gd name="connsiteX6" fmla="*/ 55564 w 161925"/>
                  <a:gd name="connsiteY6" fmla="*/ 426213 h 466694"/>
                  <a:gd name="connsiteX7" fmla="*/ 0 w 161925"/>
                  <a:gd name="connsiteY7" fmla="*/ 26988 h 466694"/>
                  <a:gd name="connsiteX0" fmla="*/ 0 w 161925"/>
                  <a:gd name="connsiteY0" fmla="*/ 26988 h 479782"/>
                  <a:gd name="connsiteX1" fmla="*/ 26988 w 161925"/>
                  <a:gd name="connsiteY1" fmla="*/ 0 h 479782"/>
                  <a:gd name="connsiteX2" fmla="*/ 134937 w 161925"/>
                  <a:gd name="connsiteY2" fmla="*/ 0 h 479782"/>
                  <a:gd name="connsiteX3" fmla="*/ 161925 w 161925"/>
                  <a:gd name="connsiteY3" fmla="*/ 26988 h 479782"/>
                  <a:gd name="connsiteX4" fmla="*/ 161925 w 161925"/>
                  <a:gd name="connsiteY4" fmla="*/ 432562 h 479782"/>
                  <a:gd name="connsiteX5" fmla="*/ 55564 w 161925"/>
                  <a:gd name="connsiteY5" fmla="*/ 426213 h 479782"/>
                  <a:gd name="connsiteX6" fmla="*/ 0 w 161925"/>
                  <a:gd name="connsiteY6" fmla="*/ 26988 h 479782"/>
                  <a:gd name="connsiteX0" fmla="*/ 0 w 161925"/>
                  <a:gd name="connsiteY0" fmla="*/ 26988 h 454046"/>
                  <a:gd name="connsiteX1" fmla="*/ 26988 w 161925"/>
                  <a:gd name="connsiteY1" fmla="*/ 0 h 454046"/>
                  <a:gd name="connsiteX2" fmla="*/ 134937 w 161925"/>
                  <a:gd name="connsiteY2" fmla="*/ 0 h 454046"/>
                  <a:gd name="connsiteX3" fmla="*/ 161925 w 161925"/>
                  <a:gd name="connsiteY3" fmla="*/ 26988 h 454046"/>
                  <a:gd name="connsiteX4" fmla="*/ 95250 w 161925"/>
                  <a:gd name="connsiteY4" fmla="*/ 358743 h 454046"/>
                  <a:gd name="connsiteX5" fmla="*/ 55564 w 161925"/>
                  <a:gd name="connsiteY5" fmla="*/ 426213 h 454046"/>
                  <a:gd name="connsiteX6" fmla="*/ 0 w 161925"/>
                  <a:gd name="connsiteY6" fmla="*/ 26988 h 454046"/>
                  <a:gd name="connsiteX0" fmla="*/ 0 w 161925"/>
                  <a:gd name="connsiteY0" fmla="*/ 26988 h 454046"/>
                  <a:gd name="connsiteX1" fmla="*/ 26988 w 161925"/>
                  <a:gd name="connsiteY1" fmla="*/ 0 h 454046"/>
                  <a:gd name="connsiteX2" fmla="*/ 134937 w 161925"/>
                  <a:gd name="connsiteY2" fmla="*/ 0 h 454046"/>
                  <a:gd name="connsiteX3" fmla="*/ 161925 w 161925"/>
                  <a:gd name="connsiteY3" fmla="*/ 26988 h 454046"/>
                  <a:gd name="connsiteX4" fmla="*/ 71438 w 161925"/>
                  <a:gd name="connsiteY4" fmla="*/ 80962 h 454046"/>
                  <a:gd name="connsiteX5" fmla="*/ 95250 w 161925"/>
                  <a:gd name="connsiteY5" fmla="*/ 358743 h 454046"/>
                  <a:gd name="connsiteX6" fmla="*/ 55564 w 161925"/>
                  <a:gd name="connsiteY6" fmla="*/ 426213 h 454046"/>
                  <a:gd name="connsiteX7" fmla="*/ 0 w 161925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34937 w 176213"/>
                  <a:gd name="connsiteY2" fmla="*/ 0 h 454046"/>
                  <a:gd name="connsiteX3" fmla="*/ 176213 w 176213"/>
                  <a:gd name="connsiteY3" fmla="*/ 57944 h 454046"/>
                  <a:gd name="connsiteX4" fmla="*/ 71438 w 176213"/>
                  <a:gd name="connsiteY4" fmla="*/ 80962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61131 w 176213"/>
                  <a:gd name="connsiteY2" fmla="*/ 7144 h 454046"/>
                  <a:gd name="connsiteX3" fmla="*/ 176213 w 176213"/>
                  <a:gd name="connsiteY3" fmla="*/ 57944 h 454046"/>
                  <a:gd name="connsiteX4" fmla="*/ 71438 w 176213"/>
                  <a:gd name="connsiteY4" fmla="*/ 80962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61131 w 176213"/>
                  <a:gd name="connsiteY2" fmla="*/ 7144 h 454046"/>
                  <a:gd name="connsiteX3" fmla="*/ 176213 w 176213"/>
                  <a:gd name="connsiteY3" fmla="*/ 57944 h 454046"/>
                  <a:gd name="connsiteX4" fmla="*/ 83344 w 176213"/>
                  <a:gd name="connsiteY4" fmla="*/ 88105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7872"/>
                  <a:gd name="connsiteX1" fmla="*/ 26988 w 176213"/>
                  <a:gd name="connsiteY1" fmla="*/ 0 h 457872"/>
                  <a:gd name="connsiteX2" fmla="*/ 161131 w 176213"/>
                  <a:gd name="connsiteY2" fmla="*/ 7144 h 457872"/>
                  <a:gd name="connsiteX3" fmla="*/ 176213 w 176213"/>
                  <a:gd name="connsiteY3" fmla="*/ 57944 h 457872"/>
                  <a:gd name="connsiteX4" fmla="*/ 83344 w 176213"/>
                  <a:gd name="connsiteY4" fmla="*/ 88105 h 457872"/>
                  <a:gd name="connsiteX5" fmla="*/ 109537 w 176213"/>
                  <a:gd name="connsiteY5" fmla="*/ 375412 h 457872"/>
                  <a:gd name="connsiteX6" fmla="*/ 55564 w 176213"/>
                  <a:gd name="connsiteY6" fmla="*/ 426213 h 457872"/>
                  <a:gd name="connsiteX7" fmla="*/ 0 w 176213"/>
                  <a:gd name="connsiteY7" fmla="*/ 26988 h 457872"/>
                  <a:gd name="connsiteX0" fmla="*/ 0 w 176213"/>
                  <a:gd name="connsiteY0" fmla="*/ 26988 h 448194"/>
                  <a:gd name="connsiteX1" fmla="*/ 26988 w 176213"/>
                  <a:gd name="connsiteY1" fmla="*/ 0 h 448194"/>
                  <a:gd name="connsiteX2" fmla="*/ 161131 w 176213"/>
                  <a:gd name="connsiteY2" fmla="*/ 7144 h 448194"/>
                  <a:gd name="connsiteX3" fmla="*/ 176213 w 176213"/>
                  <a:gd name="connsiteY3" fmla="*/ 57944 h 448194"/>
                  <a:gd name="connsiteX4" fmla="*/ 83344 w 176213"/>
                  <a:gd name="connsiteY4" fmla="*/ 88105 h 448194"/>
                  <a:gd name="connsiteX5" fmla="*/ 109537 w 176213"/>
                  <a:gd name="connsiteY5" fmla="*/ 375412 h 448194"/>
                  <a:gd name="connsiteX6" fmla="*/ 55564 w 176213"/>
                  <a:gd name="connsiteY6" fmla="*/ 426213 h 448194"/>
                  <a:gd name="connsiteX7" fmla="*/ 0 w 176213"/>
                  <a:gd name="connsiteY7" fmla="*/ 26988 h 448194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5564 w 176213"/>
                  <a:gd name="connsiteY6" fmla="*/ 426213 h 426213"/>
                  <a:gd name="connsiteX7" fmla="*/ 0 w 176213"/>
                  <a:gd name="connsiteY7" fmla="*/ 26988 h 426213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5564 w 176213"/>
                  <a:gd name="connsiteY6" fmla="*/ 426213 h 426213"/>
                  <a:gd name="connsiteX7" fmla="*/ 0 w 176213"/>
                  <a:gd name="connsiteY7" fmla="*/ 26988 h 426213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0801 w 176213"/>
                  <a:gd name="connsiteY6" fmla="*/ 426213 h 426213"/>
                  <a:gd name="connsiteX7" fmla="*/ 0 w 176213"/>
                  <a:gd name="connsiteY7" fmla="*/ 26988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1" h="426213">
                    <a:moveTo>
                      <a:pt x="0" y="31750"/>
                    </a:moveTo>
                    <a:cubicBezTo>
                      <a:pt x="0" y="16845"/>
                      <a:pt x="26371" y="0"/>
                      <a:pt x="41276" y="0"/>
                    </a:cubicBezTo>
                    <a:lnTo>
                      <a:pt x="175419" y="7144"/>
                    </a:lnTo>
                    <a:cubicBezTo>
                      <a:pt x="190324" y="7144"/>
                      <a:pt x="190501" y="43039"/>
                      <a:pt x="190501" y="57944"/>
                    </a:cubicBezTo>
                    <a:cubicBezTo>
                      <a:pt x="180182" y="104510"/>
                      <a:pt x="107951" y="41539"/>
                      <a:pt x="97632" y="88105"/>
                    </a:cubicBezTo>
                    <a:lnTo>
                      <a:pt x="123825" y="375412"/>
                    </a:lnTo>
                    <a:cubicBezTo>
                      <a:pt x="125147" y="415755"/>
                      <a:pt x="127796" y="398560"/>
                      <a:pt x="65089" y="426213"/>
                    </a:cubicBezTo>
                    <a:cubicBezTo>
                      <a:pt x="52125" y="342212"/>
                      <a:pt x="21431" y="89292"/>
                      <a:pt x="0" y="31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5" name="Rectangle: Rounded Corners 3"/>
              <p:cNvSpPr/>
              <p:nvPr/>
            </p:nvSpPr>
            <p:spPr>
              <a:xfrm>
                <a:off x="4268487" y="3069400"/>
                <a:ext cx="703911" cy="623888"/>
              </a:xfrm>
              <a:custGeom>
                <a:avLst/>
                <a:gdLst>
                  <a:gd name="connsiteX0" fmla="*/ 0 w 476250"/>
                  <a:gd name="connsiteY0" fmla="*/ 79377 h 628650"/>
                  <a:gd name="connsiteX1" fmla="*/ 79377 w 476250"/>
                  <a:gd name="connsiteY1" fmla="*/ 0 h 628650"/>
                  <a:gd name="connsiteX2" fmla="*/ 396873 w 476250"/>
                  <a:gd name="connsiteY2" fmla="*/ 0 h 628650"/>
                  <a:gd name="connsiteX3" fmla="*/ 476250 w 476250"/>
                  <a:gd name="connsiteY3" fmla="*/ 79377 h 628650"/>
                  <a:gd name="connsiteX4" fmla="*/ 476250 w 476250"/>
                  <a:gd name="connsiteY4" fmla="*/ 549273 h 628650"/>
                  <a:gd name="connsiteX5" fmla="*/ 396873 w 476250"/>
                  <a:gd name="connsiteY5" fmla="*/ 628650 h 628650"/>
                  <a:gd name="connsiteX6" fmla="*/ 79377 w 476250"/>
                  <a:gd name="connsiteY6" fmla="*/ 628650 h 628650"/>
                  <a:gd name="connsiteX7" fmla="*/ 0 w 476250"/>
                  <a:gd name="connsiteY7" fmla="*/ 549273 h 628650"/>
                  <a:gd name="connsiteX8" fmla="*/ 0 w 476250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630287"/>
                  <a:gd name="connsiteY0" fmla="*/ 79377 h 628650"/>
                  <a:gd name="connsiteX1" fmla="*/ 79377 w 630287"/>
                  <a:gd name="connsiteY1" fmla="*/ 0 h 628650"/>
                  <a:gd name="connsiteX2" fmla="*/ 396873 w 630287"/>
                  <a:gd name="connsiteY2" fmla="*/ 0 h 628650"/>
                  <a:gd name="connsiteX3" fmla="*/ 628650 w 630287"/>
                  <a:gd name="connsiteY3" fmla="*/ 19844 h 628650"/>
                  <a:gd name="connsiteX4" fmla="*/ 507206 w 630287"/>
                  <a:gd name="connsiteY4" fmla="*/ 138908 h 628650"/>
                  <a:gd name="connsiteX5" fmla="*/ 476250 w 630287"/>
                  <a:gd name="connsiteY5" fmla="*/ 549273 h 628650"/>
                  <a:gd name="connsiteX6" fmla="*/ 396873 w 630287"/>
                  <a:gd name="connsiteY6" fmla="*/ 628650 h 628650"/>
                  <a:gd name="connsiteX7" fmla="*/ 79377 w 630287"/>
                  <a:gd name="connsiteY7" fmla="*/ 628650 h 628650"/>
                  <a:gd name="connsiteX8" fmla="*/ 0 w 630287"/>
                  <a:gd name="connsiteY8" fmla="*/ 549273 h 628650"/>
                  <a:gd name="connsiteX9" fmla="*/ 0 w 630287"/>
                  <a:gd name="connsiteY9" fmla="*/ 79377 h 628650"/>
                  <a:gd name="connsiteX0" fmla="*/ 0 w 630888"/>
                  <a:gd name="connsiteY0" fmla="*/ 79377 h 628650"/>
                  <a:gd name="connsiteX1" fmla="*/ 79377 w 630888"/>
                  <a:gd name="connsiteY1" fmla="*/ 0 h 628650"/>
                  <a:gd name="connsiteX2" fmla="*/ 396873 w 630888"/>
                  <a:gd name="connsiteY2" fmla="*/ 0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9" fmla="*/ 0 w 630888"/>
                  <a:gd name="connsiteY9" fmla="*/ 79377 h 628650"/>
                  <a:gd name="connsiteX0" fmla="*/ 0 w 630888"/>
                  <a:gd name="connsiteY0" fmla="*/ 79377 h 628650"/>
                  <a:gd name="connsiteX1" fmla="*/ 79377 w 630888"/>
                  <a:gd name="connsiteY1" fmla="*/ 0 h 628650"/>
                  <a:gd name="connsiteX2" fmla="*/ 399255 w 630888"/>
                  <a:gd name="connsiteY2" fmla="*/ 4762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9" fmla="*/ 0 w 630888"/>
                  <a:gd name="connsiteY9" fmla="*/ 79377 h 628650"/>
                  <a:gd name="connsiteX0" fmla="*/ 0 w 630888"/>
                  <a:gd name="connsiteY0" fmla="*/ 549273 h 628650"/>
                  <a:gd name="connsiteX1" fmla="*/ 79377 w 630888"/>
                  <a:gd name="connsiteY1" fmla="*/ 0 h 628650"/>
                  <a:gd name="connsiteX2" fmla="*/ 399255 w 630888"/>
                  <a:gd name="connsiteY2" fmla="*/ 4762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0" fmla="*/ 73023 w 703911"/>
                  <a:gd name="connsiteY0" fmla="*/ 544511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73023 w 703911"/>
                  <a:gd name="connsiteY8" fmla="*/ 544511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3911" h="623888">
                    <a:moveTo>
                      <a:pt x="58735" y="554036"/>
                    </a:moveTo>
                    <a:lnTo>
                      <a:pt x="0" y="0"/>
                    </a:lnTo>
                    <a:lnTo>
                      <a:pt x="472278" y="0"/>
                    </a:lnTo>
                    <a:cubicBezTo>
                      <a:pt x="535645" y="7276"/>
                      <a:pt x="683284" y="-8069"/>
                      <a:pt x="701673" y="15082"/>
                    </a:cubicBezTo>
                    <a:cubicBezTo>
                      <a:pt x="720062" y="38233"/>
                      <a:pt x="620313" y="83214"/>
                      <a:pt x="580229" y="134146"/>
                    </a:cubicBezTo>
                    <a:cubicBezTo>
                      <a:pt x="568323" y="290778"/>
                      <a:pt x="556417" y="387879"/>
                      <a:pt x="549273" y="544511"/>
                    </a:cubicBezTo>
                    <a:cubicBezTo>
                      <a:pt x="549273" y="588350"/>
                      <a:pt x="513735" y="623888"/>
                      <a:pt x="469896" y="623888"/>
                    </a:cubicBezTo>
                    <a:lnTo>
                      <a:pt x="152400" y="623888"/>
                    </a:lnTo>
                    <a:cubicBezTo>
                      <a:pt x="108561" y="623888"/>
                      <a:pt x="58735" y="597875"/>
                      <a:pt x="58735" y="554036"/>
                    </a:cubicBezTo>
                    <a:close/>
                  </a:path>
                </a:pathLst>
              </a:custGeom>
              <a:solidFill>
                <a:srgbClr val="BDE8F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Oval 9"/>
              <p:cNvSpPr/>
              <p:nvPr/>
            </p:nvSpPr>
            <p:spPr>
              <a:xfrm>
                <a:off x="4484179" y="3114555"/>
                <a:ext cx="218950" cy="533578"/>
              </a:xfrm>
              <a:custGeom>
                <a:avLst/>
                <a:gdLst>
                  <a:gd name="connsiteX0" fmla="*/ 0 w 214312"/>
                  <a:gd name="connsiteY0" fmla="*/ 255985 h 511969"/>
                  <a:gd name="connsiteX1" fmla="*/ 107156 w 214312"/>
                  <a:gd name="connsiteY1" fmla="*/ 0 h 511969"/>
                  <a:gd name="connsiteX2" fmla="*/ 214312 w 214312"/>
                  <a:gd name="connsiteY2" fmla="*/ 255985 h 511969"/>
                  <a:gd name="connsiteX3" fmla="*/ 107156 w 214312"/>
                  <a:gd name="connsiteY3" fmla="*/ 511970 h 511969"/>
                  <a:gd name="connsiteX4" fmla="*/ 0 w 214312"/>
                  <a:gd name="connsiteY4" fmla="*/ 255985 h 511969"/>
                  <a:gd name="connsiteX0" fmla="*/ 5191 w 219503"/>
                  <a:gd name="connsiteY0" fmla="*/ 266596 h 522581"/>
                  <a:gd name="connsiteX1" fmla="*/ 26622 w 219503"/>
                  <a:gd name="connsiteY1" fmla="*/ 70142 h 522581"/>
                  <a:gd name="connsiteX2" fmla="*/ 112347 w 219503"/>
                  <a:gd name="connsiteY2" fmla="*/ 10611 h 522581"/>
                  <a:gd name="connsiteX3" fmla="*/ 219503 w 219503"/>
                  <a:gd name="connsiteY3" fmla="*/ 266596 h 522581"/>
                  <a:gd name="connsiteX4" fmla="*/ 112347 w 219503"/>
                  <a:gd name="connsiteY4" fmla="*/ 522581 h 522581"/>
                  <a:gd name="connsiteX5" fmla="*/ 5191 w 219503"/>
                  <a:gd name="connsiteY5" fmla="*/ 266596 h 522581"/>
                  <a:gd name="connsiteX0" fmla="*/ 5191 w 222721"/>
                  <a:gd name="connsiteY0" fmla="*/ 256738 h 512723"/>
                  <a:gd name="connsiteX1" fmla="*/ 26622 w 222721"/>
                  <a:gd name="connsiteY1" fmla="*/ 60284 h 512723"/>
                  <a:gd name="connsiteX2" fmla="*/ 112347 w 222721"/>
                  <a:gd name="connsiteY2" fmla="*/ 753 h 512723"/>
                  <a:gd name="connsiteX3" fmla="*/ 200454 w 222721"/>
                  <a:gd name="connsiteY3" fmla="*/ 43616 h 512723"/>
                  <a:gd name="connsiteX4" fmla="*/ 219503 w 222721"/>
                  <a:gd name="connsiteY4" fmla="*/ 256738 h 512723"/>
                  <a:gd name="connsiteX5" fmla="*/ 112347 w 222721"/>
                  <a:gd name="connsiteY5" fmla="*/ 512723 h 512723"/>
                  <a:gd name="connsiteX6" fmla="*/ 5191 w 222721"/>
                  <a:gd name="connsiteY6" fmla="*/ 256738 h 512723"/>
                  <a:gd name="connsiteX0" fmla="*/ 5191 w 220697"/>
                  <a:gd name="connsiteY0" fmla="*/ 256738 h 525405"/>
                  <a:gd name="connsiteX1" fmla="*/ 26622 w 220697"/>
                  <a:gd name="connsiteY1" fmla="*/ 60284 h 525405"/>
                  <a:gd name="connsiteX2" fmla="*/ 112347 w 220697"/>
                  <a:gd name="connsiteY2" fmla="*/ 753 h 525405"/>
                  <a:gd name="connsiteX3" fmla="*/ 200454 w 220697"/>
                  <a:gd name="connsiteY3" fmla="*/ 43616 h 525405"/>
                  <a:gd name="connsiteX4" fmla="*/ 219503 w 220697"/>
                  <a:gd name="connsiteY4" fmla="*/ 256738 h 525405"/>
                  <a:gd name="connsiteX5" fmla="*/ 209979 w 220697"/>
                  <a:gd name="connsiteY5" fmla="*/ 462716 h 525405"/>
                  <a:gd name="connsiteX6" fmla="*/ 112347 w 220697"/>
                  <a:gd name="connsiteY6" fmla="*/ 512723 h 525405"/>
                  <a:gd name="connsiteX7" fmla="*/ 5191 w 220697"/>
                  <a:gd name="connsiteY7" fmla="*/ 256738 h 525405"/>
                  <a:gd name="connsiteX0" fmla="*/ 2728 w 218234"/>
                  <a:gd name="connsiteY0" fmla="*/ 256738 h 514814"/>
                  <a:gd name="connsiteX1" fmla="*/ 24159 w 218234"/>
                  <a:gd name="connsiteY1" fmla="*/ 60284 h 514814"/>
                  <a:gd name="connsiteX2" fmla="*/ 109884 w 218234"/>
                  <a:gd name="connsiteY2" fmla="*/ 753 h 514814"/>
                  <a:gd name="connsiteX3" fmla="*/ 197991 w 218234"/>
                  <a:gd name="connsiteY3" fmla="*/ 43616 h 514814"/>
                  <a:gd name="connsiteX4" fmla="*/ 217040 w 218234"/>
                  <a:gd name="connsiteY4" fmla="*/ 256738 h 514814"/>
                  <a:gd name="connsiteX5" fmla="*/ 207516 w 218234"/>
                  <a:gd name="connsiteY5" fmla="*/ 462716 h 514814"/>
                  <a:gd name="connsiteX6" fmla="*/ 109884 w 218234"/>
                  <a:gd name="connsiteY6" fmla="*/ 512723 h 514814"/>
                  <a:gd name="connsiteX7" fmla="*/ 12254 w 218234"/>
                  <a:gd name="connsiteY7" fmla="*/ 479384 h 514814"/>
                  <a:gd name="connsiteX8" fmla="*/ 2728 w 218234"/>
                  <a:gd name="connsiteY8" fmla="*/ 256738 h 514814"/>
                  <a:gd name="connsiteX0" fmla="*/ 2728 w 218234"/>
                  <a:gd name="connsiteY0" fmla="*/ 256738 h 534476"/>
                  <a:gd name="connsiteX1" fmla="*/ 24159 w 218234"/>
                  <a:gd name="connsiteY1" fmla="*/ 60284 h 534476"/>
                  <a:gd name="connsiteX2" fmla="*/ 109884 w 218234"/>
                  <a:gd name="connsiteY2" fmla="*/ 753 h 534476"/>
                  <a:gd name="connsiteX3" fmla="*/ 197991 w 218234"/>
                  <a:gd name="connsiteY3" fmla="*/ 43616 h 534476"/>
                  <a:gd name="connsiteX4" fmla="*/ 217040 w 218234"/>
                  <a:gd name="connsiteY4" fmla="*/ 256738 h 534476"/>
                  <a:gd name="connsiteX5" fmla="*/ 207516 w 218234"/>
                  <a:gd name="connsiteY5" fmla="*/ 462716 h 534476"/>
                  <a:gd name="connsiteX6" fmla="*/ 112265 w 218234"/>
                  <a:gd name="connsiteY6" fmla="*/ 534154 h 534476"/>
                  <a:gd name="connsiteX7" fmla="*/ 12254 w 218234"/>
                  <a:gd name="connsiteY7" fmla="*/ 479384 h 534476"/>
                  <a:gd name="connsiteX8" fmla="*/ 2728 w 218234"/>
                  <a:gd name="connsiteY8" fmla="*/ 256738 h 534476"/>
                  <a:gd name="connsiteX0" fmla="*/ 2728 w 219581"/>
                  <a:gd name="connsiteY0" fmla="*/ 256738 h 534275"/>
                  <a:gd name="connsiteX1" fmla="*/ 24159 w 219581"/>
                  <a:gd name="connsiteY1" fmla="*/ 60284 h 534275"/>
                  <a:gd name="connsiteX2" fmla="*/ 109884 w 219581"/>
                  <a:gd name="connsiteY2" fmla="*/ 753 h 534275"/>
                  <a:gd name="connsiteX3" fmla="*/ 197991 w 219581"/>
                  <a:gd name="connsiteY3" fmla="*/ 43616 h 534275"/>
                  <a:gd name="connsiteX4" fmla="*/ 217040 w 219581"/>
                  <a:gd name="connsiteY4" fmla="*/ 256738 h 534275"/>
                  <a:gd name="connsiteX5" fmla="*/ 209897 w 219581"/>
                  <a:gd name="connsiteY5" fmla="*/ 469860 h 534275"/>
                  <a:gd name="connsiteX6" fmla="*/ 112265 w 219581"/>
                  <a:gd name="connsiteY6" fmla="*/ 534154 h 534275"/>
                  <a:gd name="connsiteX7" fmla="*/ 12254 w 219581"/>
                  <a:gd name="connsiteY7" fmla="*/ 479384 h 534275"/>
                  <a:gd name="connsiteX8" fmla="*/ 2728 w 219581"/>
                  <a:gd name="connsiteY8" fmla="*/ 256738 h 534275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197360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197360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204504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204504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950" h="533578">
                    <a:moveTo>
                      <a:pt x="2097" y="256041"/>
                    </a:moveTo>
                    <a:cubicBezTo>
                      <a:pt x="2494" y="183810"/>
                      <a:pt x="-3856" y="87963"/>
                      <a:pt x="14003" y="45299"/>
                    </a:cubicBezTo>
                    <a:cubicBezTo>
                      <a:pt x="31862" y="2635"/>
                      <a:pt x="77503" y="453"/>
                      <a:pt x="109253" y="56"/>
                    </a:cubicBezTo>
                    <a:cubicBezTo>
                      <a:pt x="141003" y="-341"/>
                      <a:pt x="186645" y="255"/>
                      <a:pt x="204504" y="42919"/>
                    </a:cubicBezTo>
                    <a:cubicBezTo>
                      <a:pt x="222363" y="85583"/>
                      <a:pt x="218393" y="196510"/>
                      <a:pt x="216409" y="256041"/>
                    </a:cubicBezTo>
                    <a:cubicBezTo>
                      <a:pt x="214425" y="315572"/>
                      <a:pt x="227125" y="426499"/>
                      <a:pt x="209266" y="469163"/>
                    </a:cubicBezTo>
                    <a:cubicBezTo>
                      <a:pt x="191407" y="511827"/>
                      <a:pt x="144574" y="531870"/>
                      <a:pt x="111634" y="533457"/>
                    </a:cubicBezTo>
                    <a:cubicBezTo>
                      <a:pt x="78694" y="535044"/>
                      <a:pt x="29482" y="521351"/>
                      <a:pt x="11623" y="478687"/>
                    </a:cubicBezTo>
                    <a:cubicBezTo>
                      <a:pt x="-6236" y="436023"/>
                      <a:pt x="1700" y="328272"/>
                      <a:pt x="2097" y="2560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667" name="Straight Connector 666"/>
              <p:cNvCxnSpPr/>
              <p:nvPr/>
            </p:nvCxnSpPr>
            <p:spPr>
              <a:xfrm>
                <a:off x="4540076" y="3200764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8" name="Straight Connector 667"/>
              <p:cNvCxnSpPr/>
              <p:nvPr/>
            </p:nvCxnSpPr>
            <p:spPr>
              <a:xfrm>
                <a:off x="4566865" y="3262676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9" name="Straight Connector 668"/>
              <p:cNvCxnSpPr/>
              <p:nvPr/>
            </p:nvCxnSpPr>
            <p:spPr>
              <a:xfrm>
                <a:off x="4540076" y="3319827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0" name="Straight Connector 669"/>
              <p:cNvCxnSpPr/>
              <p:nvPr/>
            </p:nvCxnSpPr>
            <p:spPr>
              <a:xfrm>
                <a:off x="4566865" y="3381739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1" name="Straight Connector 670"/>
              <p:cNvCxnSpPr/>
              <p:nvPr/>
            </p:nvCxnSpPr>
            <p:spPr>
              <a:xfrm>
                <a:off x="4540076" y="3438889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/>
              <p:cNvCxnSpPr/>
              <p:nvPr/>
            </p:nvCxnSpPr>
            <p:spPr>
              <a:xfrm>
                <a:off x="4566865" y="3500801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Straight Connector 672"/>
              <p:cNvCxnSpPr/>
              <p:nvPr/>
            </p:nvCxnSpPr>
            <p:spPr>
              <a:xfrm>
                <a:off x="4540076" y="3565095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Group 4"/>
            <p:cNvGrpSpPr/>
            <p:nvPr/>
          </p:nvGrpSpPr>
          <p:grpSpPr>
            <a:xfrm>
              <a:off x="-721696" y="3115334"/>
              <a:ext cx="8390599" cy="2713882"/>
              <a:chOff x="-721696" y="3115334"/>
              <a:chExt cx="8390599" cy="2713882"/>
            </a:xfrm>
          </p:grpSpPr>
          <p:sp>
            <p:nvSpPr>
              <p:cNvPr id="544" name="Rectangle 543"/>
              <p:cNvSpPr/>
              <p:nvPr/>
            </p:nvSpPr>
            <p:spPr>
              <a:xfrm>
                <a:off x="-175054" y="4078775"/>
                <a:ext cx="6930390" cy="1750441"/>
              </a:xfrm>
              <a:prstGeom prst="rect">
                <a:avLst/>
              </a:prstGeom>
              <a:noFill/>
              <a:ln w="206375" cap="sq">
                <a:solidFill>
                  <a:srgbClr val="B4B4B4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" name="Rectangle 63"/>
              <p:cNvSpPr/>
              <p:nvPr/>
            </p:nvSpPr>
            <p:spPr>
              <a:xfrm rot="21154528">
                <a:off x="-721696" y="3196357"/>
                <a:ext cx="8390599" cy="1480723"/>
              </a:xfrm>
              <a:custGeom>
                <a:avLst/>
                <a:gdLst>
                  <a:gd name="connsiteX0" fmla="*/ 0 w 8702151"/>
                  <a:gd name="connsiteY0" fmla="*/ 0 h 2059342"/>
                  <a:gd name="connsiteX1" fmla="*/ 8702151 w 8702151"/>
                  <a:gd name="connsiteY1" fmla="*/ 0 h 2059342"/>
                  <a:gd name="connsiteX2" fmla="*/ 8702151 w 8702151"/>
                  <a:gd name="connsiteY2" fmla="*/ 2059342 h 2059342"/>
                  <a:gd name="connsiteX3" fmla="*/ 0 w 8702151"/>
                  <a:gd name="connsiteY3" fmla="*/ 2059342 h 2059342"/>
                  <a:gd name="connsiteX4" fmla="*/ 0 w 8702151"/>
                  <a:gd name="connsiteY4" fmla="*/ 0 h 2059342"/>
                  <a:gd name="connsiteX0" fmla="*/ 0 w 9195338"/>
                  <a:gd name="connsiteY0" fmla="*/ 0 h 2113985"/>
                  <a:gd name="connsiteX1" fmla="*/ 9195338 w 9195338"/>
                  <a:gd name="connsiteY1" fmla="*/ 54643 h 2113985"/>
                  <a:gd name="connsiteX2" fmla="*/ 9195338 w 9195338"/>
                  <a:gd name="connsiteY2" fmla="*/ 2113985 h 2113985"/>
                  <a:gd name="connsiteX3" fmla="*/ 493187 w 9195338"/>
                  <a:gd name="connsiteY3" fmla="*/ 2113985 h 2113985"/>
                  <a:gd name="connsiteX4" fmla="*/ 0 w 9195338"/>
                  <a:gd name="connsiteY4" fmla="*/ 0 h 2113985"/>
                  <a:gd name="connsiteX0" fmla="*/ 0 w 9931806"/>
                  <a:gd name="connsiteY0" fmla="*/ 0 h 2113985"/>
                  <a:gd name="connsiteX1" fmla="*/ 9195338 w 9931806"/>
                  <a:gd name="connsiteY1" fmla="*/ 54643 h 2113985"/>
                  <a:gd name="connsiteX2" fmla="*/ 9931806 w 9931806"/>
                  <a:gd name="connsiteY2" fmla="*/ 2033647 h 2113985"/>
                  <a:gd name="connsiteX3" fmla="*/ 493187 w 9931806"/>
                  <a:gd name="connsiteY3" fmla="*/ 2113985 h 2113985"/>
                  <a:gd name="connsiteX4" fmla="*/ 0 w 9931806"/>
                  <a:gd name="connsiteY4" fmla="*/ 0 h 2113985"/>
                  <a:gd name="connsiteX0" fmla="*/ 0 w 10032483"/>
                  <a:gd name="connsiteY0" fmla="*/ 0 h 2113985"/>
                  <a:gd name="connsiteX1" fmla="*/ 9195338 w 10032483"/>
                  <a:gd name="connsiteY1" fmla="*/ 54643 h 2113985"/>
                  <a:gd name="connsiteX2" fmla="*/ 10032483 w 10032483"/>
                  <a:gd name="connsiteY2" fmla="*/ 1938890 h 2113985"/>
                  <a:gd name="connsiteX3" fmla="*/ 493187 w 10032483"/>
                  <a:gd name="connsiteY3" fmla="*/ 2113985 h 2113985"/>
                  <a:gd name="connsiteX4" fmla="*/ 0 w 10032483"/>
                  <a:gd name="connsiteY4" fmla="*/ 0 h 2113985"/>
                  <a:gd name="connsiteX0" fmla="*/ 0 w 10070244"/>
                  <a:gd name="connsiteY0" fmla="*/ 0 h 2113985"/>
                  <a:gd name="connsiteX1" fmla="*/ 9195338 w 10070244"/>
                  <a:gd name="connsiteY1" fmla="*/ 54643 h 2113985"/>
                  <a:gd name="connsiteX2" fmla="*/ 10070244 w 10070244"/>
                  <a:gd name="connsiteY2" fmla="*/ 1875152 h 2113985"/>
                  <a:gd name="connsiteX3" fmla="*/ 493187 w 10070244"/>
                  <a:gd name="connsiteY3" fmla="*/ 2113985 h 2113985"/>
                  <a:gd name="connsiteX4" fmla="*/ 0 w 10070244"/>
                  <a:gd name="connsiteY4" fmla="*/ 0 h 2113985"/>
                  <a:gd name="connsiteX0" fmla="*/ 0 w 9933123"/>
                  <a:gd name="connsiteY0" fmla="*/ 0 h 2113985"/>
                  <a:gd name="connsiteX1" fmla="*/ 9195338 w 9933123"/>
                  <a:gd name="connsiteY1" fmla="*/ 54643 h 2113985"/>
                  <a:gd name="connsiteX2" fmla="*/ 9933123 w 9933123"/>
                  <a:gd name="connsiteY2" fmla="*/ 1798369 h 2113985"/>
                  <a:gd name="connsiteX3" fmla="*/ 493187 w 9933123"/>
                  <a:gd name="connsiteY3" fmla="*/ 2113985 h 2113985"/>
                  <a:gd name="connsiteX4" fmla="*/ 0 w 9933123"/>
                  <a:gd name="connsiteY4" fmla="*/ 0 h 2113985"/>
                  <a:gd name="connsiteX0" fmla="*/ 0 w 9933123"/>
                  <a:gd name="connsiteY0" fmla="*/ 0 h 2113985"/>
                  <a:gd name="connsiteX1" fmla="*/ 9195338 w 9933123"/>
                  <a:gd name="connsiteY1" fmla="*/ 54643 h 2113985"/>
                  <a:gd name="connsiteX2" fmla="*/ 9933123 w 9933123"/>
                  <a:gd name="connsiteY2" fmla="*/ 1798369 h 2113985"/>
                  <a:gd name="connsiteX3" fmla="*/ 493187 w 9933123"/>
                  <a:gd name="connsiteY3" fmla="*/ 2113985 h 2113985"/>
                  <a:gd name="connsiteX4" fmla="*/ 0 w 9933123"/>
                  <a:gd name="connsiteY4" fmla="*/ 0 h 2113985"/>
                  <a:gd name="connsiteX0" fmla="*/ 0 w 9956196"/>
                  <a:gd name="connsiteY0" fmla="*/ 0 h 2113985"/>
                  <a:gd name="connsiteX1" fmla="*/ 9195338 w 9956196"/>
                  <a:gd name="connsiteY1" fmla="*/ 54643 h 2113985"/>
                  <a:gd name="connsiteX2" fmla="*/ 9956196 w 9956196"/>
                  <a:gd name="connsiteY2" fmla="*/ 1771953 h 2113985"/>
                  <a:gd name="connsiteX3" fmla="*/ 493187 w 9956196"/>
                  <a:gd name="connsiteY3" fmla="*/ 2113985 h 2113985"/>
                  <a:gd name="connsiteX4" fmla="*/ 0 w 9956196"/>
                  <a:gd name="connsiteY4" fmla="*/ 0 h 2113985"/>
                  <a:gd name="connsiteX0" fmla="*/ 0 w 9907968"/>
                  <a:gd name="connsiteY0" fmla="*/ 0 h 2113985"/>
                  <a:gd name="connsiteX1" fmla="*/ 9195338 w 9907968"/>
                  <a:gd name="connsiteY1" fmla="*/ 54643 h 2113985"/>
                  <a:gd name="connsiteX2" fmla="*/ 9907968 w 9907968"/>
                  <a:gd name="connsiteY2" fmla="*/ 1765649 h 2113985"/>
                  <a:gd name="connsiteX3" fmla="*/ 493187 w 9907968"/>
                  <a:gd name="connsiteY3" fmla="*/ 2113985 h 2113985"/>
                  <a:gd name="connsiteX4" fmla="*/ 0 w 9907968"/>
                  <a:gd name="connsiteY4" fmla="*/ 0 h 2113985"/>
                  <a:gd name="connsiteX0" fmla="*/ 0 w 9941948"/>
                  <a:gd name="connsiteY0" fmla="*/ 0 h 2113985"/>
                  <a:gd name="connsiteX1" fmla="*/ 9195338 w 9941948"/>
                  <a:gd name="connsiteY1" fmla="*/ 54643 h 2113985"/>
                  <a:gd name="connsiteX2" fmla="*/ 9941948 w 9941948"/>
                  <a:gd name="connsiteY2" fmla="*/ 1730848 h 2113985"/>
                  <a:gd name="connsiteX3" fmla="*/ 493187 w 9941948"/>
                  <a:gd name="connsiteY3" fmla="*/ 2113985 h 2113985"/>
                  <a:gd name="connsiteX4" fmla="*/ 0 w 9941948"/>
                  <a:gd name="connsiteY4" fmla="*/ 0 h 2113985"/>
                  <a:gd name="connsiteX0" fmla="*/ 0 w 9938167"/>
                  <a:gd name="connsiteY0" fmla="*/ 0 h 2113985"/>
                  <a:gd name="connsiteX1" fmla="*/ 9195338 w 9938167"/>
                  <a:gd name="connsiteY1" fmla="*/ 54643 h 2113985"/>
                  <a:gd name="connsiteX2" fmla="*/ 9938167 w 9938167"/>
                  <a:gd name="connsiteY2" fmla="*/ 1759785 h 2113985"/>
                  <a:gd name="connsiteX3" fmla="*/ 493187 w 9938167"/>
                  <a:gd name="connsiteY3" fmla="*/ 2113985 h 2113985"/>
                  <a:gd name="connsiteX4" fmla="*/ 0 w 9938167"/>
                  <a:gd name="connsiteY4" fmla="*/ 0 h 2113985"/>
                  <a:gd name="connsiteX0" fmla="*/ 0 w 9938167"/>
                  <a:gd name="connsiteY0" fmla="*/ 0 h 2113985"/>
                  <a:gd name="connsiteX1" fmla="*/ 8972228 w 9938167"/>
                  <a:gd name="connsiteY1" fmla="*/ 35296 h 2113985"/>
                  <a:gd name="connsiteX2" fmla="*/ 9938167 w 9938167"/>
                  <a:gd name="connsiteY2" fmla="*/ 1759785 h 2113985"/>
                  <a:gd name="connsiteX3" fmla="*/ 493187 w 9938167"/>
                  <a:gd name="connsiteY3" fmla="*/ 2113985 h 2113985"/>
                  <a:gd name="connsiteX4" fmla="*/ 0 w 9938167"/>
                  <a:gd name="connsiteY4" fmla="*/ 0 h 2113985"/>
                  <a:gd name="connsiteX0" fmla="*/ 0 w 10239703"/>
                  <a:gd name="connsiteY0" fmla="*/ 0 h 2133771"/>
                  <a:gd name="connsiteX1" fmla="*/ 9273764 w 10239703"/>
                  <a:gd name="connsiteY1" fmla="*/ 55082 h 2133771"/>
                  <a:gd name="connsiteX2" fmla="*/ 10239703 w 10239703"/>
                  <a:gd name="connsiteY2" fmla="*/ 1779571 h 2133771"/>
                  <a:gd name="connsiteX3" fmla="*/ 794723 w 10239703"/>
                  <a:gd name="connsiteY3" fmla="*/ 2133771 h 2133771"/>
                  <a:gd name="connsiteX4" fmla="*/ 0 w 10239703"/>
                  <a:gd name="connsiteY4" fmla="*/ 0 h 2133771"/>
                  <a:gd name="connsiteX0" fmla="*/ 0 w 10476680"/>
                  <a:gd name="connsiteY0" fmla="*/ 31673 h 2078689"/>
                  <a:gd name="connsiteX1" fmla="*/ 9510741 w 10476680"/>
                  <a:gd name="connsiteY1" fmla="*/ 0 h 2078689"/>
                  <a:gd name="connsiteX2" fmla="*/ 10476680 w 10476680"/>
                  <a:gd name="connsiteY2" fmla="*/ 1724489 h 2078689"/>
                  <a:gd name="connsiteX3" fmla="*/ 1031700 w 10476680"/>
                  <a:gd name="connsiteY3" fmla="*/ 2078689 h 2078689"/>
                  <a:gd name="connsiteX4" fmla="*/ 0 w 10476680"/>
                  <a:gd name="connsiteY4" fmla="*/ 31673 h 2078689"/>
                  <a:gd name="connsiteX0" fmla="*/ 0 w 10439359"/>
                  <a:gd name="connsiteY0" fmla="*/ 46360 h 2078689"/>
                  <a:gd name="connsiteX1" fmla="*/ 9473420 w 10439359"/>
                  <a:gd name="connsiteY1" fmla="*/ 0 h 2078689"/>
                  <a:gd name="connsiteX2" fmla="*/ 10439359 w 10439359"/>
                  <a:gd name="connsiteY2" fmla="*/ 1724489 h 2078689"/>
                  <a:gd name="connsiteX3" fmla="*/ 994379 w 10439359"/>
                  <a:gd name="connsiteY3" fmla="*/ 2078689 h 2078689"/>
                  <a:gd name="connsiteX4" fmla="*/ 0 w 10439359"/>
                  <a:gd name="connsiteY4" fmla="*/ 46360 h 2078689"/>
                  <a:gd name="connsiteX0" fmla="*/ 0 w 10410422"/>
                  <a:gd name="connsiteY0" fmla="*/ 50142 h 2078689"/>
                  <a:gd name="connsiteX1" fmla="*/ 9444483 w 10410422"/>
                  <a:gd name="connsiteY1" fmla="*/ 0 h 2078689"/>
                  <a:gd name="connsiteX2" fmla="*/ 10410422 w 10410422"/>
                  <a:gd name="connsiteY2" fmla="*/ 1724489 h 2078689"/>
                  <a:gd name="connsiteX3" fmla="*/ 965442 w 10410422"/>
                  <a:gd name="connsiteY3" fmla="*/ 2078689 h 2078689"/>
                  <a:gd name="connsiteX4" fmla="*/ 0 w 10410422"/>
                  <a:gd name="connsiteY4" fmla="*/ 50142 h 2078689"/>
                  <a:gd name="connsiteX0" fmla="*/ 0 w 10410422"/>
                  <a:gd name="connsiteY0" fmla="*/ 50142 h 2065700"/>
                  <a:gd name="connsiteX1" fmla="*/ 9444483 w 10410422"/>
                  <a:gd name="connsiteY1" fmla="*/ 0 h 2065700"/>
                  <a:gd name="connsiteX2" fmla="*/ 10410422 w 10410422"/>
                  <a:gd name="connsiteY2" fmla="*/ 1724489 h 2065700"/>
                  <a:gd name="connsiteX3" fmla="*/ 1016191 w 10410422"/>
                  <a:gd name="connsiteY3" fmla="*/ 2065700 h 2065700"/>
                  <a:gd name="connsiteX4" fmla="*/ 0 w 10410422"/>
                  <a:gd name="connsiteY4" fmla="*/ 50142 h 2065700"/>
                  <a:gd name="connsiteX0" fmla="*/ 0 w 10352987"/>
                  <a:gd name="connsiteY0" fmla="*/ 136131 h 2065700"/>
                  <a:gd name="connsiteX1" fmla="*/ 9387048 w 10352987"/>
                  <a:gd name="connsiteY1" fmla="*/ 0 h 2065700"/>
                  <a:gd name="connsiteX2" fmla="*/ 10352987 w 10352987"/>
                  <a:gd name="connsiteY2" fmla="*/ 1724489 h 2065700"/>
                  <a:gd name="connsiteX3" fmla="*/ 958756 w 10352987"/>
                  <a:gd name="connsiteY3" fmla="*/ 2065700 h 2065700"/>
                  <a:gd name="connsiteX4" fmla="*/ 0 w 10352987"/>
                  <a:gd name="connsiteY4" fmla="*/ 136131 h 2065700"/>
                  <a:gd name="connsiteX0" fmla="*/ 0 w 10262833"/>
                  <a:gd name="connsiteY0" fmla="*/ 196966 h 2065700"/>
                  <a:gd name="connsiteX1" fmla="*/ 9296894 w 10262833"/>
                  <a:gd name="connsiteY1" fmla="*/ 0 h 2065700"/>
                  <a:gd name="connsiteX2" fmla="*/ 10262833 w 10262833"/>
                  <a:gd name="connsiteY2" fmla="*/ 1724489 h 2065700"/>
                  <a:gd name="connsiteX3" fmla="*/ 868602 w 10262833"/>
                  <a:gd name="connsiteY3" fmla="*/ 2065700 h 2065700"/>
                  <a:gd name="connsiteX4" fmla="*/ 0 w 10262833"/>
                  <a:gd name="connsiteY4" fmla="*/ 196966 h 2065700"/>
                  <a:gd name="connsiteX0" fmla="*/ 0 w 10262833"/>
                  <a:gd name="connsiteY0" fmla="*/ 196966 h 2065700"/>
                  <a:gd name="connsiteX1" fmla="*/ 199674 w 10262833"/>
                  <a:gd name="connsiteY1" fmla="*/ 241406 h 2065700"/>
                  <a:gd name="connsiteX2" fmla="*/ 9296894 w 10262833"/>
                  <a:gd name="connsiteY2" fmla="*/ 0 h 2065700"/>
                  <a:gd name="connsiteX3" fmla="*/ 10262833 w 10262833"/>
                  <a:gd name="connsiteY3" fmla="*/ 1724489 h 2065700"/>
                  <a:gd name="connsiteX4" fmla="*/ 868602 w 10262833"/>
                  <a:gd name="connsiteY4" fmla="*/ 2065700 h 2065700"/>
                  <a:gd name="connsiteX5" fmla="*/ 0 w 10262833"/>
                  <a:gd name="connsiteY5" fmla="*/ 196966 h 2065700"/>
                  <a:gd name="connsiteX0" fmla="*/ 0 w 10262833"/>
                  <a:gd name="connsiteY0" fmla="*/ 196966 h 2049752"/>
                  <a:gd name="connsiteX1" fmla="*/ 199674 w 10262833"/>
                  <a:gd name="connsiteY1" fmla="*/ 241406 h 2049752"/>
                  <a:gd name="connsiteX2" fmla="*/ 9296894 w 10262833"/>
                  <a:gd name="connsiteY2" fmla="*/ 0 h 2049752"/>
                  <a:gd name="connsiteX3" fmla="*/ 10262833 w 10262833"/>
                  <a:gd name="connsiteY3" fmla="*/ 1724489 h 2049752"/>
                  <a:gd name="connsiteX4" fmla="*/ 821635 w 10262833"/>
                  <a:gd name="connsiteY4" fmla="*/ 2049752 h 2049752"/>
                  <a:gd name="connsiteX5" fmla="*/ 0 w 10262833"/>
                  <a:gd name="connsiteY5" fmla="*/ 196966 h 2049752"/>
                  <a:gd name="connsiteX0" fmla="*/ 0 w 10262833"/>
                  <a:gd name="connsiteY0" fmla="*/ 196966 h 2049752"/>
                  <a:gd name="connsiteX1" fmla="*/ 199674 w 10262833"/>
                  <a:gd name="connsiteY1" fmla="*/ 241406 h 2049752"/>
                  <a:gd name="connsiteX2" fmla="*/ 9296894 w 10262833"/>
                  <a:gd name="connsiteY2" fmla="*/ 0 h 2049752"/>
                  <a:gd name="connsiteX3" fmla="*/ 10262833 w 10262833"/>
                  <a:gd name="connsiteY3" fmla="*/ 1724489 h 2049752"/>
                  <a:gd name="connsiteX4" fmla="*/ 821635 w 10262833"/>
                  <a:gd name="connsiteY4" fmla="*/ 2049752 h 2049752"/>
                  <a:gd name="connsiteX5" fmla="*/ 0 w 10262833"/>
                  <a:gd name="connsiteY5" fmla="*/ 196966 h 2049752"/>
                  <a:gd name="connsiteX0" fmla="*/ 0 w 10262833"/>
                  <a:gd name="connsiteY0" fmla="*/ 196966 h 2049752"/>
                  <a:gd name="connsiteX1" fmla="*/ 199674 w 10262833"/>
                  <a:gd name="connsiteY1" fmla="*/ 241406 h 2049752"/>
                  <a:gd name="connsiteX2" fmla="*/ 9296894 w 10262833"/>
                  <a:gd name="connsiteY2" fmla="*/ 0 h 2049752"/>
                  <a:gd name="connsiteX3" fmla="*/ 10262833 w 10262833"/>
                  <a:gd name="connsiteY3" fmla="*/ 1724489 h 2049752"/>
                  <a:gd name="connsiteX4" fmla="*/ 821635 w 10262833"/>
                  <a:gd name="connsiteY4" fmla="*/ 2049752 h 2049752"/>
                  <a:gd name="connsiteX5" fmla="*/ 0 w 10262833"/>
                  <a:gd name="connsiteY5" fmla="*/ 196966 h 2049752"/>
                  <a:gd name="connsiteX0" fmla="*/ 0 w 10269136"/>
                  <a:gd name="connsiteY0" fmla="*/ 196966 h 2049752"/>
                  <a:gd name="connsiteX1" fmla="*/ 199674 w 10269136"/>
                  <a:gd name="connsiteY1" fmla="*/ 241406 h 2049752"/>
                  <a:gd name="connsiteX2" fmla="*/ 9296894 w 10269136"/>
                  <a:gd name="connsiteY2" fmla="*/ 0 h 2049752"/>
                  <a:gd name="connsiteX3" fmla="*/ 10269136 w 10269136"/>
                  <a:gd name="connsiteY3" fmla="*/ 1676261 h 2049752"/>
                  <a:gd name="connsiteX4" fmla="*/ 821635 w 10269136"/>
                  <a:gd name="connsiteY4" fmla="*/ 2049752 h 2049752"/>
                  <a:gd name="connsiteX5" fmla="*/ 0 w 10269136"/>
                  <a:gd name="connsiteY5" fmla="*/ 196966 h 2049752"/>
                  <a:gd name="connsiteX0" fmla="*/ 0 w 10253626"/>
                  <a:gd name="connsiteY0" fmla="*/ 196966 h 2049752"/>
                  <a:gd name="connsiteX1" fmla="*/ 199674 w 10253626"/>
                  <a:gd name="connsiteY1" fmla="*/ 241406 h 2049752"/>
                  <a:gd name="connsiteX2" fmla="*/ 9296894 w 10253626"/>
                  <a:gd name="connsiteY2" fmla="*/ 0 h 2049752"/>
                  <a:gd name="connsiteX3" fmla="*/ 10253626 w 10253626"/>
                  <a:gd name="connsiteY3" fmla="*/ 1644803 h 2049752"/>
                  <a:gd name="connsiteX4" fmla="*/ 821635 w 10253626"/>
                  <a:gd name="connsiteY4" fmla="*/ 2049752 h 2049752"/>
                  <a:gd name="connsiteX5" fmla="*/ 0 w 10253626"/>
                  <a:gd name="connsiteY5" fmla="*/ 196966 h 2049752"/>
                  <a:gd name="connsiteX0" fmla="*/ 0 w 10186106"/>
                  <a:gd name="connsiteY0" fmla="*/ 196966 h 2049752"/>
                  <a:gd name="connsiteX1" fmla="*/ 199674 w 10186106"/>
                  <a:gd name="connsiteY1" fmla="*/ 241406 h 2049752"/>
                  <a:gd name="connsiteX2" fmla="*/ 9296894 w 10186106"/>
                  <a:gd name="connsiteY2" fmla="*/ 0 h 2049752"/>
                  <a:gd name="connsiteX3" fmla="*/ 10186106 w 10186106"/>
                  <a:gd name="connsiteY3" fmla="*/ 1635979 h 2049752"/>
                  <a:gd name="connsiteX4" fmla="*/ 821635 w 10186106"/>
                  <a:gd name="connsiteY4" fmla="*/ 2049752 h 2049752"/>
                  <a:gd name="connsiteX5" fmla="*/ 0 w 10186106"/>
                  <a:gd name="connsiteY5" fmla="*/ 196966 h 2049752"/>
                  <a:gd name="connsiteX0" fmla="*/ 0 w 10225949"/>
                  <a:gd name="connsiteY0" fmla="*/ 196966 h 2049752"/>
                  <a:gd name="connsiteX1" fmla="*/ 199674 w 10225949"/>
                  <a:gd name="connsiteY1" fmla="*/ 241406 h 2049752"/>
                  <a:gd name="connsiteX2" fmla="*/ 9296894 w 10225949"/>
                  <a:gd name="connsiteY2" fmla="*/ 0 h 2049752"/>
                  <a:gd name="connsiteX3" fmla="*/ 10225949 w 10225949"/>
                  <a:gd name="connsiteY3" fmla="*/ 1631376 h 2049752"/>
                  <a:gd name="connsiteX4" fmla="*/ 821635 w 10225949"/>
                  <a:gd name="connsiteY4" fmla="*/ 2049752 h 2049752"/>
                  <a:gd name="connsiteX5" fmla="*/ 0 w 10225949"/>
                  <a:gd name="connsiteY5" fmla="*/ 196966 h 2049752"/>
                  <a:gd name="connsiteX0" fmla="*/ 0 w 10225949"/>
                  <a:gd name="connsiteY0" fmla="*/ 196966 h 2049752"/>
                  <a:gd name="connsiteX1" fmla="*/ 199674 w 10225949"/>
                  <a:gd name="connsiteY1" fmla="*/ 241406 h 2049752"/>
                  <a:gd name="connsiteX2" fmla="*/ 9296894 w 10225949"/>
                  <a:gd name="connsiteY2" fmla="*/ 0 h 2049752"/>
                  <a:gd name="connsiteX3" fmla="*/ 10225949 w 10225949"/>
                  <a:gd name="connsiteY3" fmla="*/ 1631376 h 2049752"/>
                  <a:gd name="connsiteX4" fmla="*/ 821635 w 10225949"/>
                  <a:gd name="connsiteY4" fmla="*/ 2049752 h 2049752"/>
                  <a:gd name="connsiteX5" fmla="*/ 0 w 10225949"/>
                  <a:gd name="connsiteY5" fmla="*/ 196966 h 2049752"/>
                  <a:gd name="connsiteX0" fmla="*/ 0 w 10229731"/>
                  <a:gd name="connsiteY0" fmla="*/ 196966 h 2049752"/>
                  <a:gd name="connsiteX1" fmla="*/ 199674 w 10229731"/>
                  <a:gd name="connsiteY1" fmla="*/ 241406 h 2049752"/>
                  <a:gd name="connsiteX2" fmla="*/ 9296894 w 10229731"/>
                  <a:gd name="connsiteY2" fmla="*/ 0 h 2049752"/>
                  <a:gd name="connsiteX3" fmla="*/ 10229731 w 10229731"/>
                  <a:gd name="connsiteY3" fmla="*/ 1602439 h 2049752"/>
                  <a:gd name="connsiteX4" fmla="*/ 821635 w 10229731"/>
                  <a:gd name="connsiteY4" fmla="*/ 2049752 h 2049752"/>
                  <a:gd name="connsiteX5" fmla="*/ 0 w 10229731"/>
                  <a:gd name="connsiteY5" fmla="*/ 196966 h 2049752"/>
                  <a:gd name="connsiteX0" fmla="*/ 0 w 10221346"/>
                  <a:gd name="connsiteY0" fmla="*/ 196966 h 2049752"/>
                  <a:gd name="connsiteX1" fmla="*/ 199674 w 10221346"/>
                  <a:gd name="connsiteY1" fmla="*/ 241406 h 2049752"/>
                  <a:gd name="connsiteX2" fmla="*/ 9296894 w 10221346"/>
                  <a:gd name="connsiteY2" fmla="*/ 0 h 2049752"/>
                  <a:gd name="connsiteX3" fmla="*/ 10221346 w 10221346"/>
                  <a:gd name="connsiteY3" fmla="*/ 1591533 h 2049752"/>
                  <a:gd name="connsiteX4" fmla="*/ 821635 w 10221346"/>
                  <a:gd name="connsiteY4" fmla="*/ 2049752 h 2049752"/>
                  <a:gd name="connsiteX5" fmla="*/ 0 w 10221346"/>
                  <a:gd name="connsiteY5" fmla="*/ 196966 h 2049752"/>
                  <a:gd name="connsiteX0" fmla="*/ 0 w 10221346"/>
                  <a:gd name="connsiteY0" fmla="*/ 205790 h 2058576"/>
                  <a:gd name="connsiteX1" fmla="*/ 199674 w 10221346"/>
                  <a:gd name="connsiteY1" fmla="*/ 250230 h 2058576"/>
                  <a:gd name="connsiteX2" fmla="*/ 9229374 w 10221346"/>
                  <a:gd name="connsiteY2" fmla="*/ 0 h 2058576"/>
                  <a:gd name="connsiteX3" fmla="*/ 10221346 w 10221346"/>
                  <a:gd name="connsiteY3" fmla="*/ 1600357 h 2058576"/>
                  <a:gd name="connsiteX4" fmla="*/ 821635 w 10221346"/>
                  <a:gd name="connsiteY4" fmla="*/ 2058576 h 2058576"/>
                  <a:gd name="connsiteX5" fmla="*/ 0 w 10221346"/>
                  <a:gd name="connsiteY5" fmla="*/ 205790 h 2058576"/>
                  <a:gd name="connsiteX0" fmla="*/ 0 w 10221346"/>
                  <a:gd name="connsiteY0" fmla="*/ 194941 h 2047727"/>
                  <a:gd name="connsiteX1" fmla="*/ 199674 w 10221346"/>
                  <a:gd name="connsiteY1" fmla="*/ 239381 h 2047727"/>
                  <a:gd name="connsiteX2" fmla="*/ 9012128 w 10221346"/>
                  <a:gd name="connsiteY2" fmla="*/ 0 h 2047727"/>
                  <a:gd name="connsiteX3" fmla="*/ 10221346 w 10221346"/>
                  <a:gd name="connsiteY3" fmla="*/ 1589508 h 2047727"/>
                  <a:gd name="connsiteX4" fmla="*/ 821635 w 10221346"/>
                  <a:gd name="connsiteY4" fmla="*/ 2047727 h 2047727"/>
                  <a:gd name="connsiteX5" fmla="*/ 0 w 10221346"/>
                  <a:gd name="connsiteY5" fmla="*/ 194941 h 2047727"/>
                  <a:gd name="connsiteX0" fmla="*/ 0 w 10221346"/>
                  <a:gd name="connsiteY0" fmla="*/ 203822 h 2056608"/>
                  <a:gd name="connsiteX1" fmla="*/ 199674 w 10221346"/>
                  <a:gd name="connsiteY1" fmla="*/ 248262 h 2056608"/>
                  <a:gd name="connsiteX2" fmla="*/ 8718977 w 10221346"/>
                  <a:gd name="connsiteY2" fmla="*/ 0 h 2056608"/>
                  <a:gd name="connsiteX3" fmla="*/ 10221346 w 10221346"/>
                  <a:gd name="connsiteY3" fmla="*/ 1598389 h 2056608"/>
                  <a:gd name="connsiteX4" fmla="*/ 821635 w 10221346"/>
                  <a:gd name="connsiteY4" fmla="*/ 2056608 h 2056608"/>
                  <a:gd name="connsiteX5" fmla="*/ 0 w 10221346"/>
                  <a:gd name="connsiteY5" fmla="*/ 203822 h 2056608"/>
                  <a:gd name="connsiteX0" fmla="*/ 621961 w 10021672"/>
                  <a:gd name="connsiteY0" fmla="*/ 2056608 h 2056608"/>
                  <a:gd name="connsiteX1" fmla="*/ 0 w 10021672"/>
                  <a:gd name="connsiteY1" fmla="*/ 248262 h 2056608"/>
                  <a:gd name="connsiteX2" fmla="*/ 8519303 w 10021672"/>
                  <a:gd name="connsiteY2" fmla="*/ 0 h 2056608"/>
                  <a:gd name="connsiteX3" fmla="*/ 10021672 w 10021672"/>
                  <a:gd name="connsiteY3" fmla="*/ 1598389 h 2056608"/>
                  <a:gd name="connsiteX4" fmla="*/ 621961 w 10021672"/>
                  <a:gd name="connsiteY4" fmla="*/ 2056608 h 2056608"/>
                  <a:gd name="connsiteX0" fmla="*/ 731461 w 10131172"/>
                  <a:gd name="connsiteY0" fmla="*/ 2056608 h 2056608"/>
                  <a:gd name="connsiteX1" fmla="*/ 0 w 10131172"/>
                  <a:gd name="connsiteY1" fmla="*/ 410537 h 2056608"/>
                  <a:gd name="connsiteX2" fmla="*/ 8628803 w 10131172"/>
                  <a:gd name="connsiteY2" fmla="*/ 0 h 2056608"/>
                  <a:gd name="connsiteX3" fmla="*/ 10131172 w 10131172"/>
                  <a:gd name="connsiteY3" fmla="*/ 1598389 h 2056608"/>
                  <a:gd name="connsiteX4" fmla="*/ 731461 w 10131172"/>
                  <a:gd name="connsiteY4" fmla="*/ 2056608 h 2056608"/>
                  <a:gd name="connsiteX0" fmla="*/ 658956 w 10058667"/>
                  <a:gd name="connsiteY0" fmla="*/ 2056608 h 2056608"/>
                  <a:gd name="connsiteX1" fmla="*/ 0 w 10058667"/>
                  <a:gd name="connsiteY1" fmla="*/ 606410 h 2056608"/>
                  <a:gd name="connsiteX2" fmla="*/ 8556298 w 10058667"/>
                  <a:gd name="connsiteY2" fmla="*/ 0 h 2056608"/>
                  <a:gd name="connsiteX3" fmla="*/ 10058667 w 10058667"/>
                  <a:gd name="connsiteY3" fmla="*/ 1598389 h 2056608"/>
                  <a:gd name="connsiteX4" fmla="*/ 658956 w 10058667"/>
                  <a:gd name="connsiteY4" fmla="*/ 2056608 h 2056608"/>
                  <a:gd name="connsiteX0" fmla="*/ 599056 w 9998767"/>
                  <a:gd name="connsiteY0" fmla="*/ 2056608 h 2056608"/>
                  <a:gd name="connsiteX1" fmla="*/ 0 w 9998767"/>
                  <a:gd name="connsiteY1" fmla="*/ 898739 h 2056608"/>
                  <a:gd name="connsiteX2" fmla="*/ 8496398 w 9998767"/>
                  <a:gd name="connsiteY2" fmla="*/ 0 h 2056608"/>
                  <a:gd name="connsiteX3" fmla="*/ 9998767 w 9998767"/>
                  <a:gd name="connsiteY3" fmla="*/ 1598389 h 2056608"/>
                  <a:gd name="connsiteX4" fmla="*/ 599056 w 9998767"/>
                  <a:gd name="connsiteY4" fmla="*/ 2056608 h 2056608"/>
                  <a:gd name="connsiteX0" fmla="*/ 459852 w 9859563"/>
                  <a:gd name="connsiteY0" fmla="*/ 2056608 h 2056608"/>
                  <a:gd name="connsiteX1" fmla="*/ 0 w 9859563"/>
                  <a:gd name="connsiteY1" fmla="*/ 1034656 h 2056608"/>
                  <a:gd name="connsiteX2" fmla="*/ 8357194 w 9859563"/>
                  <a:gd name="connsiteY2" fmla="*/ 0 h 2056608"/>
                  <a:gd name="connsiteX3" fmla="*/ 9859563 w 9859563"/>
                  <a:gd name="connsiteY3" fmla="*/ 1598389 h 2056608"/>
                  <a:gd name="connsiteX4" fmla="*/ 459852 w 9859563"/>
                  <a:gd name="connsiteY4" fmla="*/ 2056608 h 2056608"/>
                  <a:gd name="connsiteX0" fmla="*/ 388933 w 9788644"/>
                  <a:gd name="connsiteY0" fmla="*/ 2056608 h 2056608"/>
                  <a:gd name="connsiteX1" fmla="*/ 0 w 9788644"/>
                  <a:gd name="connsiteY1" fmla="*/ 867337 h 2056608"/>
                  <a:gd name="connsiteX2" fmla="*/ 8286275 w 9788644"/>
                  <a:gd name="connsiteY2" fmla="*/ 0 h 2056608"/>
                  <a:gd name="connsiteX3" fmla="*/ 9788644 w 9788644"/>
                  <a:gd name="connsiteY3" fmla="*/ 1598389 h 2056608"/>
                  <a:gd name="connsiteX4" fmla="*/ 388933 w 9788644"/>
                  <a:gd name="connsiteY4" fmla="*/ 2056608 h 2056608"/>
                  <a:gd name="connsiteX0" fmla="*/ 543263 w 9942974"/>
                  <a:gd name="connsiteY0" fmla="*/ 2056608 h 2056608"/>
                  <a:gd name="connsiteX1" fmla="*/ 0 w 9942974"/>
                  <a:gd name="connsiteY1" fmla="*/ 847167 h 2056608"/>
                  <a:gd name="connsiteX2" fmla="*/ 8440605 w 9942974"/>
                  <a:gd name="connsiteY2" fmla="*/ 0 h 2056608"/>
                  <a:gd name="connsiteX3" fmla="*/ 9942974 w 9942974"/>
                  <a:gd name="connsiteY3" fmla="*/ 1598389 h 2056608"/>
                  <a:gd name="connsiteX4" fmla="*/ 543263 w 9942974"/>
                  <a:gd name="connsiteY4" fmla="*/ 2056608 h 2056608"/>
                  <a:gd name="connsiteX0" fmla="*/ 543263 w 9942974"/>
                  <a:gd name="connsiteY0" fmla="*/ 1956370 h 1956370"/>
                  <a:gd name="connsiteX1" fmla="*/ 0 w 9942974"/>
                  <a:gd name="connsiteY1" fmla="*/ 746929 h 1956370"/>
                  <a:gd name="connsiteX2" fmla="*/ 8456936 w 9942974"/>
                  <a:gd name="connsiteY2" fmla="*/ 0 h 1956370"/>
                  <a:gd name="connsiteX3" fmla="*/ 9942974 w 9942974"/>
                  <a:gd name="connsiteY3" fmla="*/ 1498151 h 1956370"/>
                  <a:gd name="connsiteX4" fmla="*/ 543263 w 9942974"/>
                  <a:gd name="connsiteY4" fmla="*/ 1956370 h 1956370"/>
                  <a:gd name="connsiteX0" fmla="*/ 543263 w 9942974"/>
                  <a:gd name="connsiteY0" fmla="*/ 1853610 h 1853610"/>
                  <a:gd name="connsiteX1" fmla="*/ 0 w 9942974"/>
                  <a:gd name="connsiteY1" fmla="*/ 644169 h 1853610"/>
                  <a:gd name="connsiteX2" fmla="*/ 8492558 w 9942974"/>
                  <a:gd name="connsiteY2" fmla="*/ 0 h 1853610"/>
                  <a:gd name="connsiteX3" fmla="*/ 9942974 w 9942974"/>
                  <a:gd name="connsiteY3" fmla="*/ 1395391 h 1853610"/>
                  <a:gd name="connsiteX4" fmla="*/ 543263 w 9942974"/>
                  <a:gd name="connsiteY4" fmla="*/ 1853610 h 1853610"/>
                  <a:gd name="connsiteX0" fmla="*/ 543263 w 9942974"/>
                  <a:gd name="connsiteY0" fmla="*/ 1778527 h 1778527"/>
                  <a:gd name="connsiteX1" fmla="*/ 0 w 9942974"/>
                  <a:gd name="connsiteY1" fmla="*/ 569086 h 1778527"/>
                  <a:gd name="connsiteX2" fmla="*/ 8541608 w 9942974"/>
                  <a:gd name="connsiteY2" fmla="*/ 0 h 1778527"/>
                  <a:gd name="connsiteX3" fmla="*/ 9942974 w 9942974"/>
                  <a:gd name="connsiteY3" fmla="*/ 1320308 h 1778527"/>
                  <a:gd name="connsiteX4" fmla="*/ 543263 w 9942974"/>
                  <a:gd name="connsiteY4" fmla="*/ 1778527 h 1778527"/>
                  <a:gd name="connsiteX0" fmla="*/ 543263 w 9818020"/>
                  <a:gd name="connsiteY0" fmla="*/ 1778527 h 1778527"/>
                  <a:gd name="connsiteX1" fmla="*/ 0 w 9818020"/>
                  <a:gd name="connsiteY1" fmla="*/ 569086 h 1778527"/>
                  <a:gd name="connsiteX2" fmla="*/ 8541608 w 9818020"/>
                  <a:gd name="connsiteY2" fmla="*/ 0 h 1778527"/>
                  <a:gd name="connsiteX3" fmla="*/ 9818020 w 9818020"/>
                  <a:gd name="connsiteY3" fmla="*/ 1225496 h 1778527"/>
                  <a:gd name="connsiteX4" fmla="*/ 543263 w 9818020"/>
                  <a:gd name="connsiteY4" fmla="*/ 1778527 h 1778527"/>
                  <a:gd name="connsiteX0" fmla="*/ 543263 w 9782398"/>
                  <a:gd name="connsiteY0" fmla="*/ 1778527 h 1778527"/>
                  <a:gd name="connsiteX1" fmla="*/ 0 w 9782398"/>
                  <a:gd name="connsiteY1" fmla="*/ 569086 h 1778527"/>
                  <a:gd name="connsiteX2" fmla="*/ 8541608 w 9782398"/>
                  <a:gd name="connsiteY2" fmla="*/ 0 h 1778527"/>
                  <a:gd name="connsiteX3" fmla="*/ 9782398 w 9782398"/>
                  <a:gd name="connsiteY3" fmla="*/ 1122736 h 1778527"/>
                  <a:gd name="connsiteX4" fmla="*/ 543263 w 9782398"/>
                  <a:gd name="connsiteY4" fmla="*/ 1778527 h 1778527"/>
                  <a:gd name="connsiteX0" fmla="*/ 543263 w 9797910"/>
                  <a:gd name="connsiteY0" fmla="*/ 1778527 h 1778527"/>
                  <a:gd name="connsiteX1" fmla="*/ 0 w 9797910"/>
                  <a:gd name="connsiteY1" fmla="*/ 569086 h 1778527"/>
                  <a:gd name="connsiteX2" fmla="*/ 8541608 w 9797910"/>
                  <a:gd name="connsiteY2" fmla="*/ 0 h 1778527"/>
                  <a:gd name="connsiteX3" fmla="*/ 9797910 w 9797910"/>
                  <a:gd name="connsiteY3" fmla="*/ 1154194 h 1778527"/>
                  <a:gd name="connsiteX4" fmla="*/ 543263 w 9797910"/>
                  <a:gd name="connsiteY4" fmla="*/ 1778527 h 1778527"/>
                  <a:gd name="connsiteX0" fmla="*/ 616646 w 9871293"/>
                  <a:gd name="connsiteY0" fmla="*/ 1778527 h 1778527"/>
                  <a:gd name="connsiteX1" fmla="*/ 0 w 9871293"/>
                  <a:gd name="connsiteY1" fmla="*/ 530064 h 1778527"/>
                  <a:gd name="connsiteX2" fmla="*/ 8614991 w 9871293"/>
                  <a:gd name="connsiteY2" fmla="*/ 0 h 1778527"/>
                  <a:gd name="connsiteX3" fmla="*/ 9871293 w 9871293"/>
                  <a:gd name="connsiteY3" fmla="*/ 1154194 h 1778527"/>
                  <a:gd name="connsiteX4" fmla="*/ 616646 w 9871293"/>
                  <a:gd name="connsiteY4" fmla="*/ 1778527 h 1778527"/>
                  <a:gd name="connsiteX0" fmla="*/ 562553 w 9871293"/>
                  <a:gd name="connsiteY0" fmla="*/ 1742027 h 1742027"/>
                  <a:gd name="connsiteX1" fmla="*/ 0 w 9871293"/>
                  <a:gd name="connsiteY1" fmla="*/ 530064 h 1742027"/>
                  <a:gd name="connsiteX2" fmla="*/ 8614991 w 9871293"/>
                  <a:gd name="connsiteY2" fmla="*/ 0 h 1742027"/>
                  <a:gd name="connsiteX3" fmla="*/ 9871293 w 9871293"/>
                  <a:gd name="connsiteY3" fmla="*/ 1154194 h 1742027"/>
                  <a:gd name="connsiteX4" fmla="*/ 562553 w 9871293"/>
                  <a:gd name="connsiteY4" fmla="*/ 1742027 h 174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71293" h="1742027">
                    <a:moveTo>
                      <a:pt x="562553" y="1742027"/>
                    </a:moveTo>
                    <a:lnTo>
                      <a:pt x="0" y="530064"/>
                    </a:lnTo>
                    <a:lnTo>
                      <a:pt x="8614991" y="0"/>
                    </a:lnTo>
                    <a:lnTo>
                      <a:pt x="9871293" y="1154194"/>
                    </a:lnTo>
                    <a:lnTo>
                      <a:pt x="562553" y="1742027"/>
                    </a:lnTo>
                    <a:close/>
                  </a:path>
                </a:pathLst>
              </a:custGeom>
              <a:blipFill>
                <a:blip r:embed="rId15"/>
                <a:stretch>
                  <a:fillRect/>
                </a:stretch>
              </a:blipFill>
              <a:ln>
                <a:solidFill>
                  <a:srgbClr val="C0C0C0"/>
                </a:solidFill>
              </a:ln>
              <a:scene3d>
                <a:camera prst="isometricOffAxis2Top"/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60" name="Group 559"/>
              <p:cNvGrpSpPr/>
              <p:nvPr/>
            </p:nvGrpSpPr>
            <p:grpSpPr>
              <a:xfrm>
                <a:off x="4633073" y="3115334"/>
                <a:ext cx="968266" cy="1112347"/>
                <a:chOff x="1526551" y="2046904"/>
                <a:chExt cx="1139136" cy="1308644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561" name="Freeform: Shape 156"/>
                <p:cNvSpPr/>
                <p:nvPr/>
              </p:nvSpPr>
              <p:spPr>
                <a:xfrm>
                  <a:off x="1526551" y="3148155"/>
                  <a:ext cx="192634" cy="207393"/>
                </a:xfrm>
                <a:custGeom>
                  <a:avLst/>
                  <a:gdLst>
                    <a:gd name="connsiteX0" fmla="*/ 151359 w 192634"/>
                    <a:gd name="connsiteY0" fmla="*/ 0 h 207393"/>
                    <a:gd name="connsiteX1" fmla="*/ 2134 w 192634"/>
                    <a:gd name="connsiteY1" fmla="*/ 107950 h 207393"/>
                    <a:gd name="connsiteX2" fmla="*/ 71984 w 192634"/>
                    <a:gd name="connsiteY2" fmla="*/ 206375 h 207393"/>
                    <a:gd name="connsiteX3" fmla="*/ 192634 w 192634"/>
                    <a:gd name="connsiteY3" fmla="*/ 44450 h 20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634" h="207393">
                      <a:moveTo>
                        <a:pt x="151359" y="0"/>
                      </a:moveTo>
                      <a:cubicBezTo>
                        <a:pt x="83361" y="36777"/>
                        <a:pt x="15363" y="73554"/>
                        <a:pt x="2134" y="107950"/>
                      </a:cubicBezTo>
                      <a:cubicBezTo>
                        <a:pt x="-11095" y="142346"/>
                        <a:pt x="40234" y="216958"/>
                        <a:pt x="71984" y="206375"/>
                      </a:cubicBezTo>
                      <a:cubicBezTo>
                        <a:pt x="103734" y="195792"/>
                        <a:pt x="148184" y="120121"/>
                        <a:pt x="192634" y="44450"/>
                      </a:cubicBezTo>
                    </a:path>
                  </a:pathLst>
                </a:custGeom>
                <a:noFill/>
                <a:ln w="50800">
                  <a:solidFill>
                    <a:srgbClr val="9F9E9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Oval 28"/>
                <p:cNvSpPr/>
                <p:nvPr/>
              </p:nvSpPr>
              <p:spPr>
                <a:xfrm>
                  <a:off x="1622868" y="2046904"/>
                  <a:ext cx="1042819" cy="1222986"/>
                </a:xfrm>
                <a:custGeom>
                  <a:avLst/>
                  <a:gdLst>
                    <a:gd name="connsiteX0" fmla="*/ 0 w 1045368"/>
                    <a:gd name="connsiteY0" fmla="*/ 765175 h 1530350"/>
                    <a:gd name="connsiteX1" fmla="*/ 522684 w 1045368"/>
                    <a:gd name="connsiteY1" fmla="*/ 0 h 1530350"/>
                    <a:gd name="connsiteX2" fmla="*/ 1045368 w 1045368"/>
                    <a:gd name="connsiteY2" fmla="*/ 765175 h 1530350"/>
                    <a:gd name="connsiteX3" fmla="*/ 522684 w 1045368"/>
                    <a:gd name="connsiteY3" fmla="*/ 1530350 h 1530350"/>
                    <a:gd name="connsiteX4" fmla="*/ 0 w 1045368"/>
                    <a:gd name="connsiteY4" fmla="*/ 765175 h 1530350"/>
                    <a:gd name="connsiteX0" fmla="*/ 3 w 1045371"/>
                    <a:gd name="connsiteY0" fmla="*/ 765175 h 1244600"/>
                    <a:gd name="connsiteX1" fmla="*/ 522687 w 1045371"/>
                    <a:gd name="connsiteY1" fmla="*/ 0 h 1244600"/>
                    <a:gd name="connsiteX2" fmla="*/ 1045371 w 1045371"/>
                    <a:gd name="connsiteY2" fmla="*/ 765175 h 1244600"/>
                    <a:gd name="connsiteX3" fmla="*/ 516337 w 1045371"/>
                    <a:gd name="connsiteY3" fmla="*/ 1244600 h 1244600"/>
                    <a:gd name="connsiteX4" fmla="*/ 3 w 1045371"/>
                    <a:gd name="connsiteY4" fmla="*/ 765175 h 1244600"/>
                    <a:gd name="connsiteX0" fmla="*/ 86 w 1045454"/>
                    <a:gd name="connsiteY0" fmla="*/ 765175 h 1193800"/>
                    <a:gd name="connsiteX1" fmla="*/ 522770 w 1045454"/>
                    <a:gd name="connsiteY1" fmla="*/ 0 h 1193800"/>
                    <a:gd name="connsiteX2" fmla="*/ 1045454 w 1045454"/>
                    <a:gd name="connsiteY2" fmla="*/ 765175 h 1193800"/>
                    <a:gd name="connsiteX3" fmla="*/ 554520 w 1045454"/>
                    <a:gd name="connsiteY3" fmla="*/ 1193800 h 1193800"/>
                    <a:gd name="connsiteX4" fmla="*/ 86 w 1045454"/>
                    <a:gd name="connsiteY4" fmla="*/ 765175 h 1193800"/>
                    <a:gd name="connsiteX0" fmla="*/ 86 w 1065349"/>
                    <a:gd name="connsiteY0" fmla="*/ 765175 h 1237473"/>
                    <a:gd name="connsiteX1" fmla="*/ 522770 w 1065349"/>
                    <a:gd name="connsiteY1" fmla="*/ 0 h 1237473"/>
                    <a:gd name="connsiteX2" fmla="*/ 1045454 w 1065349"/>
                    <a:gd name="connsiteY2" fmla="*/ 765175 h 1237473"/>
                    <a:gd name="connsiteX3" fmla="*/ 931155 w 1065349"/>
                    <a:gd name="connsiteY3" fmla="*/ 1174750 h 1237473"/>
                    <a:gd name="connsiteX4" fmla="*/ 554520 w 1065349"/>
                    <a:gd name="connsiteY4" fmla="*/ 1193800 h 1237473"/>
                    <a:gd name="connsiteX5" fmla="*/ 86 w 1065349"/>
                    <a:gd name="connsiteY5" fmla="*/ 765175 h 1237473"/>
                    <a:gd name="connsiteX0" fmla="*/ 13530 w 1078793"/>
                    <a:gd name="connsiteY0" fmla="*/ 765175 h 1212948"/>
                    <a:gd name="connsiteX1" fmla="*/ 536214 w 1078793"/>
                    <a:gd name="connsiteY1" fmla="*/ 0 h 1212948"/>
                    <a:gd name="connsiteX2" fmla="*/ 1058898 w 1078793"/>
                    <a:gd name="connsiteY2" fmla="*/ 765175 h 1212948"/>
                    <a:gd name="connsiteX3" fmla="*/ 944599 w 1078793"/>
                    <a:gd name="connsiteY3" fmla="*/ 1174750 h 1212948"/>
                    <a:gd name="connsiteX4" fmla="*/ 567964 w 1078793"/>
                    <a:gd name="connsiteY4" fmla="*/ 1193800 h 1212948"/>
                    <a:gd name="connsiteX5" fmla="*/ 188949 w 1078793"/>
                    <a:gd name="connsiteY5" fmla="*/ 1162050 h 1212948"/>
                    <a:gd name="connsiteX6" fmla="*/ 13530 w 1078793"/>
                    <a:gd name="connsiteY6" fmla="*/ 765175 h 1212948"/>
                    <a:gd name="connsiteX0" fmla="*/ 13530 w 1078793"/>
                    <a:gd name="connsiteY0" fmla="*/ 765175 h 1212948"/>
                    <a:gd name="connsiteX1" fmla="*/ 536214 w 1078793"/>
                    <a:gd name="connsiteY1" fmla="*/ 0 h 1212948"/>
                    <a:gd name="connsiteX2" fmla="*/ 1058898 w 1078793"/>
                    <a:gd name="connsiteY2" fmla="*/ 765175 h 1212948"/>
                    <a:gd name="connsiteX3" fmla="*/ 944599 w 1078793"/>
                    <a:gd name="connsiteY3" fmla="*/ 1174750 h 1212948"/>
                    <a:gd name="connsiteX4" fmla="*/ 567964 w 1078793"/>
                    <a:gd name="connsiteY4" fmla="*/ 1193800 h 1212948"/>
                    <a:gd name="connsiteX5" fmla="*/ 188949 w 1078793"/>
                    <a:gd name="connsiteY5" fmla="*/ 1162050 h 1212948"/>
                    <a:gd name="connsiteX6" fmla="*/ 13530 w 1078793"/>
                    <a:gd name="connsiteY6" fmla="*/ 765175 h 1212948"/>
                    <a:gd name="connsiteX0" fmla="*/ 13530 w 1078793"/>
                    <a:gd name="connsiteY0" fmla="*/ 765175 h 1194176"/>
                    <a:gd name="connsiteX1" fmla="*/ 536214 w 1078793"/>
                    <a:gd name="connsiteY1" fmla="*/ 0 h 1194176"/>
                    <a:gd name="connsiteX2" fmla="*/ 1058898 w 1078793"/>
                    <a:gd name="connsiteY2" fmla="*/ 765175 h 1194176"/>
                    <a:gd name="connsiteX3" fmla="*/ 944599 w 1078793"/>
                    <a:gd name="connsiteY3" fmla="*/ 1174750 h 1194176"/>
                    <a:gd name="connsiteX4" fmla="*/ 567964 w 1078793"/>
                    <a:gd name="connsiteY4" fmla="*/ 1193800 h 1194176"/>
                    <a:gd name="connsiteX5" fmla="*/ 188949 w 1078793"/>
                    <a:gd name="connsiteY5" fmla="*/ 1162050 h 1194176"/>
                    <a:gd name="connsiteX6" fmla="*/ 13530 w 1078793"/>
                    <a:gd name="connsiteY6" fmla="*/ 765175 h 1194176"/>
                    <a:gd name="connsiteX0" fmla="*/ 13530 w 1214967"/>
                    <a:gd name="connsiteY0" fmla="*/ 774592 h 1203593"/>
                    <a:gd name="connsiteX1" fmla="*/ 536214 w 1214967"/>
                    <a:gd name="connsiteY1" fmla="*/ 9417 h 1203593"/>
                    <a:gd name="connsiteX2" fmla="*/ 1204948 w 1214967"/>
                    <a:gd name="connsiteY2" fmla="*/ 399942 h 1203593"/>
                    <a:gd name="connsiteX3" fmla="*/ 944599 w 1214967"/>
                    <a:gd name="connsiteY3" fmla="*/ 1184167 h 1203593"/>
                    <a:gd name="connsiteX4" fmla="*/ 567964 w 1214967"/>
                    <a:gd name="connsiteY4" fmla="*/ 1203217 h 1203593"/>
                    <a:gd name="connsiteX5" fmla="*/ 188949 w 1214967"/>
                    <a:gd name="connsiteY5" fmla="*/ 1171467 h 1203593"/>
                    <a:gd name="connsiteX6" fmla="*/ 13530 w 1214967"/>
                    <a:gd name="connsiteY6" fmla="*/ 774592 h 1203593"/>
                    <a:gd name="connsiteX0" fmla="*/ 13530 w 1206865"/>
                    <a:gd name="connsiteY0" fmla="*/ 775319 h 1204320"/>
                    <a:gd name="connsiteX1" fmla="*/ 536214 w 1206865"/>
                    <a:gd name="connsiteY1" fmla="*/ 10144 h 1204320"/>
                    <a:gd name="connsiteX2" fmla="*/ 1046199 w 1206865"/>
                    <a:gd name="connsiteY2" fmla="*/ 340345 h 1204320"/>
                    <a:gd name="connsiteX3" fmla="*/ 1204948 w 1206865"/>
                    <a:gd name="connsiteY3" fmla="*/ 400669 h 1204320"/>
                    <a:gd name="connsiteX4" fmla="*/ 944599 w 1206865"/>
                    <a:gd name="connsiteY4" fmla="*/ 1184894 h 1204320"/>
                    <a:gd name="connsiteX5" fmla="*/ 567964 w 1206865"/>
                    <a:gd name="connsiteY5" fmla="*/ 1203944 h 1204320"/>
                    <a:gd name="connsiteX6" fmla="*/ 188949 w 1206865"/>
                    <a:gd name="connsiteY6" fmla="*/ 1172194 h 1204320"/>
                    <a:gd name="connsiteX7" fmla="*/ 13530 w 1206865"/>
                    <a:gd name="connsiteY7" fmla="*/ 775319 h 1204320"/>
                    <a:gd name="connsiteX0" fmla="*/ 13530 w 1206050"/>
                    <a:gd name="connsiteY0" fmla="*/ 766446 h 1195447"/>
                    <a:gd name="connsiteX1" fmla="*/ 536214 w 1206050"/>
                    <a:gd name="connsiteY1" fmla="*/ 1271 h 1195447"/>
                    <a:gd name="connsiteX2" fmla="*/ 779499 w 1206050"/>
                    <a:gd name="connsiteY2" fmla="*/ 579122 h 1195447"/>
                    <a:gd name="connsiteX3" fmla="*/ 1046199 w 1206050"/>
                    <a:gd name="connsiteY3" fmla="*/ 331472 h 1195447"/>
                    <a:gd name="connsiteX4" fmla="*/ 1204948 w 1206050"/>
                    <a:gd name="connsiteY4" fmla="*/ 391796 h 1195447"/>
                    <a:gd name="connsiteX5" fmla="*/ 944599 w 1206050"/>
                    <a:gd name="connsiteY5" fmla="*/ 1176021 h 1195447"/>
                    <a:gd name="connsiteX6" fmla="*/ 567964 w 1206050"/>
                    <a:gd name="connsiteY6" fmla="*/ 1195071 h 1195447"/>
                    <a:gd name="connsiteX7" fmla="*/ 188949 w 1206050"/>
                    <a:gd name="connsiteY7" fmla="*/ 1163321 h 1195447"/>
                    <a:gd name="connsiteX8" fmla="*/ 13530 w 1206050"/>
                    <a:gd name="connsiteY8" fmla="*/ 766446 h 1195447"/>
                    <a:gd name="connsiteX0" fmla="*/ 13530 w 1206050"/>
                    <a:gd name="connsiteY0" fmla="*/ 766866 h 1195867"/>
                    <a:gd name="connsiteX1" fmla="*/ 536214 w 1206050"/>
                    <a:gd name="connsiteY1" fmla="*/ 1691 h 1195867"/>
                    <a:gd name="connsiteX2" fmla="*/ 862049 w 1206050"/>
                    <a:gd name="connsiteY2" fmla="*/ 554142 h 1195867"/>
                    <a:gd name="connsiteX3" fmla="*/ 1046199 w 1206050"/>
                    <a:gd name="connsiteY3" fmla="*/ 331892 h 1195867"/>
                    <a:gd name="connsiteX4" fmla="*/ 1204948 w 1206050"/>
                    <a:gd name="connsiteY4" fmla="*/ 392216 h 1195867"/>
                    <a:gd name="connsiteX5" fmla="*/ 944599 w 1206050"/>
                    <a:gd name="connsiteY5" fmla="*/ 1176441 h 1195867"/>
                    <a:gd name="connsiteX6" fmla="*/ 567964 w 1206050"/>
                    <a:gd name="connsiteY6" fmla="*/ 1195491 h 1195867"/>
                    <a:gd name="connsiteX7" fmla="*/ 188949 w 1206050"/>
                    <a:gd name="connsiteY7" fmla="*/ 1163741 h 1195867"/>
                    <a:gd name="connsiteX8" fmla="*/ 13530 w 1206050"/>
                    <a:gd name="connsiteY8" fmla="*/ 766866 h 1195867"/>
                    <a:gd name="connsiteX0" fmla="*/ 13530 w 1206620"/>
                    <a:gd name="connsiteY0" fmla="*/ 766866 h 1195867"/>
                    <a:gd name="connsiteX1" fmla="*/ 536214 w 1206620"/>
                    <a:gd name="connsiteY1" fmla="*/ 1691 h 1195867"/>
                    <a:gd name="connsiteX2" fmla="*/ 862049 w 1206620"/>
                    <a:gd name="connsiteY2" fmla="*/ 554142 h 1195867"/>
                    <a:gd name="connsiteX3" fmla="*/ 1090649 w 1206620"/>
                    <a:gd name="connsiteY3" fmla="*/ 331892 h 1195867"/>
                    <a:gd name="connsiteX4" fmla="*/ 1204948 w 1206620"/>
                    <a:gd name="connsiteY4" fmla="*/ 392216 h 1195867"/>
                    <a:gd name="connsiteX5" fmla="*/ 944599 w 1206620"/>
                    <a:gd name="connsiteY5" fmla="*/ 1176441 h 1195867"/>
                    <a:gd name="connsiteX6" fmla="*/ 567964 w 1206620"/>
                    <a:gd name="connsiteY6" fmla="*/ 1195491 h 1195867"/>
                    <a:gd name="connsiteX7" fmla="*/ 188949 w 1206620"/>
                    <a:gd name="connsiteY7" fmla="*/ 1163741 h 1195867"/>
                    <a:gd name="connsiteX8" fmla="*/ 13530 w 1206620"/>
                    <a:gd name="connsiteY8" fmla="*/ 766866 h 1195867"/>
                    <a:gd name="connsiteX0" fmla="*/ 13530 w 1206752"/>
                    <a:gd name="connsiteY0" fmla="*/ 766866 h 1195867"/>
                    <a:gd name="connsiteX1" fmla="*/ 536214 w 1206752"/>
                    <a:gd name="connsiteY1" fmla="*/ 1691 h 1195867"/>
                    <a:gd name="connsiteX2" fmla="*/ 862049 w 1206752"/>
                    <a:gd name="connsiteY2" fmla="*/ 554142 h 1195867"/>
                    <a:gd name="connsiteX3" fmla="*/ 1096999 w 1206752"/>
                    <a:gd name="connsiteY3" fmla="*/ 338242 h 1195867"/>
                    <a:gd name="connsiteX4" fmla="*/ 1204948 w 1206752"/>
                    <a:gd name="connsiteY4" fmla="*/ 392216 h 1195867"/>
                    <a:gd name="connsiteX5" fmla="*/ 944599 w 1206752"/>
                    <a:gd name="connsiteY5" fmla="*/ 1176441 h 1195867"/>
                    <a:gd name="connsiteX6" fmla="*/ 567964 w 1206752"/>
                    <a:gd name="connsiteY6" fmla="*/ 1195491 h 1195867"/>
                    <a:gd name="connsiteX7" fmla="*/ 188949 w 1206752"/>
                    <a:gd name="connsiteY7" fmla="*/ 1163741 h 1195867"/>
                    <a:gd name="connsiteX8" fmla="*/ 13530 w 1206752"/>
                    <a:gd name="connsiteY8" fmla="*/ 766866 h 1195867"/>
                    <a:gd name="connsiteX0" fmla="*/ 13530 w 1206752"/>
                    <a:gd name="connsiteY0" fmla="*/ 769216 h 1198217"/>
                    <a:gd name="connsiteX1" fmla="*/ 536214 w 1206752"/>
                    <a:gd name="connsiteY1" fmla="*/ 4041 h 1198217"/>
                    <a:gd name="connsiteX2" fmla="*/ 919199 w 1206752"/>
                    <a:gd name="connsiteY2" fmla="*/ 461242 h 1198217"/>
                    <a:gd name="connsiteX3" fmla="*/ 1096999 w 1206752"/>
                    <a:gd name="connsiteY3" fmla="*/ 340592 h 1198217"/>
                    <a:gd name="connsiteX4" fmla="*/ 1204948 w 1206752"/>
                    <a:gd name="connsiteY4" fmla="*/ 394566 h 1198217"/>
                    <a:gd name="connsiteX5" fmla="*/ 944599 w 1206752"/>
                    <a:gd name="connsiteY5" fmla="*/ 1178791 h 1198217"/>
                    <a:gd name="connsiteX6" fmla="*/ 567964 w 1206752"/>
                    <a:gd name="connsiteY6" fmla="*/ 1197841 h 1198217"/>
                    <a:gd name="connsiteX7" fmla="*/ 188949 w 1206752"/>
                    <a:gd name="connsiteY7" fmla="*/ 1166091 h 1198217"/>
                    <a:gd name="connsiteX8" fmla="*/ 13530 w 1206752"/>
                    <a:gd name="connsiteY8" fmla="*/ 769216 h 1198217"/>
                    <a:gd name="connsiteX0" fmla="*/ 13530 w 1206752"/>
                    <a:gd name="connsiteY0" fmla="*/ 797143 h 1226144"/>
                    <a:gd name="connsiteX1" fmla="*/ 536214 w 1206752"/>
                    <a:gd name="connsiteY1" fmla="*/ 31968 h 1226144"/>
                    <a:gd name="connsiteX2" fmla="*/ 842999 w 1206752"/>
                    <a:gd name="connsiteY2" fmla="*/ 178019 h 1226144"/>
                    <a:gd name="connsiteX3" fmla="*/ 919199 w 1206752"/>
                    <a:gd name="connsiteY3" fmla="*/ 489169 h 1226144"/>
                    <a:gd name="connsiteX4" fmla="*/ 1096999 w 1206752"/>
                    <a:gd name="connsiteY4" fmla="*/ 368519 h 1226144"/>
                    <a:gd name="connsiteX5" fmla="*/ 1204948 w 1206752"/>
                    <a:gd name="connsiteY5" fmla="*/ 422493 h 1226144"/>
                    <a:gd name="connsiteX6" fmla="*/ 944599 w 1206752"/>
                    <a:gd name="connsiteY6" fmla="*/ 1206718 h 1226144"/>
                    <a:gd name="connsiteX7" fmla="*/ 567964 w 1206752"/>
                    <a:gd name="connsiteY7" fmla="*/ 1225768 h 1226144"/>
                    <a:gd name="connsiteX8" fmla="*/ 188949 w 1206752"/>
                    <a:gd name="connsiteY8" fmla="*/ 1194018 h 1226144"/>
                    <a:gd name="connsiteX9" fmla="*/ 13530 w 1206752"/>
                    <a:gd name="connsiteY9" fmla="*/ 797143 h 1226144"/>
                    <a:gd name="connsiteX0" fmla="*/ 1140 w 1194362"/>
                    <a:gd name="connsiteY0" fmla="*/ 765436 h 1194437"/>
                    <a:gd name="connsiteX1" fmla="*/ 252759 w 1194362"/>
                    <a:gd name="connsiteY1" fmla="*/ 133612 h 1194437"/>
                    <a:gd name="connsiteX2" fmla="*/ 523824 w 1194362"/>
                    <a:gd name="connsiteY2" fmla="*/ 261 h 1194437"/>
                    <a:gd name="connsiteX3" fmla="*/ 830609 w 1194362"/>
                    <a:gd name="connsiteY3" fmla="*/ 146312 h 1194437"/>
                    <a:gd name="connsiteX4" fmla="*/ 906809 w 1194362"/>
                    <a:gd name="connsiteY4" fmla="*/ 457462 h 1194437"/>
                    <a:gd name="connsiteX5" fmla="*/ 1084609 w 1194362"/>
                    <a:gd name="connsiteY5" fmla="*/ 336812 h 1194437"/>
                    <a:gd name="connsiteX6" fmla="*/ 1192558 w 1194362"/>
                    <a:gd name="connsiteY6" fmla="*/ 390786 h 1194437"/>
                    <a:gd name="connsiteX7" fmla="*/ 932209 w 1194362"/>
                    <a:gd name="connsiteY7" fmla="*/ 1175011 h 1194437"/>
                    <a:gd name="connsiteX8" fmla="*/ 555574 w 1194362"/>
                    <a:gd name="connsiteY8" fmla="*/ 1194061 h 1194437"/>
                    <a:gd name="connsiteX9" fmla="*/ 176559 w 1194362"/>
                    <a:gd name="connsiteY9" fmla="*/ 1162311 h 1194437"/>
                    <a:gd name="connsiteX10" fmla="*/ 1140 w 1194362"/>
                    <a:gd name="connsiteY10" fmla="*/ 765436 h 1194437"/>
                    <a:gd name="connsiteX0" fmla="*/ 50360 w 1059432"/>
                    <a:gd name="connsiteY0" fmla="*/ 714636 h 1194437"/>
                    <a:gd name="connsiteX1" fmla="*/ 117829 w 1059432"/>
                    <a:gd name="connsiteY1" fmla="*/ 133612 h 1194437"/>
                    <a:gd name="connsiteX2" fmla="*/ 388894 w 1059432"/>
                    <a:gd name="connsiteY2" fmla="*/ 261 h 1194437"/>
                    <a:gd name="connsiteX3" fmla="*/ 695679 w 1059432"/>
                    <a:gd name="connsiteY3" fmla="*/ 146312 h 1194437"/>
                    <a:gd name="connsiteX4" fmla="*/ 771879 w 1059432"/>
                    <a:gd name="connsiteY4" fmla="*/ 457462 h 1194437"/>
                    <a:gd name="connsiteX5" fmla="*/ 949679 w 1059432"/>
                    <a:gd name="connsiteY5" fmla="*/ 336812 h 1194437"/>
                    <a:gd name="connsiteX6" fmla="*/ 1057628 w 1059432"/>
                    <a:gd name="connsiteY6" fmla="*/ 390786 h 1194437"/>
                    <a:gd name="connsiteX7" fmla="*/ 797279 w 1059432"/>
                    <a:gd name="connsiteY7" fmla="*/ 1175011 h 1194437"/>
                    <a:gd name="connsiteX8" fmla="*/ 420644 w 1059432"/>
                    <a:gd name="connsiteY8" fmla="*/ 1194061 h 1194437"/>
                    <a:gd name="connsiteX9" fmla="*/ 41629 w 1059432"/>
                    <a:gd name="connsiteY9" fmla="*/ 1162311 h 1194437"/>
                    <a:gd name="connsiteX10" fmla="*/ 50360 w 1059432"/>
                    <a:gd name="connsiteY10" fmla="*/ 714636 h 1194437"/>
                    <a:gd name="connsiteX0" fmla="*/ 27196 w 1036268"/>
                    <a:gd name="connsiteY0" fmla="*/ 714636 h 1195889"/>
                    <a:gd name="connsiteX1" fmla="*/ 94665 w 1036268"/>
                    <a:gd name="connsiteY1" fmla="*/ 133612 h 1195889"/>
                    <a:gd name="connsiteX2" fmla="*/ 365730 w 1036268"/>
                    <a:gd name="connsiteY2" fmla="*/ 261 h 1195889"/>
                    <a:gd name="connsiteX3" fmla="*/ 672515 w 1036268"/>
                    <a:gd name="connsiteY3" fmla="*/ 146312 h 1195889"/>
                    <a:gd name="connsiteX4" fmla="*/ 748715 w 1036268"/>
                    <a:gd name="connsiteY4" fmla="*/ 457462 h 1195889"/>
                    <a:gd name="connsiteX5" fmla="*/ 926515 w 1036268"/>
                    <a:gd name="connsiteY5" fmla="*/ 336812 h 1195889"/>
                    <a:gd name="connsiteX6" fmla="*/ 1034464 w 1036268"/>
                    <a:gd name="connsiteY6" fmla="*/ 390786 h 1195889"/>
                    <a:gd name="connsiteX7" fmla="*/ 774115 w 1036268"/>
                    <a:gd name="connsiteY7" fmla="*/ 1175011 h 1195889"/>
                    <a:gd name="connsiteX8" fmla="*/ 397480 w 1036268"/>
                    <a:gd name="connsiteY8" fmla="*/ 1194061 h 1195889"/>
                    <a:gd name="connsiteX9" fmla="*/ 50215 w 1036268"/>
                    <a:gd name="connsiteY9" fmla="*/ 1136911 h 1195889"/>
                    <a:gd name="connsiteX10" fmla="*/ 27196 w 1036268"/>
                    <a:gd name="connsiteY10" fmla="*/ 714636 h 1195889"/>
                    <a:gd name="connsiteX0" fmla="*/ 27196 w 1036268"/>
                    <a:gd name="connsiteY0" fmla="*/ 714636 h 1195889"/>
                    <a:gd name="connsiteX1" fmla="*/ 94665 w 1036268"/>
                    <a:gd name="connsiteY1" fmla="*/ 133612 h 1195889"/>
                    <a:gd name="connsiteX2" fmla="*/ 365730 w 1036268"/>
                    <a:gd name="connsiteY2" fmla="*/ 261 h 1195889"/>
                    <a:gd name="connsiteX3" fmla="*/ 672515 w 1036268"/>
                    <a:gd name="connsiteY3" fmla="*/ 146312 h 1195889"/>
                    <a:gd name="connsiteX4" fmla="*/ 748715 w 1036268"/>
                    <a:gd name="connsiteY4" fmla="*/ 457462 h 1195889"/>
                    <a:gd name="connsiteX5" fmla="*/ 926515 w 1036268"/>
                    <a:gd name="connsiteY5" fmla="*/ 336812 h 1195889"/>
                    <a:gd name="connsiteX6" fmla="*/ 1034464 w 1036268"/>
                    <a:gd name="connsiteY6" fmla="*/ 390786 h 1195889"/>
                    <a:gd name="connsiteX7" fmla="*/ 774115 w 1036268"/>
                    <a:gd name="connsiteY7" fmla="*/ 1175011 h 1195889"/>
                    <a:gd name="connsiteX8" fmla="*/ 397480 w 1036268"/>
                    <a:gd name="connsiteY8" fmla="*/ 1194061 h 1195889"/>
                    <a:gd name="connsiteX9" fmla="*/ 50215 w 1036268"/>
                    <a:gd name="connsiteY9" fmla="*/ 1136911 h 1195889"/>
                    <a:gd name="connsiteX10" fmla="*/ 27196 w 1036268"/>
                    <a:gd name="connsiteY10" fmla="*/ 714636 h 1195889"/>
                    <a:gd name="connsiteX0" fmla="*/ 3766 w 1012838"/>
                    <a:gd name="connsiteY0" fmla="*/ 714636 h 1195889"/>
                    <a:gd name="connsiteX1" fmla="*/ 71235 w 1012838"/>
                    <a:gd name="connsiteY1" fmla="*/ 133612 h 1195889"/>
                    <a:gd name="connsiteX2" fmla="*/ 342300 w 1012838"/>
                    <a:gd name="connsiteY2" fmla="*/ 261 h 1195889"/>
                    <a:gd name="connsiteX3" fmla="*/ 649085 w 1012838"/>
                    <a:gd name="connsiteY3" fmla="*/ 146312 h 1195889"/>
                    <a:gd name="connsiteX4" fmla="*/ 725285 w 1012838"/>
                    <a:gd name="connsiteY4" fmla="*/ 457462 h 1195889"/>
                    <a:gd name="connsiteX5" fmla="*/ 903085 w 1012838"/>
                    <a:gd name="connsiteY5" fmla="*/ 336812 h 1195889"/>
                    <a:gd name="connsiteX6" fmla="*/ 1011034 w 1012838"/>
                    <a:gd name="connsiteY6" fmla="*/ 390786 h 1195889"/>
                    <a:gd name="connsiteX7" fmla="*/ 750685 w 1012838"/>
                    <a:gd name="connsiteY7" fmla="*/ 1175011 h 1195889"/>
                    <a:gd name="connsiteX8" fmla="*/ 374050 w 1012838"/>
                    <a:gd name="connsiteY8" fmla="*/ 1194061 h 1195889"/>
                    <a:gd name="connsiteX9" fmla="*/ 26785 w 1012838"/>
                    <a:gd name="connsiteY9" fmla="*/ 1136911 h 1195889"/>
                    <a:gd name="connsiteX10" fmla="*/ 3766 w 1012838"/>
                    <a:gd name="connsiteY10" fmla="*/ 714636 h 1195889"/>
                    <a:gd name="connsiteX0" fmla="*/ 929 w 1010001"/>
                    <a:gd name="connsiteY0" fmla="*/ 714636 h 1195889"/>
                    <a:gd name="connsiteX1" fmla="*/ 68398 w 1010001"/>
                    <a:gd name="connsiteY1" fmla="*/ 133612 h 1195889"/>
                    <a:gd name="connsiteX2" fmla="*/ 339463 w 1010001"/>
                    <a:gd name="connsiteY2" fmla="*/ 261 h 1195889"/>
                    <a:gd name="connsiteX3" fmla="*/ 646248 w 1010001"/>
                    <a:gd name="connsiteY3" fmla="*/ 146312 h 1195889"/>
                    <a:gd name="connsiteX4" fmla="*/ 722448 w 1010001"/>
                    <a:gd name="connsiteY4" fmla="*/ 457462 h 1195889"/>
                    <a:gd name="connsiteX5" fmla="*/ 900248 w 1010001"/>
                    <a:gd name="connsiteY5" fmla="*/ 336812 h 1195889"/>
                    <a:gd name="connsiteX6" fmla="*/ 1008197 w 1010001"/>
                    <a:gd name="connsiteY6" fmla="*/ 390786 h 1195889"/>
                    <a:gd name="connsiteX7" fmla="*/ 747848 w 1010001"/>
                    <a:gd name="connsiteY7" fmla="*/ 1175011 h 1195889"/>
                    <a:gd name="connsiteX8" fmla="*/ 371213 w 1010001"/>
                    <a:gd name="connsiteY8" fmla="*/ 1194061 h 1195889"/>
                    <a:gd name="connsiteX9" fmla="*/ 23948 w 1010001"/>
                    <a:gd name="connsiteY9" fmla="*/ 1136911 h 1195889"/>
                    <a:gd name="connsiteX10" fmla="*/ 929 w 1010001"/>
                    <a:gd name="connsiteY10" fmla="*/ 714636 h 1195889"/>
                    <a:gd name="connsiteX0" fmla="*/ 2015 w 1011087"/>
                    <a:gd name="connsiteY0" fmla="*/ 714636 h 1195889"/>
                    <a:gd name="connsiteX1" fmla="*/ 69484 w 1011087"/>
                    <a:gd name="connsiteY1" fmla="*/ 133612 h 1195889"/>
                    <a:gd name="connsiteX2" fmla="*/ 340549 w 1011087"/>
                    <a:gd name="connsiteY2" fmla="*/ 261 h 1195889"/>
                    <a:gd name="connsiteX3" fmla="*/ 647334 w 1011087"/>
                    <a:gd name="connsiteY3" fmla="*/ 146312 h 1195889"/>
                    <a:gd name="connsiteX4" fmla="*/ 723534 w 1011087"/>
                    <a:gd name="connsiteY4" fmla="*/ 457462 h 1195889"/>
                    <a:gd name="connsiteX5" fmla="*/ 901334 w 1011087"/>
                    <a:gd name="connsiteY5" fmla="*/ 336812 h 1195889"/>
                    <a:gd name="connsiteX6" fmla="*/ 1009283 w 1011087"/>
                    <a:gd name="connsiteY6" fmla="*/ 390786 h 1195889"/>
                    <a:gd name="connsiteX7" fmla="*/ 748934 w 1011087"/>
                    <a:gd name="connsiteY7" fmla="*/ 1175011 h 1195889"/>
                    <a:gd name="connsiteX8" fmla="*/ 372299 w 1011087"/>
                    <a:gd name="connsiteY8" fmla="*/ 1194061 h 1195889"/>
                    <a:gd name="connsiteX9" fmla="*/ 25034 w 1011087"/>
                    <a:gd name="connsiteY9" fmla="*/ 1136911 h 1195889"/>
                    <a:gd name="connsiteX10" fmla="*/ 2015 w 1011087"/>
                    <a:gd name="connsiteY10" fmla="*/ 714636 h 1195889"/>
                    <a:gd name="connsiteX0" fmla="*/ 32651 w 1041723"/>
                    <a:gd name="connsiteY0" fmla="*/ 714636 h 1194089"/>
                    <a:gd name="connsiteX1" fmla="*/ 100120 w 1041723"/>
                    <a:gd name="connsiteY1" fmla="*/ 133612 h 1194089"/>
                    <a:gd name="connsiteX2" fmla="*/ 371185 w 1041723"/>
                    <a:gd name="connsiteY2" fmla="*/ 261 h 1194089"/>
                    <a:gd name="connsiteX3" fmla="*/ 677970 w 1041723"/>
                    <a:gd name="connsiteY3" fmla="*/ 146312 h 1194089"/>
                    <a:gd name="connsiteX4" fmla="*/ 754170 w 1041723"/>
                    <a:gd name="connsiteY4" fmla="*/ 457462 h 1194089"/>
                    <a:gd name="connsiteX5" fmla="*/ 931970 w 1041723"/>
                    <a:gd name="connsiteY5" fmla="*/ 336812 h 1194089"/>
                    <a:gd name="connsiteX6" fmla="*/ 1039919 w 1041723"/>
                    <a:gd name="connsiteY6" fmla="*/ 390786 h 1194089"/>
                    <a:gd name="connsiteX7" fmla="*/ 779570 w 1041723"/>
                    <a:gd name="connsiteY7" fmla="*/ 1175011 h 1194089"/>
                    <a:gd name="connsiteX8" fmla="*/ 402935 w 1041723"/>
                    <a:gd name="connsiteY8" fmla="*/ 1194061 h 1194089"/>
                    <a:gd name="connsiteX9" fmla="*/ 4870 w 1041723"/>
                    <a:gd name="connsiteY9" fmla="*/ 1175011 h 1194089"/>
                    <a:gd name="connsiteX10" fmla="*/ 32651 w 1041723"/>
                    <a:gd name="connsiteY10" fmla="*/ 714636 h 1194089"/>
                    <a:gd name="connsiteX0" fmla="*/ 5198 w 1014270"/>
                    <a:gd name="connsiteY0" fmla="*/ 714636 h 1196005"/>
                    <a:gd name="connsiteX1" fmla="*/ 72667 w 1014270"/>
                    <a:gd name="connsiteY1" fmla="*/ 133612 h 1196005"/>
                    <a:gd name="connsiteX2" fmla="*/ 343732 w 1014270"/>
                    <a:gd name="connsiteY2" fmla="*/ 261 h 1196005"/>
                    <a:gd name="connsiteX3" fmla="*/ 650517 w 1014270"/>
                    <a:gd name="connsiteY3" fmla="*/ 146312 h 1196005"/>
                    <a:gd name="connsiteX4" fmla="*/ 726717 w 1014270"/>
                    <a:gd name="connsiteY4" fmla="*/ 457462 h 1196005"/>
                    <a:gd name="connsiteX5" fmla="*/ 904517 w 1014270"/>
                    <a:gd name="connsiteY5" fmla="*/ 336812 h 1196005"/>
                    <a:gd name="connsiteX6" fmla="*/ 1012466 w 1014270"/>
                    <a:gd name="connsiteY6" fmla="*/ 390786 h 1196005"/>
                    <a:gd name="connsiteX7" fmla="*/ 752117 w 1014270"/>
                    <a:gd name="connsiteY7" fmla="*/ 1175011 h 1196005"/>
                    <a:gd name="connsiteX8" fmla="*/ 375482 w 1014270"/>
                    <a:gd name="connsiteY8" fmla="*/ 1194061 h 1196005"/>
                    <a:gd name="connsiteX9" fmla="*/ 15517 w 1014270"/>
                    <a:gd name="connsiteY9" fmla="*/ 1181361 h 1196005"/>
                    <a:gd name="connsiteX10" fmla="*/ 5198 w 1014270"/>
                    <a:gd name="connsiteY10" fmla="*/ 714636 h 1196005"/>
                    <a:gd name="connsiteX0" fmla="*/ 14521 w 1023593"/>
                    <a:gd name="connsiteY0" fmla="*/ 714636 h 1196005"/>
                    <a:gd name="connsiteX1" fmla="*/ 81990 w 1023593"/>
                    <a:gd name="connsiteY1" fmla="*/ 133612 h 1196005"/>
                    <a:gd name="connsiteX2" fmla="*/ 353055 w 1023593"/>
                    <a:gd name="connsiteY2" fmla="*/ 261 h 1196005"/>
                    <a:gd name="connsiteX3" fmla="*/ 659840 w 1023593"/>
                    <a:gd name="connsiteY3" fmla="*/ 146312 h 1196005"/>
                    <a:gd name="connsiteX4" fmla="*/ 736040 w 1023593"/>
                    <a:gd name="connsiteY4" fmla="*/ 457462 h 1196005"/>
                    <a:gd name="connsiteX5" fmla="*/ 913840 w 1023593"/>
                    <a:gd name="connsiteY5" fmla="*/ 336812 h 1196005"/>
                    <a:gd name="connsiteX6" fmla="*/ 1021789 w 1023593"/>
                    <a:gd name="connsiteY6" fmla="*/ 390786 h 1196005"/>
                    <a:gd name="connsiteX7" fmla="*/ 761440 w 1023593"/>
                    <a:gd name="connsiteY7" fmla="*/ 1175011 h 1196005"/>
                    <a:gd name="connsiteX8" fmla="*/ 384805 w 1023593"/>
                    <a:gd name="connsiteY8" fmla="*/ 1194061 h 1196005"/>
                    <a:gd name="connsiteX9" fmla="*/ 24840 w 1023593"/>
                    <a:gd name="connsiteY9" fmla="*/ 1181361 h 1196005"/>
                    <a:gd name="connsiteX10" fmla="*/ 14521 w 1023593"/>
                    <a:gd name="connsiteY10" fmla="*/ 714636 h 1196005"/>
                    <a:gd name="connsiteX0" fmla="*/ 14521 w 1023593"/>
                    <a:gd name="connsiteY0" fmla="*/ 714636 h 1196005"/>
                    <a:gd name="connsiteX1" fmla="*/ 81990 w 1023593"/>
                    <a:gd name="connsiteY1" fmla="*/ 133612 h 1196005"/>
                    <a:gd name="connsiteX2" fmla="*/ 353055 w 1023593"/>
                    <a:gd name="connsiteY2" fmla="*/ 261 h 1196005"/>
                    <a:gd name="connsiteX3" fmla="*/ 659840 w 1023593"/>
                    <a:gd name="connsiteY3" fmla="*/ 146312 h 1196005"/>
                    <a:gd name="connsiteX4" fmla="*/ 736040 w 1023593"/>
                    <a:gd name="connsiteY4" fmla="*/ 457462 h 1196005"/>
                    <a:gd name="connsiteX5" fmla="*/ 913840 w 1023593"/>
                    <a:gd name="connsiteY5" fmla="*/ 336812 h 1196005"/>
                    <a:gd name="connsiteX6" fmla="*/ 1021789 w 1023593"/>
                    <a:gd name="connsiteY6" fmla="*/ 390786 h 1196005"/>
                    <a:gd name="connsiteX7" fmla="*/ 761440 w 1023593"/>
                    <a:gd name="connsiteY7" fmla="*/ 1175011 h 1196005"/>
                    <a:gd name="connsiteX8" fmla="*/ 384805 w 1023593"/>
                    <a:gd name="connsiteY8" fmla="*/ 1194061 h 1196005"/>
                    <a:gd name="connsiteX9" fmla="*/ 24840 w 1023593"/>
                    <a:gd name="connsiteY9" fmla="*/ 1181361 h 1196005"/>
                    <a:gd name="connsiteX10" fmla="*/ 14521 w 1023593"/>
                    <a:gd name="connsiteY10" fmla="*/ 714636 h 1196005"/>
                    <a:gd name="connsiteX0" fmla="*/ 14521 w 1023593"/>
                    <a:gd name="connsiteY0" fmla="*/ 714636 h 1196005"/>
                    <a:gd name="connsiteX1" fmla="*/ 81990 w 1023593"/>
                    <a:gd name="connsiteY1" fmla="*/ 133612 h 1196005"/>
                    <a:gd name="connsiteX2" fmla="*/ 353055 w 1023593"/>
                    <a:gd name="connsiteY2" fmla="*/ 261 h 1196005"/>
                    <a:gd name="connsiteX3" fmla="*/ 659840 w 1023593"/>
                    <a:gd name="connsiteY3" fmla="*/ 146312 h 1196005"/>
                    <a:gd name="connsiteX4" fmla="*/ 736040 w 1023593"/>
                    <a:gd name="connsiteY4" fmla="*/ 457462 h 1196005"/>
                    <a:gd name="connsiteX5" fmla="*/ 913840 w 1023593"/>
                    <a:gd name="connsiteY5" fmla="*/ 336812 h 1196005"/>
                    <a:gd name="connsiteX6" fmla="*/ 1021789 w 1023593"/>
                    <a:gd name="connsiteY6" fmla="*/ 390786 h 1196005"/>
                    <a:gd name="connsiteX7" fmla="*/ 761440 w 1023593"/>
                    <a:gd name="connsiteY7" fmla="*/ 1175011 h 1196005"/>
                    <a:gd name="connsiteX8" fmla="*/ 384805 w 1023593"/>
                    <a:gd name="connsiteY8" fmla="*/ 1194061 h 1196005"/>
                    <a:gd name="connsiteX9" fmla="*/ 24840 w 1023593"/>
                    <a:gd name="connsiteY9" fmla="*/ 1181361 h 1196005"/>
                    <a:gd name="connsiteX10" fmla="*/ 14521 w 1023593"/>
                    <a:gd name="connsiteY10" fmla="*/ 714636 h 1196005"/>
                    <a:gd name="connsiteX0" fmla="*/ 14521 w 1024356"/>
                    <a:gd name="connsiteY0" fmla="*/ 714636 h 1196005"/>
                    <a:gd name="connsiteX1" fmla="*/ 81990 w 1024356"/>
                    <a:gd name="connsiteY1" fmla="*/ 133612 h 1196005"/>
                    <a:gd name="connsiteX2" fmla="*/ 353055 w 1024356"/>
                    <a:gd name="connsiteY2" fmla="*/ 261 h 1196005"/>
                    <a:gd name="connsiteX3" fmla="*/ 659840 w 1024356"/>
                    <a:gd name="connsiteY3" fmla="*/ 146312 h 1196005"/>
                    <a:gd name="connsiteX4" fmla="*/ 736040 w 1024356"/>
                    <a:gd name="connsiteY4" fmla="*/ 457462 h 1196005"/>
                    <a:gd name="connsiteX5" fmla="*/ 913840 w 1024356"/>
                    <a:gd name="connsiteY5" fmla="*/ 336812 h 1196005"/>
                    <a:gd name="connsiteX6" fmla="*/ 1021789 w 1024356"/>
                    <a:gd name="connsiteY6" fmla="*/ 390786 h 1196005"/>
                    <a:gd name="connsiteX7" fmla="*/ 761440 w 1024356"/>
                    <a:gd name="connsiteY7" fmla="*/ 1175011 h 1196005"/>
                    <a:gd name="connsiteX8" fmla="*/ 384805 w 1024356"/>
                    <a:gd name="connsiteY8" fmla="*/ 1194061 h 1196005"/>
                    <a:gd name="connsiteX9" fmla="*/ 24840 w 1024356"/>
                    <a:gd name="connsiteY9" fmla="*/ 1181361 h 1196005"/>
                    <a:gd name="connsiteX10" fmla="*/ 14521 w 1024356"/>
                    <a:gd name="connsiteY10" fmla="*/ 714636 h 1196005"/>
                    <a:gd name="connsiteX0" fmla="*/ 14521 w 1023724"/>
                    <a:gd name="connsiteY0" fmla="*/ 714636 h 1196005"/>
                    <a:gd name="connsiteX1" fmla="*/ 81990 w 1023724"/>
                    <a:gd name="connsiteY1" fmla="*/ 133612 h 1196005"/>
                    <a:gd name="connsiteX2" fmla="*/ 353055 w 1023724"/>
                    <a:gd name="connsiteY2" fmla="*/ 261 h 1196005"/>
                    <a:gd name="connsiteX3" fmla="*/ 659840 w 1023724"/>
                    <a:gd name="connsiteY3" fmla="*/ 146312 h 1196005"/>
                    <a:gd name="connsiteX4" fmla="*/ 736040 w 1023724"/>
                    <a:gd name="connsiteY4" fmla="*/ 457462 h 1196005"/>
                    <a:gd name="connsiteX5" fmla="*/ 894790 w 1023724"/>
                    <a:gd name="connsiteY5" fmla="*/ 324112 h 1196005"/>
                    <a:gd name="connsiteX6" fmla="*/ 1021789 w 1023724"/>
                    <a:gd name="connsiteY6" fmla="*/ 390786 h 1196005"/>
                    <a:gd name="connsiteX7" fmla="*/ 761440 w 1023724"/>
                    <a:gd name="connsiteY7" fmla="*/ 1175011 h 1196005"/>
                    <a:gd name="connsiteX8" fmla="*/ 384805 w 1023724"/>
                    <a:gd name="connsiteY8" fmla="*/ 1194061 h 1196005"/>
                    <a:gd name="connsiteX9" fmla="*/ 24840 w 1023724"/>
                    <a:gd name="connsiteY9" fmla="*/ 1181361 h 1196005"/>
                    <a:gd name="connsiteX10" fmla="*/ 14521 w 1023724"/>
                    <a:gd name="connsiteY10" fmla="*/ 714636 h 1196005"/>
                    <a:gd name="connsiteX0" fmla="*/ 14521 w 1021789"/>
                    <a:gd name="connsiteY0" fmla="*/ 714636 h 1196005"/>
                    <a:gd name="connsiteX1" fmla="*/ 81990 w 1021789"/>
                    <a:gd name="connsiteY1" fmla="*/ 133612 h 1196005"/>
                    <a:gd name="connsiteX2" fmla="*/ 353055 w 1021789"/>
                    <a:gd name="connsiteY2" fmla="*/ 261 h 1196005"/>
                    <a:gd name="connsiteX3" fmla="*/ 659840 w 1021789"/>
                    <a:gd name="connsiteY3" fmla="*/ 146312 h 1196005"/>
                    <a:gd name="connsiteX4" fmla="*/ 736040 w 1021789"/>
                    <a:gd name="connsiteY4" fmla="*/ 457462 h 1196005"/>
                    <a:gd name="connsiteX5" fmla="*/ 894790 w 1021789"/>
                    <a:gd name="connsiteY5" fmla="*/ 324112 h 1196005"/>
                    <a:gd name="connsiteX6" fmla="*/ 1021789 w 1021789"/>
                    <a:gd name="connsiteY6" fmla="*/ 390786 h 1196005"/>
                    <a:gd name="connsiteX7" fmla="*/ 761440 w 1021789"/>
                    <a:gd name="connsiteY7" fmla="*/ 1175011 h 1196005"/>
                    <a:gd name="connsiteX8" fmla="*/ 384805 w 1021789"/>
                    <a:gd name="connsiteY8" fmla="*/ 1194061 h 1196005"/>
                    <a:gd name="connsiteX9" fmla="*/ 24840 w 1021789"/>
                    <a:gd name="connsiteY9" fmla="*/ 1181361 h 1196005"/>
                    <a:gd name="connsiteX10" fmla="*/ 14521 w 1021789"/>
                    <a:gd name="connsiteY10" fmla="*/ 714636 h 1196005"/>
                    <a:gd name="connsiteX0" fmla="*/ 14521 w 1021789"/>
                    <a:gd name="connsiteY0" fmla="*/ 714636 h 1196005"/>
                    <a:gd name="connsiteX1" fmla="*/ 81990 w 1021789"/>
                    <a:gd name="connsiteY1" fmla="*/ 133612 h 1196005"/>
                    <a:gd name="connsiteX2" fmla="*/ 353055 w 1021789"/>
                    <a:gd name="connsiteY2" fmla="*/ 261 h 1196005"/>
                    <a:gd name="connsiteX3" fmla="*/ 659840 w 1021789"/>
                    <a:gd name="connsiteY3" fmla="*/ 146312 h 1196005"/>
                    <a:gd name="connsiteX4" fmla="*/ 736040 w 1021789"/>
                    <a:gd name="connsiteY4" fmla="*/ 457462 h 1196005"/>
                    <a:gd name="connsiteX5" fmla="*/ 894790 w 1021789"/>
                    <a:gd name="connsiteY5" fmla="*/ 324112 h 1196005"/>
                    <a:gd name="connsiteX6" fmla="*/ 1021789 w 1021789"/>
                    <a:gd name="connsiteY6" fmla="*/ 390786 h 1196005"/>
                    <a:gd name="connsiteX7" fmla="*/ 761440 w 1021789"/>
                    <a:gd name="connsiteY7" fmla="*/ 1175011 h 1196005"/>
                    <a:gd name="connsiteX8" fmla="*/ 384805 w 1021789"/>
                    <a:gd name="connsiteY8" fmla="*/ 1194061 h 1196005"/>
                    <a:gd name="connsiteX9" fmla="*/ 24840 w 1021789"/>
                    <a:gd name="connsiteY9" fmla="*/ 1181361 h 1196005"/>
                    <a:gd name="connsiteX10" fmla="*/ 14521 w 1021789"/>
                    <a:gd name="connsiteY10" fmla="*/ 714636 h 1196005"/>
                    <a:gd name="connsiteX0" fmla="*/ 14521 w 1040839"/>
                    <a:gd name="connsiteY0" fmla="*/ 714636 h 1196005"/>
                    <a:gd name="connsiteX1" fmla="*/ 81990 w 1040839"/>
                    <a:gd name="connsiteY1" fmla="*/ 133612 h 1196005"/>
                    <a:gd name="connsiteX2" fmla="*/ 353055 w 1040839"/>
                    <a:gd name="connsiteY2" fmla="*/ 261 h 1196005"/>
                    <a:gd name="connsiteX3" fmla="*/ 659840 w 1040839"/>
                    <a:gd name="connsiteY3" fmla="*/ 146312 h 1196005"/>
                    <a:gd name="connsiteX4" fmla="*/ 736040 w 1040839"/>
                    <a:gd name="connsiteY4" fmla="*/ 457462 h 1196005"/>
                    <a:gd name="connsiteX5" fmla="*/ 894790 w 1040839"/>
                    <a:gd name="connsiteY5" fmla="*/ 324112 h 1196005"/>
                    <a:gd name="connsiteX6" fmla="*/ 1040839 w 1040839"/>
                    <a:gd name="connsiteY6" fmla="*/ 384436 h 1196005"/>
                    <a:gd name="connsiteX7" fmla="*/ 761440 w 1040839"/>
                    <a:gd name="connsiteY7" fmla="*/ 1175011 h 1196005"/>
                    <a:gd name="connsiteX8" fmla="*/ 384805 w 1040839"/>
                    <a:gd name="connsiteY8" fmla="*/ 1194061 h 1196005"/>
                    <a:gd name="connsiteX9" fmla="*/ 24840 w 1040839"/>
                    <a:gd name="connsiteY9" fmla="*/ 1181361 h 1196005"/>
                    <a:gd name="connsiteX10" fmla="*/ 14521 w 1040839"/>
                    <a:gd name="connsiteY10" fmla="*/ 714636 h 1196005"/>
                    <a:gd name="connsiteX0" fmla="*/ 14521 w 1040839"/>
                    <a:gd name="connsiteY0" fmla="*/ 714636 h 1196005"/>
                    <a:gd name="connsiteX1" fmla="*/ 81990 w 1040839"/>
                    <a:gd name="connsiteY1" fmla="*/ 133612 h 1196005"/>
                    <a:gd name="connsiteX2" fmla="*/ 353055 w 1040839"/>
                    <a:gd name="connsiteY2" fmla="*/ 261 h 1196005"/>
                    <a:gd name="connsiteX3" fmla="*/ 659840 w 1040839"/>
                    <a:gd name="connsiteY3" fmla="*/ 146312 h 1196005"/>
                    <a:gd name="connsiteX4" fmla="*/ 736040 w 1040839"/>
                    <a:gd name="connsiteY4" fmla="*/ 457462 h 1196005"/>
                    <a:gd name="connsiteX5" fmla="*/ 894790 w 1040839"/>
                    <a:gd name="connsiteY5" fmla="*/ 324112 h 1196005"/>
                    <a:gd name="connsiteX6" fmla="*/ 1040839 w 1040839"/>
                    <a:gd name="connsiteY6" fmla="*/ 384436 h 1196005"/>
                    <a:gd name="connsiteX7" fmla="*/ 761440 w 1040839"/>
                    <a:gd name="connsiteY7" fmla="*/ 1175011 h 1196005"/>
                    <a:gd name="connsiteX8" fmla="*/ 384805 w 1040839"/>
                    <a:gd name="connsiteY8" fmla="*/ 1194061 h 1196005"/>
                    <a:gd name="connsiteX9" fmla="*/ 24840 w 1040839"/>
                    <a:gd name="connsiteY9" fmla="*/ 1181361 h 1196005"/>
                    <a:gd name="connsiteX10" fmla="*/ 14521 w 1040839"/>
                    <a:gd name="connsiteY10" fmla="*/ 714636 h 1196005"/>
                    <a:gd name="connsiteX0" fmla="*/ 14521 w 1040839"/>
                    <a:gd name="connsiteY0" fmla="*/ 714636 h 1196005"/>
                    <a:gd name="connsiteX1" fmla="*/ 81990 w 1040839"/>
                    <a:gd name="connsiteY1" fmla="*/ 133612 h 1196005"/>
                    <a:gd name="connsiteX2" fmla="*/ 353055 w 1040839"/>
                    <a:gd name="connsiteY2" fmla="*/ 261 h 1196005"/>
                    <a:gd name="connsiteX3" fmla="*/ 659840 w 1040839"/>
                    <a:gd name="connsiteY3" fmla="*/ 146312 h 1196005"/>
                    <a:gd name="connsiteX4" fmla="*/ 736040 w 1040839"/>
                    <a:gd name="connsiteY4" fmla="*/ 457462 h 1196005"/>
                    <a:gd name="connsiteX5" fmla="*/ 875740 w 1040839"/>
                    <a:gd name="connsiteY5" fmla="*/ 305062 h 1196005"/>
                    <a:gd name="connsiteX6" fmla="*/ 1040839 w 1040839"/>
                    <a:gd name="connsiteY6" fmla="*/ 384436 h 1196005"/>
                    <a:gd name="connsiteX7" fmla="*/ 761440 w 1040839"/>
                    <a:gd name="connsiteY7" fmla="*/ 1175011 h 1196005"/>
                    <a:gd name="connsiteX8" fmla="*/ 384805 w 1040839"/>
                    <a:gd name="connsiteY8" fmla="*/ 1194061 h 1196005"/>
                    <a:gd name="connsiteX9" fmla="*/ 24840 w 1040839"/>
                    <a:gd name="connsiteY9" fmla="*/ 1181361 h 1196005"/>
                    <a:gd name="connsiteX10" fmla="*/ 14521 w 1040839"/>
                    <a:gd name="connsiteY10" fmla="*/ 714636 h 1196005"/>
                    <a:gd name="connsiteX0" fmla="*/ 14521 w 1040839"/>
                    <a:gd name="connsiteY0" fmla="*/ 714636 h 1222986"/>
                    <a:gd name="connsiteX1" fmla="*/ 81990 w 1040839"/>
                    <a:gd name="connsiteY1" fmla="*/ 133612 h 1222986"/>
                    <a:gd name="connsiteX2" fmla="*/ 353055 w 1040839"/>
                    <a:gd name="connsiteY2" fmla="*/ 261 h 1222986"/>
                    <a:gd name="connsiteX3" fmla="*/ 659840 w 1040839"/>
                    <a:gd name="connsiteY3" fmla="*/ 146312 h 1222986"/>
                    <a:gd name="connsiteX4" fmla="*/ 736040 w 1040839"/>
                    <a:gd name="connsiteY4" fmla="*/ 457462 h 1222986"/>
                    <a:gd name="connsiteX5" fmla="*/ 875740 w 1040839"/>
                    <a:gd name="connsiteY5" fmla="*/ 305062 h 1222986"/>
                    <a:gd name="connsiteX6" fmla="*/ 1040839 w 1040839"/>
                    <a:gd name="connsiteY6" fmla="*/ 384436 h 1222986"/>
                    <a:gd name="connsiteX7" fmla="*/ 761440 w 1040839"/>
                    <a:gd name="connsiteY7" fmla="*/ 1219461 h 1222986"/>
                    <a:gd name="connsiteX8" fmla="*/ 384805 w 1040839"/>
                    <a:gd name="connsiteY8" fmla="*/ 1194061 h 1222986"/>
                    <a:gd name="connsiteX9" fmla="*/ 24840 w 1040839"/>
                    <a:gd name="connsiteY9" fmla="*/ 1181361 h 1222986"/>
                    <a:gd name="connsiteX10" fmla="*/ 14521 w 1040839"/>
                    <a:gd name="connsiteY10" fmla="*/ 714636 h 1222986"/>
                    <a:gd name="connsiteX0" fmla="*/ 14521 w 1040842"/>
                    <a:gd name="connsiteY0" fmla="*/ 714636 h 1222986"/>
                    <a:gd name="connsiteX1" fmla="*/ 81990 w 1040842"/>
                    <a:gd name="connsiteY1" fmla="*/ 133612 h 1222986"/>
                    <a:gd name="connsiteX2" fmla="*/ 353055 w 1040842"/>
                    <a:gd name="connsiteY2" fmla="*/ 261 h 1222986"/>
                    <a:gd name="connsiteX3" fmla="*/ 659840 w 1040842"/>
                    <a:gd name="connsiteY3" fmla="*/ 146312 h 1222986"/>
                    <a:gd name="connsiteX4" fmla="*/ 736040 w 1040842"/>
                    <a:gd name="connsiteY4" fmla="*/ 457462 h 1222986"/>
                    <a:gd name="connsiteX5" fmla="*/ 875740 w 1040842"/>
                    <a:gd name="connsiteY5" fmla="*/ 305062 h 1222986"/>
                    <a:gd name="connsiteX6" fmla="*/ 1040839 w 1040842"/>
                    <a:gd name="connsiteY6" fmla="*/ 384436 h 1222986"/>
                    <a:gd name="connsiteX7" fmla="*/ 736040 w 1040842"/>
                    <a:gd name="connsiteY7" fmla="*/ 863861 h 1222986"/>
                    <a:gd name="connsiteX8" fmla="*/ 761440 w 1040842"/>
                    <a:gd name="connsiteY8" fmla="*/ 1219461 h 1222986"/>
                    <a:gd name="connsiteX9" fmla="*/ 384805 w 1040842"/>
                    <a:gd name="connsiteY9" fmla="*/ 1194061 h 1222986"/>
                    <a:gd name="connsiteX10" fmla="*/ 24840 w 1040842"/>
                    <a:gd name="connsiteY10" fmla="*/ 1181361 h 1222986"/>
                    <a:gd name="connsiteX11" fmla="*/ 14521 w 1040842"/>
                    <a:gd name="connsiteY11" fmla="*/ 714636 h 1222986"/>
                    <a:gd name="connsiteX0" fmla="*/ 14521 w 1040843"/>
                    <a:gd name="connsiteY0" fmla="*/ 714636 h 1222986"/>
                    <a:gd name="connsiteX1" fmla="*/ 81990 w 1040843"/>
                    <a:gd name="connsiteY1" fmla="*/ 133612 h 1222986"/>
                    <a:gd name="connsiteX2" fmla="*/ 353055 w 1040843"/>
                    <a:gd name="connsiteY2" fmla="*/ 261 h 1222986"/>
                    <a:gd name="connsiteX3" fmla="*/ 659840 w 1040843"/>
                    <a:gd name="connsiteY3" fmla="*/ 146312 h 1222986"/>
                    <a:gd name="connsiteX4" fmla="*/ 736040 w 1040843"/>
                    <a:gd name="connsiteY4" fmla="*/ 457462 h 1222986"/>
                    <a:gd name="connsiteX5" fmla="*/ 875740 w 1040843"/>
                    <a:gd name="connsiteY5" fmla="*/ 305062 h 1222986"/>
                    <a:gd name="connsiteX6" fmla="*/ 1040839 w 1040843"/>
                    <a:gd name="connsiteY6" fmla="*/ 384436 h 1222986"/>
                    <a:gd name="connsiteX7" fmla="*/ 786840 w 1040843"/>
                    <a:gd name="connsiteY7" fmla="*/ 908311 h 1222986"/>
                    <a:gd name="connsiteX8" fmla="*/ 761440 w 1040843"/>
                    <a:gd name="connsiteY8" fmla="*/ 1219461 h 1222986"/>
                    <a:gd name="connsiteX9" fmla="*/ 384805 w 1040843"/>
                    <a:gd name="connsiteY9" fmla="*/ 1194061 h 1222986"/>
                    <a:gd name="connsiteX10" fmla="*/ 24840 w 1040843"/>
                    <a:gd name="connsiteY10" fmla="*/ 1181361 h 1222986"/>
                    <a:gd name="connsiteX11" fmla="*/ 14521 w 1040843"/>
                    <a:gd name="connsiteY11" fmla="*/ 714636 h 1222986"/>
                    <a:gd name="connsiteX0" fmla="*/ 16497 w 1042819"/>
                    <a:gd name="connsiteY0" fmla="*/ 714636 h 1222986"/>
                    <a:gd name="connsiteX1" fmla="*/ 83966 w 1042819"/>
                    <a:gd name="connsiteY1" fmla="*/ 133612 h 1222986"/>
                    <a:gd name="connsiteX2" fmla="*/ 355031 w 1042819"/>
                    <a:gd name="connsiteY2" fmla="*/ 261 h 1222986"/>
                    <a:gd name="connsiteX3" fmla="*/ 661816 w 1042819"/>
                    <a:gd name="connsiteY3" fmla="*/ 146312 h 1222986"/>
                    <a:gd name="connsiteX4" fmla="*/ 738016 w 1042819"/>
                    <a:gd name="connsiteY4" fmla="*/ 457462 h 1222986"/>
                    <a:gd name="connsiteX5" fmla="*/ 877716 w 1042819"/>
                    <a:gd name="connsiteY5" fmla="*/ 305062 h 1222986"/>
                    <a:gd name="connsiteX6" fmla="*/ 1042815 w 1042819"/>
                    <a:gd name="connsiteY6" fmla="*/ 384436 h 1222986"/>
                    <a:gd name="connsiteX7" fmla="*/ 788816 w 1042819"/>
                    <a:gd name="connsiteY7" fmla="*/ 908311 h 1222986"/>
                    <a:gd name="connsiteX8" fmla="*/ 763416 w 1042819"/>
                    <a:gd name="connsiteY8" fmla="*/ 1219461 h 1222986"/>
                    <a:gd name="connsiteX9" fmla="*/ 386781 w 1042819"/>
                    <a:gd name="connsiteY9" fmla="*/ 1194061 h 1222986"/>
                    <a:gd name="connsiteX10" fmla="*/ 7766 w 1042819"/>
                    <a:gd name="connsiteY10" fmla="*/ 1181361 h 1222986"/>
                    <a:gd name="connsiteX11" fmla="*/ 16497 w 1042819"/>
                    <a:gd name="connsiteY11" fmla="*/ 714636 h 1222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42819" h="1222986">
                      <a:moveTo>
                        <a:pt x="16497" y="714636"/>
                      </a:moveTo>
                      <a:cubicBezTo>
                        <a:pt x="29197" y="540011"/>
                        <a:pt x="-53948" y="235741"/>
                        <a:pt x="83966" y="133612"/>
                      </a:cubicBezTo>
                      <a:cubicBezTo>
                        <a:pt x="171080" y="6083"/>
                        <a:pt x="258723" y="-1856"/>
                        <a:pt x="355031" y="261"/>
                      </a:cubicBezTo>
                      <a:cubicBezTo>
                        <a:pt x="451339" y="2378"/>
                        <a:pt x="610685" y="44712"/>
                        <a:pt x="661816" y="146312"/>
                      </a:cubicBezTo>
                      <a:cubicBezTo>
                        <a:pt x="776447" y="222512"/>
                        <a:pt x="686158" y="437354"/>
                        <a:pt x="738016" y="457462"/>
                      </a:cubicBezTo>
                      <a:cubicBezTo>
                        <a:pt x="789874" y="477570"/>
                        <a:pt x="804691" y="336283"/>
                        <a:pt x="877716" y="305062"/>
                      </a:cubicBezTo>
                      <a:cubicBezTo>
                        <a:pt x="957091" y="261141"/>
                        <a:pt x="999423" y="309295"/>
                        <a:pt x="1042815" y="384436"/>
                      </a:cubicBezTo>
                      <a:cubicBezTo>
                        <a:pt x="1043873" y="493444"/>
                        <a:pt x="835382" y="769140"/>
                        <a:pt x="788816" y="908311"/>
                      </a:cubicBezTo>
                      <a:cubicBezTo>
                        <a:pt x="742250" y="1047482"/>
                        <a:pt x="846297" y="1180303"/>
                        <a:pt x="763416" y="1219461"/>
                      </a:cubicBezTo>
                      <a:cubicBezTo>
                        <a:pt x="630794" y="1233748"/>
                        <a:pt x="512723" y="1200411"/>
                        <a:pt x="386781" y="1194061"/>
                      </a:cubicBezTo>
                      <a:cubicBezTo>
                        <a:pt x="260839" y="1187711"/>
                        <a:pt x="112872" y="1201999"/>
                        <a:pt x="7766" y="1181361"/>
                      </a:cubicBezTo>
                      <a:cubicBezTo>
                        <a:pt x="-8440" y="1059123"/>
                        <a:pt x="3797" y="889261"/>
                        <a:pt x="16497" y="714636"/>
                      </a:cubicBezTo>
                      <a:close/>
                    </a:path>
                  </a:pathLst>
                </a:custGeom>
                <a:pattFill prst="zigZag">
                  <a:fgClr>
                    <a:schemeClr val="bg2">
                      <a:lumMod val="25000"/>
                    </a:schemeClr>
                  </a:fgClr>
                  <a:bgClr>
                    <a:schemeClr val="bg2">
                      <a:lumMod val="90000"/>
                    </a:schemeClr>
                  </a:bgClr>
                </a:pattFill>
                <a:ln>
                  <a:solidFill>
                    <a:srgbClr val="9F9E9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5961B61-F44D-4210-B48D-B54C8B53B75F}"/>
              </a:ext>
            </a:extLst>
          </p:cNvPr>
          <p:cNvGrpSpPr/>
          <p:nvPr/>
        </p:nvGrpSpPr>
        <p:grpSpPr>
          <a:xfrm>
            <a:off x="9857351" y="2172359"/>
            <a:ext cx="1514957" cy="4747506"/>
            <a:chOff x="6419693" y="2154176"/>
            <a:chExt cx="1115390" cy="3410267"/>
          </a:xfrm>
        </p:grpSpPr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76F07689-BF64-4D4F-B27E-6CEC7702A3AC}"/>
                </a:ext>
              </a:extLst>
            </p:cNvPr>
            <p:cNvGrpSpPr/>
            <p:nvPr/>
          </p:nvGrpSpPr>
          <p:grpSpPr>
            <a:xfrm>
              <a:off x="6419693" y="2154176"/>
              <a:ext cx="1115390" cy="3410267"/>
              <a:chOff x="1372610" y="2740439"/>
              <a:chExt cx="776555" cy="2374289"/>
            </a:xfrm>
          </p:grpSpPr>
          <p:grpSp>
            <p:nvGrpSpPr>
              <p:cNvPr id="297" name="Group 296">
                <a:extLst>
                  <a:ext uri="{FF2B5EF4-FFF2-40B4-BE49-F238E27FC236}">
                    <a16:creationId xmlns:a16="http://schemas.microsoft.com/office/drawing/2014/main" id="{013B9FC0-28E3-4EB2-BC4B-AC992A6222EA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324" name="Chord 323">
                  <a:extLst>
                    <a:ext uri="{FF2B5EF4-FFF2-40B4-BE49-F238E27FC236}">
                      <a16:creationId xmlns:a16="http://schemas.microsoft.com/office/drawing/2014/main" id="{2F80FDB1-CB98-43A9-AE46-F2F75FFB9DA1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Chord 324">
                  <a:extLst>
                    <a:ext uri="{FF2B5EF4-FFF2-40B4-BE49-F238E27FC236}">
                      <a16:creationId xmlns:a16="http://schemas.microsoft.com/office/drawing/2014/main" id="{A9435CE1-A0E9-4D06-BB0C-93DDF70FACF9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98" name="Group 297">
                <a:extLst>
                  <a:ext uri="{FF2B5EF4-FFF2-40B4-BE49-F238E27FC236}">
                    <a16:creationId xmlns:a16="http://schemas.microsoft.com/office/drawing/2014/main" id="{DDA0D74E-65D0-44D3-8B55-A3C65F35E445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322" name="Chord 321">
                  <a:extLst>
                    <a:ext uri="{FF2B5EF4-FFF2-40B4-BE49-F238E27FC236}">
                      <a16:creationId xmlns:a16="http://schemas.microsoft.com/office/drawing/2014/main" id="{01CA5C28-1ED1-4F2E-8242-5880352CA4D7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3" name="Chord 322">
                  <a:extLst>
                    <a:ext uri="{FF2B5EF4-FFF2-40B4-BE49-F238E27FC236}">
                      <a16:creationId xmlns:a16="http://schemas.microsoft.com/office/drawing/2014/main" id="{ACC0E461-BB7C-4D5F-8132-CA0C85BEDB49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9" name="Rectangle: Single Corner Snipped 298">
                <a:extLst>
                  <a:ext uri="{FF2B5EF4-FFF2-40B4-BE49-F238E27FC236}">
                    <a16:creationId xmlns:a16="http://schemas.microsoft.com/office/drawing/2014/main" id="{4234125E-1412-47AA-AEE1-CCAE495A82AB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A49E67C7-734A-4AFA-B376-5F975A46A385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53303139-19FE-4E6C-8D9B-C8B0062382B9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lowchart: Off-page Connector 301">
                <a:extLst>
                  <a:ext uri="{FF2B5EF4-FFF2-40B4-BE49-F238E27FC236}">
                    <a16:creationId xmlns:a16="http://schemas.microsoft.com/office/drawing/2014/main" id="{4C4C042F-8838-4B67-8878-9B04C3B7DE6F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7E13C10E-FC0D-4F49-A8A6-0F8612F0D6F3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D3A777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lowchart: Terminator 303">
                <a:extLst>
                  <a:ext uri="{FF2B5EF4-FFF2-40B4-BE49-F238E27FC236}">
                    <a16:creationId xmlns:a16="http://schemas.microsoft.com/office/drawing/2014/main" id="{9CEE6AF0-0987-4062-94A2-E2D121849551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5" name="Flowchart: Terminator 304">
                <a:extLst>
                  <a:ext uri="{FF2B5EF4-FFF2-40B4-BE49-F238E27FC236}">
                    <a16:creationId xmlns:a16="http://schemas.microsoft.com/office/drawing/2014/main" id="{7C87DDC3-9776-4492-BD12-C5F5AE320F94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6" name="Flowchart: Delay 305">
                <a:extLst>
                  <a:ext uri="{FF2B5EF4-FFF2-40B4-BE49-F238E27FC236}">
                    <a16:creationId xmlns:a16="http://schemas.microsoft.com/office/drawing/2014/main" id="{708CD4E6-2ED0-4546-A377-B0AA50F81228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Moon 306">
                <a:extLst>
                  <a:ext uri="{FF2B5EF4-FFF2-40B4-BE49-F238E27FC236}">
                    <a16:creationId xmlns:a16="http://schemas.microsoft.com/office/drawing/2014/main" id="{7E34B39E-BF27-4606-A578-000022D7051E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rgbClr val="FFF2CC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Moon 307">
                <a:extLst>
                  <a:ext uri="{FF2B5EF4-FFF2-40B4-BE49-F238E27FC236}">
                    <a16:creationId xmlns:a16="http://schemas.microsoft.com/office/drawing/2014/main" id="{5D9ADF45-DF62-4EFB-8EF2-D339B57A00CD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492303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4F42743B-1B09-47DE-B2D7-F227A7563969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492303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lowchart: Delay 309">
                <a:extLst>
                  <a:ext uri="{FF2B5EF4-FFF2-40B4-BE49-F238E27FC236}">
                    <a16:creationId xmlns:a16="http://schemas.microsoft.com/office/drawing/2014/main" id="{7D0DDC7E-6EE7-4BB4-8DA2-9ED84B5FBFE6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Right Triangle 310">
                <a:extLst>
                  <a:ext uri="{FF2B5EF4-FFF2-40B4-BE49-F238E27FC236}">
                    <a16:creationId xmlns:a16="http://schemas.microsoft.com/office/drawing/2014/main" id="{95C41E8B-3950-4A7A-A9F9-072E08CD5E3F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Right Triangle 311">
                <a:extLst>
                  <a:ext uri="{FF2B5EF4-FFF2-40B4-BE49-F238E27FC236}">
                    <a16:creationId xmlns:a16="http://schemas.microsoft.com/office/drawing/2014/main" id="{D872D18A-1AA6-4BF4-88EE-4A4A5DA5D8CD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lowchart: Manual Operation 26">
                <a:extLst>
                  <a:ext uri="{FF2B5EF4-FFF2-40B4-BE49-F238E27FC236}">
                    <a16:creationId xmlns:a16="http://schemas.microsoft.com/office/drawing/2014/main" id="{19F457D2-26DD-44D3-95E2-5496F4E14919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lowchart: Manual Operation 26">
                <a:extLst>
                  <a:ext uri="{FF2B5EF4-FFF2-40B4-BE49-F238E27FC236}">
                    <a16:creationId xmlns:a16="http://schemas.microsoft.com/office/drawing/2014/main" id="{04895BC4-CBEE-480F-8AFB-1E651BB2E59D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5" name="Flowchart: Terminator 314">
                <a:extLst>
                  <a:ext uri="{FF2B5EF4-FFF2-40B4-BE49-F238E27FC236}">
                    <a16:creationId xmlns:a16="http://schemas.microsoft.com/office/drawing/2014/main" id="{F08FA8C5-F39D-4D71-A870-9A5A253A88A2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6" name="Flowchart: Terminator 315">
                <a:extLst>
                  <a:ext uri="{FF2B5EF4-FFF2-40B4-BE49-F238E27FC236}">
                    <a16:creationId xmlns:a16="http://schemas.microsoft.com/office/drawing/2014/main" id="{16CB46EA-C55D-45DC-A664-BF4EA81FF90B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lowchart: Connector 316">
                <a:extLst>
                  <a:ext uri="{FF2B5EF4-FFF2-40B4-BE49-F238E27FC236}">
                    <a16:creationId xmlns:a16="http://schemas.microsoft.com/office/drawing/2014/main" id="{571F0383-CF37-41AD-84CB-B705DCEFB2D2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lowchart: Connector 317">
                <a:extLst>
                  <a:ext uri="{FF2B5EF4-FFF2-40B4-BE49-F238E27FC236}">
                    <a16:creationId xmlns:a16="http://schemas.microsoft.com/office/drawing/2014/main" id="{B844D4F6-E7C5-49AA-8D4A-571059C97366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9" name="Group 318">
                <a:extLst>
                  <a:ext uri="{FF2B5EF4-FFF2-40B4-BE49-F238E27FC236}">
                    <a16:creationId xmlns:a16="http://schemas.microsoft.com/office/drawing/2014/main" id="{A0BF5EF4-D39D-4395-878A-2888D0AD05E4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320" name="Rectangle 319">
                  <a:extLst>
                    <a:ext uri="{FF2B5EF4-FFF2-40B4-BE49-F238E27FC236}">
                      <a16:creationId xmlns:a16="http://schemas.microsoft.com/office/drawing/2014/main" id="{C41FDA78-DB9E-4014-AC76-5D167836DBA7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321" name="Picture 320">
                  <a:extLst>
                    <a:ext uri="{FF2B5EF4-FFF2-40B4-BE49-F238E27FC236}">
                      <a16:creationId xmlns:a16="http://schemas.microsoft.com/office/drawing/2014/main" id="{C7D80751-4A1C-4E26-AE72-5EE5D3BB9EF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D9CDBCB4-3CFB-41E8-95AD-2B23FD9671B8}"/>
                </a:ext>
              </a:extLst>
            </p:cNvPr>
            <p:cNvGrpSpPr/>
            <p:nvPr/>
          </p:nvGrpSpPr>
          <p:grpSpPr>
            <a:xfrm>
              <a:off x="6691491" y="2806888"/>
              <a:ext cx="619704" cy="543277"/>
              <a:chOff x="6691491" y="2806888"/>
              <a:chExt cx="619704" cy="543277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BFA2125F-864D-4147-99FF-5EE360346D99}"/>
                  </a:ext>
                </a:extLst>
              </p:cNvPr>
              <p:cNvGrpSpPr/>
              <p:nvPr/>
            </p:nvGrpSpPr>
            <p:grpSpPr>
              <a:xfrm rot="1705800" flipH="1">
                <a:off x="7029053" y="2809412"/>
                <a:ext cx="282142" cy="177928"/>
                <a:chOff x="5136060" y="1710152"/>
                <a:chExt cx="538831" cy="347248"/>
              </a:xfrm>
            </p:grpSpPr>
            <p:sp>
              <p:nvSpPr>
                <p:cNvPr id="343" name="Oval 5">
                  <a:extLst>
                    <a:ext uri="{FF2B5EF4-FFF2-40B4-BE49-F238E27FC236}">
                      <a16:creationId xmlns:a16="http://schemas.microsoft.com/office/drawing/2014/main" id="{1CF1CE7C-353E-4B60-AC22-C5CA67CADD39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4" name="Group 343">
                  <a:extLst>
                    <a:ext uri="{FF2B5EF4-FFF2-40B4-BE49-F238E27FC236}">
                      <a16:creationId xmlns:a16="http://schemas.microsoft.com/office/drawing/2014/main" id="{C3FD2FBC-0F0D-4561-8BB3-90F077608F49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350" name="Straight Connector 349">
                    <a:extLst>
                      <a:ext uri="{FF2B5EF4-FFF2-40B4-BE49-F238E27FC236}">
                        <a16:creationId xmlns:a16="http://schemas.microsoft.com/office/drawing/2014/main" id="{C3D9AC72-7544-457D-9B05-2943707774CF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43AA0BAF-BCFE-4CAE-8FC7-04A8CC92B467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D15D86B5-F5CC-405D-9B4A-F5ABB91322CF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345" name="Oval 4">
                  <a:extLst>
                    <a:ext uri="{FF2B5EF4-FFF2-40B4-BE49-F238E27FC236}">
                      <a16:creationId xmlns:a16="http://schemas.microsoft.com/office/drawing/2014/main" id="{03541A11-1AE0-4D64-B281-45F52C65404F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Oval 345">
                  <a:extLst>
                    <a:ext uri="{FF2B5EF4-FFF2-40B4-BE49-F238E27FC236}">
                      <a16:creationId xmlns:a16="http://schemas.microsoft.com/office/drawing/2014/main" id="{AA3B3074-8CE2-4ED0-9755-651976EDCA38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90B5D54F-E637-4512-9D40-D2F2016A24AE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5D0EFC2E-DF0A-4C12-81A7-166D78DBB61A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Oval 348">
                  <a:extLst>
                    <a:ext uri="{FF2B5EF4-FFF2-40B4-BE49-F238E27FC236}">
                      <a16:creationId xmlns:a16="http://schemas.microsoft.com/office/drawing/2014/main" id="{7EAD0AC4-94E6-4FE6-8E83-2B1D536761E9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8" name="Group 327">
                <a:extLst>
                  <a:ext uri="{FF2B5EF4-FFF2-40B4-BE49-F238E27FC236}">
                    <a16:creationId xmlns:a16="http://schemas.microsoft.com/office/drawing/2014/main" id="{F7A6B87A-2DFC-4C18-AE75-165A77BB7A89}"/>
                  </a:ext>
                </a:extLst>
              </p:cNvPr>
              <p:cNvGrpSpPr/>
              <p:nvPr/>
            </p:nvGrpSpPr>
            <p:grpSpPr>
              <a:xfrm>
                <a:off x="6818615" y="3093579"/>
                <a:ext cx="348230" cy="256586"/>
                <a:chOff x="2751023" y="2876401"/>
                <a:chExt cx="306685" cy="217634"/>
              </a:xfrm>
            </p:grpSpPr>
            <p:sp>
              <p:nvSpPr>
                <p:cNvPr id="341" name="Chord 14349">
                  <a:extLst>
                    <a:ext uri="{FF2B5EF4-FFF2-40B4-BE49-F238E27FC236}">
                      <a16:creationId xmlns:a16="http://schemas.microsoft.com/office/drawing/2014/main" id="{4751FA5D-B24F-463F-86D1-995D7E0816A4}"/>
                    </a:ext>
                  </a:extLst>
                </p:cNvPr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Chord 14349">
                  <a:extLst>
                    <a:ext uri="{FF2B5EF4-FFF2-40B4-BE49-F238E27FC236}">
                      <a16:creationId xmlns:a16="http://schemas.microsoft.com/office/drawing/2014/main" id="{5179F157-E531-4021-B18F-AB91915F7725}"/>
                    </a:ext>
                  </a:extLst>
                </p:cNvPr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A00079BB-9838-481E-B9DD-8FA86BB10B85}"/>
                  </a:ext>
                </a:extLst>
              </p:cNvPr>
              <p:cNvSpPr/>
              <p:nvPr/>
            </p:nvSpPr>
            <p:spPr>
              <a:xfrm>
                <a:off x="6923222" y="3013865"/>
                <a:ext cx="113729" cy="102235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30" name="Group 329">
                <a:extLst>
                  <a:ext uri="{FF2B5EF4-FFF2-40B4-BE49-F238E27FC236}">
                    <a16:creationId xmlns:a16="http://schemas.microsoft.com/office/drawing/2014/main" id="{2994A8F5-387C-4B3F-8D94-E70BCEBF8DB2}"/>
                  </a:ext>
                </a:extLst>
              </p:cNvPr>
              <p:cNvGrpSpPr/>
              <p:nvPr/>
            </p:nvGrpSpPr>
            <p:grpSpPr>
              <a:xfrm rot="19720146">
                <a:off x="6691491" y="2806888"/>
                <a:ext cx="265906" cy="188796"/>
                <a:chOff x="5136060" y="1710152"/>
                <a:chExt cx="538831" cy="347248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6386E03B-7864-4B3A-8B7B-CCCCCF397F38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2" name="Group 331">
                  <a:extLst>
                    <a:ext uri="{FF2B5EF4-FFF2-40B4-BE49-F238E27FC236}">
                      <a16:creationId xmlns:a16="http://schemas.microsoft.com/office/drawing/2014/main" id="{5E3A243C-9F7D-4940-A2D4-1E5529F1B19B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ECFCE8BA-E37C-4EFE-9493-58D23048EF7E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B896D16F-A3EB-4D93-9F4C-2280D50E5EC3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340" name="Straight Connector 339">
                    <a:extLst>
                      <a:ext uri="{FF2B5EF4-FFF2-40B4-BE49-F238E27FC236}">
                        <a16:creationId xmlns:a16="http://schemas.microsoft.com/office/drawing/2014/main" id="{13C6E66F-AF86-425C-B250-2D734D7298CD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333" name="Oval 4">
                  <a:extLst>
                    <a:ext uri="{FF2B5EF4-FFF2-40B4-BE49-F238E27FC236}">
                      <a16:creationId xmlns:a16="http://schemas.microsoft.com/office/drawing/2014/main" id="{BBE1E1BB-67B4-4439-9F98-FC5FB9403067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288942D5-7E36-457D-90DB-9145A2533314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AE568591-BA42-40F6-BD6A-22902B8470FC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4D33435A-A3BE-45A7-9E5B-14FC017CB49E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5B1655E5-4299-4613-9DA8-B917A2F7C0C3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192B7EFB-07BE-4EF2-8BD0-C29D93E2CC3D}"/>
              </a:ext>
            </a:extLst>
          </p:cNvPr>
          <p:cNvGrpSpPr/>
          <p:nvPr/>
        </p:nvGrpSpPr>
        <p:grpSpPr>
          <a:xfrm>
            <a:off x="1156280" y="1392242"/>
            <a:ext cx="2132192" cy="5779260"/>
            <a:chOff x="11001649" y="-17333809"/>
            <a:chExt cx="2672925" cy="6383720"/>
          </a:xfrm>
        </p:grpSpPr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07DDFD5A-F237-4EC0-8799-D7B94C968177}"/>
                </a:ext>
              </a:extLst>
            </p:cNvPr>
            <p:cNvGrpSpPr/>
            <p:nvPr/>
          </p:nvGrpSpPr>
          <p:grpSpPr>
            <a:xfrm>
              <a:off x="11650612" y="-13690034"/>
              <a:ext cx="1455996" cy="2739945"/>
              <a:chOff x="3387254" y="2830906"/>
              <a:chExt cx="424138" cy="733614"/>
            </a:xfrm>
          </p:grpSpPr>
          <p:sp>
            <p:nvSpPr>
              <p:cNvPr id="408" name="Freeform: Shape 96">
                <a:extLst>
                  <a:ext uri="{FF2B5EF4-FFF2-40B4-BE49-F238E27FC236}">
                    <a16:creationId xmlns:a16="http://schemas.microsoft.com/office/drawing/2014/main" id="{AEDCAD74-170B-43E8-9C0E-CFB21F155078}"/>
                  </a:ext>
                </a:extLst>
              </p:cNvPr>
              <p:cNvSpPr/>
              <p:nvPr/>
            </p:nvSpPr>
            <p:spPr>
              <a:xfrm>
                <a:off x="3387254" y="2830906"/>
                <a:ext cx="424138" cy="609062"/>
              </a:xfrm>
              <a:custGeom>
                <a:avLst/>
                <a:gdLst>
                  <a:gd name="connsiteX0" fmla="*/ 0 w 561975"/>
                  <a:gd name="connsiteY0" fmla="*/ 0 h 533400"/>
                  <a:gd name="connsiteX1" fmla="*/ 561975 w 561975"/>
                  <a:gd name="connsiteY1" fmla="*/ 14287 h 533400"/>
                  <a:gd name="connsiteX2" fmla="*/ 552450 w 561975"/>
                  <a:gd name="connsiteY2" fmla="*/ 519112 h 533400"/>
                  <a:gd name="connsiteX3" fmla="*/ 309562 w 561975"/>
                  <a:gd name="connsiteY3" fmla="*/ 523875 h 533400"/>
                  <a:gd name="connsiteX4" fmla="*/ 295275 w 561975"/>
                  <a:gd name="connsiteY4" fmla="*/ 100012 h 533400"/>
                  <a:gd name="connsiteX5" fmla="*/ 295275 w 561975"/>
                  <a:gd name="connsiteY5" fmla="*/ 100012 h 533400"/>
                  <a:gd name="connsiteX6" fmla="*/ 247650 w 561975"/>
                  <a:gd name="connsiteY6" fmla="*/ 100012 h 533400"/>
                  <a:gd name="connsiteX7" fmla="*/ 257175 w 561975"/>
                  <a:gd name="connsiteY7" fmla="*/ 519112 h 533400"/>
                  <a:gd name="connsiteX8" fmla="*/ 4762 w 561975"/>
                  <a:gd name="connsiteY8" fmla="*/ 533400 h 533400"/>
                  <a:gd name="connsiteX9" fmla="*/ 0 w 561975"/>
                  <a:gd name="connsiteY9" fmla="*/ 0 h 533400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47650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8162"/>
                  <a:gd name="connsiteX1" fmla="*/ 547688 w 552450"/>
                  <a:gd name="connsiteY1" fmla="*/ 0 h 538162"/>
                  <a:gd name="connsiteX2" fmla="*/ 552450 w 552450"/>
                  <a:gd name="connsiteY2" fmla="*/ 531018 h 538162"/>
                  <a:gd name="connsiteX3" fmla="*/ 335755 w 552450"/>
                  <a:gd name="connsiteY3" fmla="*/ 538162 h 538162"/>
                  <a:gd name="connsiteX4" fmla="*/ 295275 w 552450"/>
                  <a:gd name="connsiteY4" fmla="*/ 111918 h 538162"/>
                  <a:gd name="connsiteX5" fmla="*/ 295275 w 552450"/>
                  <a:gd name="connsiteY5" fmla="*/ 111918 h 538162"/>
                  <a:gd name="connsiteX6" fmla="*/ 257175 w 552450"/>
                  <a:gd name="connsiteY6" fmla="*/ 111918 h 538162"/>
                  <a:gd name="connsiteX7" fmla="*/ 254793 w 552450"/>
                  <a:gd name="connsiteY7" fmla="*/ 531018 h 538162"/>
                  <a:gd name="connsiteX8" fmla="*/ 4762 w 552450"/>
                  <a:gd name="connsiteY8" fmla="*/ 531018 h 538162"/>
                  <a:gd name="connsiteX9" fmla="*/ 0 w 552450"/>
                  <a:gd name="connsiteY9" fmla="*/ 11906 h 538162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450" h="535781">
                    <a:moveTo>
                      <a:pt x="0" y="11906"/>
                    </a:moveTo>
                    <a:cubicBezTo>
                      <a:pt x="187325" y="53181"/>
                      <a:pt x="372268" y="49212"/>
                      <a:pt x="547688" y="0"/>
                    </a:cubicBezTo>
                    <a:cubicBezTo>
                      <a:pt x="549275" y="177006"/>
                      <a:pt x="550863" y="354012"/>
                      <a:pt x="552450" y="531018"/>
                    </a:cubicBezTo>
                    <a:lnTo>
                      <a:pt x="319086" y="535781"/>
                    </a:lnTo>
                    <a:lnTo>
                      <a:pt x="295275" y="111918"/>
                    </a:lnTo>
                    <a:lnTo>
                      <a:pt x="295275" y="111918"/>
                    </a:lnTo>
                    <a:lnTo>
                      <a:pt x="257175" y="111918"/>
                    </a:lnTo>
                    <a:lnTo>
                      <a:pt x="254793" y="531018"/>
                    </a:lnTo>
                    <a:lnTo>
                      <a:pt x="4762" y="531018"/>
                    </a:lnTo>
                    <a:cubicBezTo>
                      <a:pt x="3175" y="353218"/>
                      <a:pt x="1587" y="189706"/>
                      <a:pt x="0" y="11906"/>
                    </a:cubicBezTo>
                    <a:close/>
                  </a:path>
                </a:pathLst>
              </a:custGeom>
              <a:solidFill>
                <a:srgbClr val="373737"/>
              </a:soli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>
                  <a:rot lat="0" lon="18899986" rev="0"/>
                </a:camera>
                <a:lightRig rig="threePt" dir="t"/>
              </a:scene3d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Chord 14349">
                <a:extLst>
                  <a:ext uri="{FF2B5EF4-FFF2-40B4-BE49-F238E27FC236}">
                    <a16:creationId xmlns:a16="http://schemas.microsoft.com/office/drawing/2014/main" id="{43A2E73F-D6BF-4088-8CA7-B2F31B488A72}"/>
                  </a:ext>
                </a:extLst>
              </p:cNvPr>
              <p:cNvSpPr/>
              <p:nvPr/>
            </p:nvSpPr>
            <p:spPr>
              <a:xfrm rot="9046579">
                <a:off x="3595252" y="3416280"/>
                <a:ext cx="181541" cy="137946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292586 w 292585"/>
                  <a:gd name="connsiteY0" fmla="*/ 144360 h 211432"/>
                  <a:gd name="connsiteX1" fmla="*/ 104986 w 292585"/>
                  <a:gd name="connsiteY1" fmla="*/ 199716 h 211432"/>
                  <a:gd name="connsiteX2" fmla="*/ 3208 w 292585"/>
                  <a:gd name="connsiteY2" fmla="*/ 0 h 211432"/>
                  <a:gd name="connsiteX3" fmla="*/ 292586 w 292585"/>
                  <a:gd name="connsiteY3" fmla="*/ 144360 h 211432"/>
                  <a:gd name="connsiteX0" fmla="*/ 301646 w 301647"/>
                  <a:gd name="connsiteY0" fmla="*/ 156202 h 223274"/>
                  <a:gd name="connsiteX1" fmla="*/ 114046 w 301647"/>
                  <a:gd name="connsiteY1" fmla="*/ 211558 h 223274"/>
                  <a:gd name="connsiteX2" fmla="*/ 2830 w 301647"/>
                  <a:gd name="connsiteY2" fmla="*/ 0 h 223274"/>
                  <a:gd name="connsiteX3" fmla="*/ 301646 w 301647"/>
                  <a:gd name="connsiteY3" fmla="*/ 156202 h 223274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651 w 314651"/>
                  <a:gd name="connsiteY0" fmla="*/ 156789 h 214595"/>
                  <a:gd name="connsiteX1" fmla="*/ 101374 w 314651"/>
                  <a:gd name="connsiteY1" fmla="*/ 200804 h 214595"/>
                  <a:gd name="connsiteX2" fmla="*/ 3388 w 314651"/>
                  <a:gd name="connsiteY2" fmla="*/ 0 h 214595"/>
                  <a:gd name="connsiteX3" fmla="*/ 314651 w 314651"/>
                  <a:gd name="connsiteY3" fmla="*/ 156789 h 214595"/>
                  <a:gd name="connsiteX0" fmla="*/ 314651 w 314651"/>
                  <a:gd name="connsiteY0" fmla="*/ 156789 h 226976"/>
                  <a:gd name="connsiteX1" fmla="*/ 101374 w 314651"/>
                  <a:gd name="connsiteY1" fmla="*/ 200804 h 226976"/>
                  <a:gd name="connsiteX2" fmla="*/ 3388 w 314651"/>
                  <a:gd name="connsiteY2" fmla="*/ 0 h 226976"/>
                  <a:gd name="connsiteX3" fmla="*/ 314651 w 314651"/>
                  <a:gd name="connsiteY3" fmla="*/ 156789 h 226976"/>
                  <a:gd name="connsiteX0" fmla="*/ 316590 w 316590"/>
                  <a:gd name="connsiteY0" fmla="*/ 156789 h 226975"/>
                  <a:gd name="connsiteX1" fmla="*/ 103313 w 316590"/>
                  <a:gd name="connsiteY1" fmla="*/ 200804 h 226975"/>
                  <a:gd name="connsiteX2" fmla="*/ 5327 w 316590"/>
                  <a:gd name="connsiteY2" fmla="*/ 0 h 226975"/>
                  <a:gd name="connsiteX3" fmla="*/ 316590 w 316590"/>
                  <a:gd name="connsiteY3" fmla="*/ 156789 h 226975"/>
                  <a:gd name="connsiteX0" fmla="*/ 317191 w 317191"/>
                  <a:gd name="connsiteY0" fmla="*/ 156789 h 229741"/>
                  <a:gd name="connsiteX1" fmla="*/ 98761 w 317191"/>
                  <a:gd name="connsiteY1" fmla="*/ 204359 h 229741"/>
                  <a:gd name="connsiteX2" fmla="*/ 5928 w 317191"/>
                  <a:gd name="connsiteY2" fmla="*/ 0 h 229741"/>
                  <a:gd name="connsiteX3" fmla="*/ 317191 w 317191"/>
                  <a:gd name="connsiteY3" fmla="*/ 156789 h 229741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30599"/>
                  <a:gd name="connsiteX1" fmla="*/ 98761 w 317191"/>
                  <a:gd name="connsiteY1" fmla="*/ 204359 h 230599"/>
                  <a:gd name="connsiteX2" fmla="*/ 5928 w 317191"/>
                  <a:gd name="connsiteY2" fmla="*/ 0 h 230599"/>
                  <a:gd name="connsiteX3" fmla="*/ 317191 w 317191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06596 w 306596"/>
                  <a:gd name="connsiteY0" fmla="*/ 168838 h 233968"/>
                  <a:gd name="connsiteX1" fmla="*/ 101193 w 306596"/>
                  <a:gd name="connsiteY1" fmla="*/ 204359 h 233968"/>
                  <a:gd name="connsiteX2" fmla="*/ 8360 w 306596"/>
                  <a:gd name="connsiteY2" fmla="*/ 0 h 233968"/>
                  <a:gd name="connsiteX3" fmla="*/ 306596 w 306596"/>
                  <a:gd name="connsiteY3" fmla="*/ 168838 h 23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596" h="233968">
                    <a:moveTo>
                      <a:pt x="306596" y="168838"/>
                    </a:moveTo>
                    <a:cubicBezTo>
                      <a:pt x="250970" y="230364"/>
                      <a:pt x="182968" y="260378"/>
                      <a:pt x="101193" y="204359"/>
                    </a:cubicBezTo>
                    <a:cubicBezTo>
                      <a:pt x="7558" y="151480"/>
                      <a:pt x="-14571" y="63498"/>
                      <a:pt x="8360" y="0"/>
                    </a:cubicBezTo>
                    <a:cubicBezTo>
                      <a:pt x="112003" y="44428"/>
                      <a:pt x="182663" y="98055"/>
                      <a:pt x="306596" y="168838"/>
                    </a:cubicBezTo>
                    <a:close/>
                  </a:path>
                </a:pathLst>
              </a:custGeom>
              <a:gradFill flip="none" rotWithShape="1">
                <a:gsLst>
                  <a:gs pos="58000">
                    <a:sysClr val="windowText" lastClr="000000"/>
                  </a:gs>
                  <a:gs pos="100000">
                    <a:srgbClr val="4472C4">
                      <a:lumMod val="30000"/>
                      <a:lumOff val="70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Chord 14349">
                <a:extLst>
                  <a:ext uri="{FF2B5EF4-FFF2-40B4-BE49-F238E27FC236}">
                    <a16:creationId xmlns:a16="http://schemas.microsoft.com/office/drawing/2014/main" id="{F67618F4-6B0C-4E45-9D3C-5B61E7D53EB9}"/>
                  </a:ext>
                </a:extLst>
              </p:cNvPr>
              <p:cNvSpPr/>
              <p:nvPr/>
            </p:nvSpPr>
            <p:spPr>
              <a:xfrm rot="12553421" flipH="1">
                <a:off x="3442858" y="3417733"/>
                <a:ext cx="179543" cy="146787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292586 w 292585"/>
                  <a:gd name="connsiteY0" fmla="*/ 144360 h 211432"/>
                  <a:gd name="connsiteX1" fmla="*/ 104986 w 292585"/>
                  <a:gd name="connsiteY1" fmla="*/ 199716 h 211432"/>
                  <a:gd name="connsiteX2" fmla="*/ 3208 w 292585"/>
                  <a:gd name="connsiteY2" fmla="*/ 0 h 211432"/>
                  <a:gd name="connsiteX3" fmla="*/ 292586 w 292585"/>
                  <a:gd name="connsiteY3" fmla="*/ 144360 h 211432"/>
                  <a:gd name="connsiteX0" fmla="*/ 301646 w 301647"/>
                  <a:gd name="connsiteY0" fmla="*/ 156202 h 223274"/>
                  <a:gd name="connsiteX1" fmla="*/ 114046 w 301647"/>
                  <a:gd name="connsiteY1" fmla="*/ 211558 h 223274"/>
                  <a:gd name="connsiteX2" fmla="*/ 2830 w 301647"/>
                  <a:gd name="connsiteY2" fmla="*/ 0 h 223274"/>
                  <a:gd name="connsiteX3" fmla="*/ 301646 w 301647"/>
                  <a:gd name="connsiteY3" fmla="*/ 156202 h 223274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651 w 314651"/>
                  <a:gd name="connsiteY0" fmla="*/ 156789 h 214595"/>
                  <a:gd name="connsiteX1" fmla="*/ 101374 w 314651"/>
                  <a:gd name="connsiteY1" fmla="*/ 200804 h 214595"/>
                  <a:gd name="connsiteX2" fmla="*/ 3388 w 314651"/>
                  <a:gd name="connsiteY2" fmla="*/ 0 h 214595"/>
                  <a:gd name="connsiteX3" fmla="*/ 314651 w 314651"/>
                  <a:gd name="connsiteY3" fmla="*/ 156789 h 214595"/>
                  <a:gd name="connsiteX0" fmla="*/ 314651 w 314651"/>
                  <a:gd name="connsiteY0" fmla="*/ 156789 h 226976"/>
                  <a:gd name="connsiteX1" fmla="*/ 101374 w 314651"/>
                  <a:gd name="connsiteY1" fmla="*/ 200804 h 226976"/>
                  <a:gd name="connsiteX2" fmla="*/ 3388 w 314651"/>
                  <a:gd name="connsiteY2" fmla="*/ 0 h 226976"/>
                  <a:gd name="connsiteX3" fmla="*/ 314651 w 314651"/>
                  <a:gd name="connsiteY3" fmla="*/ 156789 h 226976"/>
                  <a:gd name="connsiteX0" fmla="*/ 316590 w 316590"/>
                  <a:gd name="connsiteY0" fmla="*/ 156789 h 226975"/>
                  <a:gd name="connsiteX1" fmla="*/ 103313 w 316590"/>
                  <a:gd name="connsiteY1" fmla="*/ 200804 h 226975"/>
                  <a:gd name="connsiteX2" fmla="*/ 5327 w 316590"/>
                  <a:gd name="connsiteY2" fmla="*/ 0 h 226975"/>
                  <a:gd name="connsiteX3" fmla="*/ 316590 w 316590"/>
                  <a:gd name="connsiteY3" fmla="*/ 156789 h 226975"/>
                  <a:gd name="connsiteX0" fmla="*/ 317191 w 317191"/>
                  <a:gd name="connsiteY0" fmla="*/ 156789 h 229741"/>
                  <a:gd name="connsiteX1" fmla="*/ 98761 w 317191"/>
                  <a:gd name="connsiteY1" fmla="*/ 204359 h 229741"/>
                  <a:gd name="connsiteX2" fmla="*/ 5928 w 317191"/>
                  <a:gd name="connsiteY2" fmla="*/ 0 h 229741"/>
                  <a:gd name="connsiteX3" fmla="*/ 317191 w 317191"/>
                  <a:gd name="connsiteY3" fmla="*/ 156789 h 229741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30599"/>
                  <a:gd name="connsiteX1" fmla="*/ 98761 w 317191"/>
                  <a:gd name="connsiteY1" fmla="*/ 204359 h 230599"/>
                  <a:gd name="connsiteX2" fmla="*/ 5928 w 317191"/>
                  <a:gd name="connsiteY2" fmla="*/ 0 h 230599"/>
                  <a:gd name="connsiteX3" fmla="*/ 317191 w 317191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06596 w 306596"/>
                  <a:gd name="connsiteY0" fmla="*/ 168838 h 233968"/>
                  <a:gd name="connsiteX1" fmla="*/ 101193 w 306596"/>
                  <a:gd name="connsiteY1" fmla="*/ 204359 h 233968"/>
                  <a:gd name="connsiteX2" fmla="*/ 8360 w 306596"/>
                  <a:gd name="connsiteY2" fmla="*/ 0 h 233968"/>
                  <a:gd name="connsiteX3" fmla="*/ 306596 w 306596"/>
                  <a:gd name="connsiteY3" fmla="*/ 168838 h 23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596" h="233968">
                    <a:moveTo>
                      <a:pt x="306596" y="168838"/>
                    </a:moveTo>
                    <a:cubicBezTo>
                      <a:pt x="250970" y="230364"/>
                      <a:pt x="182968" y="260378"/>
                      <a:pt x="101193" y="204359"/>
                    </a:cubicBezTo>
                    <a:cubicBezTo>
                      <a:pt x="7558" y="151480"/>
                      <a:pt x="-14571" y="63498"/>
                      <a:pt x="8360" y="0"/>
                    </a:cubicBezTo>
                    <a:cubicBezTo>
                      <a:pt x="112003" y="44428"/>
                      <a:pt x="182663" y="98055"/>
                      <a:pt x="306596" y="168838"/>
                    </a:cubicBezTo>
                    <a:close/>
                  </a:path>
                </a:pathLst>
              </a:custGeom>
              <a:gradFill flip="none" rotWithShape="1">
                <a:gsLst>
                  <a:gs pos="58000">
                    <a:sysClr val="windowText" lastClr="000000"/>
                  </a:gs>
                  <a:gs pos="100000">
                    <a:srgbClr val="4472C4">
                      <a:lumMod val="30000"/>
                      <a:lumOff val="70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55" name="Freeform: Shape 99">
              <a:extLst>
                <a:ext uri="{FF2B5EF4-FFF2-40B4-BE49-F238E27FC236}">
                  <a16:creationId xmlns:a16="http://schemas.microsoft.com/office/drawing/2014/main" id="{3DC70F64-87C5-4A47-91BD-CA084DC5B137}"/>
                </a:ext>
              </a:extLst>
            </p:cNvPr>
            <p:cNvSpPr/>
            <p:nvPr/>
          </p:nvSpPr>
          <p:spPr>
            <a:xfrm rot="21046209" flipH="1">
              <a:off x="11001649" y="-13871377"/>
              <a:ext cx="548419" cy="571124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8A06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Freeform: Shape 14340">
              <a:extLst>
                <a:ext uri="{FF2B5EF4-FFF2-40B4-BE49-F238E27FC236}">
                  <a16:creationId xmlns:a16="http://schemas.microsoft.com/office/drawing/2014/main" id="{537ECAC8-BB01-40B1-9B23-F58459CA9514}"/>
                </a:ext>
              </a:extLst>
            </p:cNvPr>
            <p:cNvSpPr/>
            <p:nvPr/>
          </p:nvSpPr>
          <p:spPr>
            <a:xfrm rot="431249">
              <a:off x="11330981" y="-15086878"/>
              <a:ext cx="577283" cy="1353456"/>
            </a:xfrm>
            <a:custGeom>
              <a:avLst/>
              <a:gdLst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170940 w 170940"/>
                <a:gd name="connsiteY0" fmla="*/ 0 h 514350"/>
                <a:gd name="connsiteX1" fmla="*/ 0 w 170940"/>
                <a:gd name="connsiteY1" fmla="*/ 475832 h 514350"/>
                <a:gd name="connsiteX2" fmla="*/ 132840 w 170940"/>
                <a:gd name="connsiteY2" fmla="*/ 514350 h 514350"/>
                <a:gd name="connsiteX3" fmla="*/ 170940 w 170940"/>
                <a:gd name="connsiteY3" fmla="*/ 0 h 514350"/>
                <a:gd name="connsiteX0" fmla="*/ 170940 w 170940"/>
                <a:gd name="connsiteY0" fmla="*/ 0 h 488858"/>
                <a:gd name="connsiteX1" fmla="*/ 0 w 170940"/>
                <a:gd name="connsiteY1" fmla="*/ 475832 h 488858"/>
                <a:gd name="connsiteX2" fmla="*/ 106543 w 170940"/>
                <a:gd name="connsiteY2" fmla="*/ 488858 h 488858"/>
                <a:gd name="connsiteX3" fmla="*/ 170940 w 170940"/>
                <a:gd name="connsiteY3" fmla="*/ 0 h 48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940" h="488858">
                  <a:moveTo>
                    <a:pt x="170940" y="0"/>
                  </a:moveTo>
                  <a:cubicBezTo>
                    <a:pt x="48703" y="142875"/>
                    <a:pt x="50800" y="309144"/>
                    <a:pt x="0" y="475832"/>
                  </a:cubicBezTo>
                  <a:cubicBezTo>
                    <a:pt x="57150" y="461544"/>
                    <a:pt x="49393" y="465046"/>
                    <a:pt x="106543" y="488858"/>
                  </a:cubicBezTo>
                  <a:lnTo>
                    <a:pt x="170940" y="0"/>
                  </a:ln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Freeform: Shape 14338">
              <a:extLst>
                <a:ext uri="{FF2B5EF4-FFF2-40B4-BE49-F238E27FC236}">
                  <a16:creationId xmlns:a16="http://schemas.microsoft.com/office/drawing/2014/main" id="{E5FB6BD9-7C10-4041-9738-13B54339E281}"/>
                </a:ext>
              </a:extLst>
            </p:cNvPr>
            <p:cNvSpPr/>
            <p:nvPr/>
          </p:nvSpPr>
          <p:spPr>
            <a:xfrm>
              <a:off x="12391932" y="-15012632"/>
              <a:ext cx="314932" cy="1458482"/>
            </a:xfrm>
            <a:custGeom>
              <a:avLst/>
              <a:gdLst>
                <a:gd name="connsiteX0" fmla="*/ 47625 w 180975"/>
                <a:gd name="connsiteY0" fmla="*/ 42862 h 523875"/>
                <a:gd name="connsiteX1" fmla="*/ 0 w 180975"/>
                <a:gd name="connsiteY1" fmla="*/ 461962 h 523875"/>
                <a:gd name="connsiteX2" fmla="*/ 95250 w 180975"/>
                <a:gd name="connsiteY2" fmla="*/ 523875 h 523875"/>
                <a:gd name="connsiteX3" fmla="*/ 180975 w 180975"/>
                <a:gd name="connsiteY3" fmla="*/ 452437 h 523875"/>
                <a:gd name="connsiteX4" fmla="*/ 128588 w 180975"/>
                <a:gd name="connsiteY4" fmla="*/ 57150 h 523875"/>
                <a:gd name="connsiteX5" fmla="*/ 90488 w 180975"/>
                <a:gd name="connsiteY5" fmla="*/ 0 h 523875"/>
                <a:gd name="connsiteX6" fmla="*/ 47625 w 180975"/>
                <a:gd name="connsiteY6" fmla="*/ 4286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523875">
                  <a:moveTo>
                    <a:pt x="47625" y="42862"/>
                  </a:moveTo>
                  <a:lnTo>
                    <a:pt x="0" y="461962"/>
                  </a:lnTo>
                  <a:lnTo>
                    <a:pt x="95250" y="523875"/>
                  </a:lnTo>
                  <a:lnTo>
                    <a:pt x="180975" y="452437"/>
                  </a:lnTo>
                  <a:lnTo>
                    <a:pt x="128588" y="57150"/>
                  </a:lnTo>
                  <a:lnTo>
                    <a:pt x="90488" y="0"/>
                  </a:lnTo>
                  <a:lnTo>
                    <a:pt x="47625" y="42862"/>
                  </a:lnTo>
                  <a:close/>
                </a:path>
              </a:pathLst>
            </a:custGeom>
            <a:solidFill>
              <a:srgbClr val="249DD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52C35147-9B82-4CA5-A021-C62246DD3089}"/>
                </a:ext>
              </a:extLst>
            </p:cNvPr>
            <p:cNvSpPr/>
            <p:nvPr/>
          </p:nvSpPr>
          <p:spPr>
            <a:xfrm>
              <a:off x="12048487" y="-15390260"/>
              <a:ext cx="579586" cy="375633"/>
            </a:xfrm>
            <a:prstGeom prst="rect">
              <a:avLst/>
            </a:prstGeom>
            <a:solidFill>
              <a:srgbClr val="F1A67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61" name="Group 360">
              <a:extLst>
                <a:ext uri="{FF2B5EF4-FFF2-40B4-BE49-F238E27FC236}">
                  <a16:creationId xmlns:a16="http://schemas.microsoft.com/office/drawing/2014/main" id="{6B7F76A4-368F-487A-9344-7FB5F7939442}"/>
                </a:ext>
              </a:extLst>
            </p:cNvPr>
            <p:cNvGrpSpPr/>
            <p:nvPr/>
          </p:nvGrpSpPr>
          <p:grpSpPr>
            <a:xfrm>
              <a:off x="11623881" y="-16287836"/>
              <a:ext cx="2050693" cy="2871244"/>
              <a:chOff x="9353442" y="5240840"/>
              <a:chExt cx="2050693" cy="2871244"/>
            </a:xfrm>
          </p:grpSpPr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C03E0146-E152-416A-BDE1-7C47B372A6B3}"/>
                  </a:ext>
                </a:extLst>
              </p:cNvPr>
              <p:cNvGrpSpPr/>
              <p:nvPr/>
            </p:nvGrpSpPr>
            <p:grpSpPr>
              <a:xfrm rot="441063" flipH="1">
                <a:off x="10386141" y="6453791"/>
                <a:ext cx="1017994" cy="1658293"/>
                <a:chOff x="2154023" y="3856207"/>
                <a:chExt cx="606370" cy="984663"/>
              </a:xfrm>
            </p:grpSpPr>
            <p:sp>
              <p:nvSpPr>
                <p:cNvPr id="406" name="Freeform: Shape 100">
                  <a:extLst>
                    <a:ext uri="{FF2B5EF4-FFF2-40B4-BE49-F238E27FC236}">
                      <a16:creationId xmlns:a16="http://schemas.microsoft.com/office/drawing/2014/main" id="{7A6C6CD7-FA6D-4B27-A4A2-88629DDDE9D0}"/>
                    </a:ext>
                  </a:extLst>
                </p:cNvPr>
                <p:cNvSpPr/>
                <p:nvPr/>
              </p:nvSpPr>
              <p:spPr>
                <a:xfrm flipH="1">
                  <a:off x="2154023" y="4501748"/>
                  <a:ext cx="326666" cy="339122"/>
                </a:xfrm>
                <a:custGeom>
                  <a:avLst/>
                  <a:gdLst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2400 w 164306"/>
                    <a:gd name="connsiteY3" fmla="*/ 121444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4775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92869 w 164306"/>
                    <a:gd name="connsiteY12" fmla="*/ 190500 h 190500"/>
                    <a:gd name="connsiteX13" fmla="*/ 71437 w 164306"/>
                    <a:gd name="connsiteY13" fmla="*/ 159544 h 190500"/>
                    <a:gd name="connsiteX14" fmla="*/ 71437 w 164306"/>
                    <a:gd name="connsiteY14" fmla="*/ 185738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71437 w 164306"/>
                    <a:gd name="connsiteY13" fmla="*/ 185738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66675 w 164306"/>
                    <a:gd name="connsiteY13" fmla="*/ 188119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9538 w 164306"/>
                    <a:gd name="connsiteY11" fmla="*/ 183356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5012"/>
                    <a:gd name="connsiteY0" fmla="*/ 45244 h 192882"/>
                    <a:gd name="connsiteX1" fmla="*/ 57150 w 165012"/>
                    <a:gd name="connsiteY1" fmla="*/ 0 h 192882"/>
                    <a:gd name="connsiteX2" fmla="*/ 164306 w 165012"/>
                    <a:gd name="connsiteY2" fmla="*/ 107156 h 192882"/>
                    <a:gd name="connsiteX3" fmla="*/ 159544 w 165012"/>
                    <a:gd name="connsiteY3" fmla="*/ 128587 h 192882"/>
                    <a:gd name="connsiteX4" fmla="*/ 126206 w 165012"/>
                    <a:gd name="connsiteY4" fmla="*/ 104775 h 192882"/>
                    <a:gd name="connsiteX5" fmla="*/ 157162 w 165012"/>
                    <a:gd name="connsiteY5" fmla="*/ 176213 h 192882"/>
                    <a:gd name="connsiteX6" fmla="*/ 161924 w 165012"/>
                    <a:gd name="connsiteY6" fmla="*/ 161925 h 192882"/>
                    <a:gd name="connsiteX7" fmla="*/ 116681 w 165012"/>
                    <a:gd name="connsiteY7" fmla="*/ 128588 h 192882"/>
                    <a:gd name="connsiteX8" fmla="*/ 140493 w 165012"/>
                    <a:gd name="connsiteY8" fmla="*/ 190500 h 192882"/>
                    <a:gd name="connsiteX9" fmla="*/ 109536 w 165012"/>
                    <a:gd name="connsiteY9" fmla="*/ 166688 h 192882"/>
                    <a:gd name="connsiteX10" fmla="*/ 102393 w 165012"/>
                    <a:gd name="connsiteY10" fmla="*/ 152400 h 192882"/>
                    <a:gd name="connsiteX11" fmla="*/ 104776 w 165012"/>
                    <a:gd name="connsiteY11" fmla="*/ 190500 h 192882"/>
                    <a:gd name="connsiteX12" fmla="*/ 71437 w 165012"/>
                    <a:gd name="connsiteY12" fmla="*/ 159544 h 192882"/>
                    <a:gd name="connsiteX13" fmla="*/ 73819 w 165012"/>
                    <a:gd name="connsiteY13" fmla="*/ 192882 h 192882"/>
                    <a:gd name="connsiteX14" fmla="*/ 0 w 165012"/>
                    <a:gd name="connsiteY14" fmla="*/ 45244 h 192882"/>
                    <a:gd name="connsiteX0" fmla="*/ 0 w 174678"/>
                    <a:gd name="connsiteY0" fmla="*/ 45244 h 192882"/>
                    <a:gd name="connsiteX1" fmla="*/ 57150 w 174678"/>
                    <a:gd name="connsiteY1" fmla="*/ 0 h 192882"/>
                    <a:gd name="connsiteX2" fmla="*/ 164306 w 174678"/>
                    <a:gd name="connsiteY2" fmla="*/ 107156 h 192882"/>
                    <a:gd name="connsiteX3" fmla="*/ 159544 w 174678"/>
                    <a:gd name="connsiteY3" fmla="*/ 128587 h 192882"/>
                    <a:gd name="connsiteX4" fmla="*/ 126206 w 174678"/>
                    <a:gd name="connsiteY4" fmla="*/ 104775 h 192882"/>
                    <a:gd name="connsiteX5" fmla="*/ 157162 w 174678"/>
                    <a:gd name="connsiteY5" fmla="*/ 176213 h 192882"/>
                    <a:gd name="connsiteX6" fmla="*/ 161924 w 174678"/>
                    <a:gd name="connsiteY6" fmla="*/ 161925 h 192882"/>
                    <a:gd name="connsiteX7" fmla="*/ 116681 w 174678"/>
                    <a:gd name="connsiteY7" fmla="*/ 128588 h 192882"/>
                    <a:gd name="connsiteX8" fmla="*/ 140493 w 174678"/>
                    <a:gd name="connsiteY8" fmla="*/ 190500 h 192882"/>
                    <a:gd name="connsiteX9" fmla="*/ 109536 w 174678"/>
                    <a:gd name="connsiteY9" fmla="*/ 166688 h 192882"/>
                    <a:gd name="connsiteX10" fmla="*/ 102393 w 174678"/>
                    <a:gd name="connsiteY10" fmla="*/ 152400 h 192882"/>
                    <a:gd name="connsiteX11" fmla="*/ 104776 w 174678"/>
                    <a:gd name="connsiteY11" fmla="*/ 190500 h 192882"/>
                    <a:gd name="connsiteX12" fmla="*/ 71437 w 174678"/>
                    <a:gd name="connsiteY12" fmla="*/ 159544 h 192882"/>
                    <a:gd name="connsiteX13" fmla="*/ 73819 w 174678"/>
                    <a:gd name="connsiteY13" fmla="*/ 192882 h 192882"/>
                    <a:gd name="connsiteX14" fmla="*/ 0 w 174678"/>
                    <a:gd name="connsiteY14" fmla="*/ 45244 h 192882"/>
                    <a:gd name="connsiteX0" fmla="*/ 0 w 321102"/>
                    <a:gd name="connsiteY0" fmla="*/ 45244 h 221905"/>
                    <a:gd name="connsiteX1" fmla="*/ 57150 w 321102"/>
                    <a:gd name="connsiteY1" fmla="*/ 0 h 221905"/>
                    <a:gd name="connsiteX2" fmla="*/ 164306 w 321102"/>
                    <a:gd name="connsiteY2" fmla="*/ 107156 h 221905"/>
                    <a:gd name="connsiteX3" fmla="*/ 159544 w 321102"/>
                    <a:gd name="connsiteY3" fmla="*/ 128587 h 221905"/>
                    <a:gd name="connsiteX4" fmla="*/ 126206 w 321102"/>
                    <a:gd name="connsiteY4" fmla="*/ 104775 h 221905"/>
                    <a:gd name="connsiteX5" fmla="*/ 316706 w 321102"/>
                    <a:gd name="connsiteY5" fmla="*/ 221456 h 221905"/>
                    <a:gd name="connsiteX6" fmla="*/ 161924 w 321102"/>
                    <a:gd name="connsiteY6" fmla="*/ 161925 h 221905"/>
                    <a:gd name="connsiteX7" fmla="*/ 116681 w 321102"/>
                    <a:gd name="connsiteY7" fmla="*/ 128588 h 221905"/>
                    <a:gd name="connsiteX8" fmla="*/ 140493 w 321102"/>
                    <a:gd name="connsiteY8" fmla="*/ 190500 h 221905"/>
                    <a:gd name="connsiteX9" fmla="*/ 109536 w 321102"/>
                    <a:gd name="connsiteY9" fmla="*/ 166688 h 221905"/>
                    <a:gd name="connsiteX10" fmla="*/ 102393 w 321102"/>
                    <a:gd name="connsiteY10" fmla="*/ 152400 h 221905"/>
                    <a:gd name="connsiteX11" fmla="*/ 104776 w 321102"/>
                    <a:gd name="connsiteY11" fmla="*/ 190500 h 221905"/>
                    <a:gd name="connsiteX12" fmla="*/ 71437 w 321102"/>
                    <a:gd name="connsiteY12" fmla="*/ 159544 h 221905"/>
                    <a:gd name="connsiteX13" fmla="*/ 73819 w 321102"/>
                    <a:gd name="connsiteY13" fmla="*/ 192882 h 221905"/>
                    <a:gd name="connsiteX14" fmla="*/ 0 w 321102"/>
                    <a:gd name="connsiteY14" fmla="*/ 45244 h 221905"/>
                    <a:gd name="connsiteX0" fmla="*/ 0 w 317093"/>
                    <a:gd name="connsiteY0" fmla="*/ 45244 h 227248"/>
                    <a:gd name="connsiteX1" fmla="*/ 57150 w 317093"/>
                    <a:gd name="connsiteY1" fmla="*/ 0 h 227248"/>
                    <a:gd name="connsiteX2" fmla="*/ 164306 w 317093"/>
                    <a:gd name="connsiteY2" fmla="*/ 107156 h 227248"/>
                    <a:gd name="connsiteX3" fmla="*/ 159544 w 317093"/>
                    <a:gd name="connsiteY3" fmla="*/ 128587 h 227248"/>
                    <a:gd name="connsiteX4" fmla="*/ 126206 w 317093"/>
                    <a:gd name="connsiteY4" fmla="*/ 104775 h 227248"/>
                    <a:gd name="connsiteX5" fmla="*/ 316706 w 317093"/>
                    <a:gd name="connsiteY5" fmla="*/ 221456 h 227248"/>
                    <a:gd name="connsiteX6" fmla="*/ 161924 w 317093"/>
                    <a:gd name="connsiteY6" fmla="*/ 161925 h 227248"/>
                    <a:gd name="connsiteX7" fmla="*/ 116681 w 317093"/>
                    <a:gd name="connsiteY7" fmla="*/ 128588 h 227248"/>
                    <a:gd name="connsiteX8" fmla="*/ 140493 w 317093"/>
                    <a:gd name="connsiteY8" fmla="*/ 190500 h 227248"/>
                    <a:gd name="connsiteX9" fmla="*/ 109536 w 317093"/>
                    <a:gd name="connsiteY9" fmla="*/ 166688 h 227248"/>
                    <a:gd name="connsiteX10" fmla="*/ 102393 w 317093"/>
                    <a:gd name="connsiteY10" fmla="*/ 152400 h 227248"/>
                    <a:gd name="connsiteX11" fmla="*/ 104776 w 317093"/>
                    <a:gd name="connsiteY11" fmla="*/ 190500 h 227248"/>
                    <a:gd name="connsiteX12" fmla="*/ 71437 w 317093"/>
                    <a:gd name="connsiteY12" fmla="*/ 159544 h 227248"/>
                    <a:gd name="connsiteX13" fmla="*/ 73819 w 317093"/>
                    <a:gd name="connsiteY13" fmla="*/ 192882 h 227248"/>
                    <a:gd name="connsiteX14" fmla="*/ 0 w 317093"/>
                    <a:gd name="connsiteY14" fmla="*/ 45244 h 227248"/>
                    <a:gd name="connsiteX0" fmla="*/ 0 w 298084"/>
                    <a:gd name="connsiteY0" fmla="*/ 45244 h 211648"/>
                    <a:gd name="connsiteX1" fmla="*/ 57150 w 298084"/>
                    <a:gd name="connsiteY1" fmla="*/ 0 h 211648"/>
                    <a:gd name="connsiteX2" fmla="*/ 164306 w 298084"/>
                    <a:gd name="connsiteY2" fmla="*/ 107156 h 211648"/>
                    <a:gd name="connsiteX3" fmla="*/ 159544 w 298084"/>
                    <a:gd name="connsiteY3" fmla="*/ 128587 h 211648"/>
                    <a:gd name="connsiteX4" fmla="*/ 126206 w 298084"/>
                    <a:gd name="connsiteY4" fmla="*/ 104775 h 211648"/>
                    <a:gd name="connsiteX5" fmla="*/ 297656 w 298084"/>
                    <a:gd name="connsiteY5" fmla="*/ 204788 h 211648"/>
                    <a:gd name="connsiteX6" fmla="*/ 161924 w 298084"/>
                    <a:gd name="connsiteY6" fmla="*/ 161925 h 211648"/>
                    <a:gd name="connsiteX7" fmla="*/ 116681 w 298084"/>
                    <a:gd name="connsiteY7" fmla="*/ 128588 h 211648"/>
                    <a:gd name="connsiteX8" fmla="*/ 140493 w 298084"/>
                    <a:gd name="connsiteY8" fmla="*/ 190500 h 211648"/>
                    <a:gd name="connsiteX9" fmla="*/ 109536 w 298084"/>
                    <a:gd name="connsiteY9" fmla="*/ 166688 h 211648"/>
                    <a:gd name="connsiteX10" fmla="*/ 102393 w 298084"/>
                    <a:gd name="connsiteY10" fmla="*/ 152400 h 211648"/>
                    <a:gd name="connsiteX11" fmla="*/ 104776 w 298084"/>
                    <a:gd name="connsiteY11" fmla="*/ 190500 h 211648"/>
                    <a:gd name="connsiteX12" fmla="*/ 71437 w 298084"/>
                    <a:gd name="connsiteY12" fmla="*/ 159544 h 211648"/>
                    <a:gd name="connsiteX13" fmla="*/ 73819 w 298084"/>
                    <a:gd name="connsiteY13" fmla="*/ 192882 h 211648"/>
                    <a:gd name="connsiteX14" fmla="*/ 0 w 298084"/>
                    <a:gd name="connsiteY14" fmla="*/ 45244 h 211648"/>
                    <a:gd name="connsiteX0" fmla="*/ 0 w 224568"/>
                    <a:gd name="connsiteY0" fmla="*/ 45244 h 205093"/>
                    <a:gd name="connsiteX1" fmla="*/ 57150 w 224568"/>
                    <a:gd name="connsiteY1" fmla="*/ 0 h 205093"/>
                    <a:gd name="connsiteX2" fmla="*/ 164306 w 224568"/>
                    <a:gd name="connsiteY2" fmla="*/ 107156 h 205093"/>
                    <a:gd name="connsiteX3" fmla="*/ 159544 w 224568"/>
                    <a:gd name="connsiteY3" fmla="*/ 128587 h 205093"/>
                    <a:gd name="connsiteX4" fmla="*/ 126206 w 224568"/>
                    <a:gd name="connsiteY4" fmla="*/ 104775 h 205093"/>
                    <a:gd name="connsiteX5" fmla="*/ 223837 w 224568"/>
                    <a:gd name="connsiteY5" fmla="*/ 197644 h 205093"/>
                    <a:gd name="connsiteX6" fmla="*/ 161924 w 224568"/>
                    <a:gd name="connsiteY6" fmla="*/ 161925 h 205093"/>
                    <a:gd name="connsiteX7" fmla="*/ 116681 w 224568"/>
                    <a:gd name="connsiteY7" fmla="*/ 128588 h 205093"/>
                    <a:gd name="connsiteX8" fmla="*/ 140493 w 224568"/>
                    <a:gd name="connsiteY8" fmla="*/ 190500 h 205093"/>
                    <a:gd name="connsiteX9" fmla="*/ 109536 w 224568"/>
                    <a:gd name="connsiteY9" fmla="*/ 166688 h 205093"/>
                    <a:gd name="connsiteX10" fmla="*/ 102393 w 224568"/>
                    <a:gd name="connsiteY10" fmla="*/ 152400 h 205093"/>
                    <a:gd name="connsiteX11" fmla="*/ 104776 w 224568"/>
                    <a:gd name="connsiteY11" fmla="*/ 190500 h 205093"/>
                    <a:gd name="connsiteX12" fmla="*/ 71437 w 224568"/>
                    <a:gd name="connsiteY12" fmla="*/ 159544 h 205093"/>
                    <a:gd name="connsiteX13" fmla="*/ 73819 w 224568"/>
                    <a:gd name="connsiteY13" fmla="*/ 192882 h 205093"/>
                    <a:gd name="connsiteX14" fmla="*/ 0 w 224568"/>
                    <a:gd name="connsiteY14" fmla="*/ 45244 h 205093"/>
                    <a:gd name="connsiteX0" fmla="*/ 0 w 224725"/>
                    <a:gd name="connsiteY0" fmla="*/ 45244 h 197793"/>
                    <a:gd name="connsiteX1" fmla="*/ 57150 w 224725"/>
                    <a:gd name="connsiteY1" fmla="*/ 0 h 197793"/>
                    <a:gd name="connsiteX2" fmla="*/ 164306 w 224725"/>
                    <a:gd name="connsiteY2" fmla="*/ 107156 h 197793"/>
                    <a:gd name="connsiteX3" fmla="*/ 159544 w 224725"/>
                    <a:gd name="connsiteY3" fmla="*/ 128587 h 197793"/>
                    <a:gd name="connsiteX4" fmla="*/ 126206 w 224725"/>
                    <a:gd name="connsiteY4" fmla="*/ 104775 h 197793"/>
                    <a:gd name="connsiteX5" fmla="*/ 223837 w 224725"/>
                    <a:gd name="connsiteY5" fmla="*/ 197644 h 197793"/>
                    <a:gd name="connsiteX6" fmla="*/ 161924 w 224725"/>
                    <a:gd name="connsiteY6" fmla="*/ 161925 h 197793"/>
                    <a:gd name="connsiteX7" fmla="*/ 116681 w 224725"/>
                    <a:gd name="connsiteY7" fmla="*/ 128588 h 197793"/>
                    <a:gd name="connsiteX8" fmla="*/ 140493 w 224725"/>
                    <a:gd name="connsiteY8" fmla="*/ 190500 h 197793"/>
                    <a:gd name="connsiteX9" fmla="*/ 109536 w 224725"/>
                    <a:gd name="connsiteY9" fmla="*/ 166688 h 197793"/>
                    <a:gd name="connsiteX10" fmla="*/ 102393 w 224725"/>
                    <a:gd name="connsiteY10" fmla="*/ 152400 h 197793"/>
                    <a:gd name="connsiteX11" fmla="*/ 104776 w 224725"/>
                    <a:gd name="connsiteY11" fmla="*/ 190500 h 197793"/>
                    <a:gd name="connsiteX12" fmla="*/ 71437 w 224725"/>
                    <a:gd name="connsiteY12" fmla="*/ 159544 h 197793"/>
                    <a:gd name="connsiteX13" fmla="*/ 73819 w 224725"/>
                    <a:gd name="connsiteY13" fmla="*/ 192882 h 197793"/>
                    <a:gd name="connsiteX14" fmla="*/ 0 w 224725"/>
                    <a:gd name="connsiteY14" fmla="*/ 45244 h 197793"/>
                    <a:gd name="connsiteX0" fmla="*/ 0 w 223858"/>
                    <a:gd name="connsiteY0" fmla="*/ 45244 h 197802"/>
                    <a:gd name="connsiteX1" fmla="*/ 57150 w 223858"/>
                    <a:gd name="connsiteY1" fmla="*/ 0 h 197802"/>
                    <a:gd name="connsiteX2" fmla="*/ 164306 w 223858"/>
                    <a:gd name="connsiteY2" fmla="*/ 107156 h 197802"/>
                    <a:gd name="connsiteX3" fmla="*/ 159544 w 223858"/>
                    <a:gd name="connsiteY3" fmla="*/ 128587 h 197802"/>
                    <a:gd name="connsiteX4" fmla="*/ 126206 w 223858"/>
                    <a:gd name="connsiteY4" fmla="*/ 104775 h 197802"/>
                    <a:gd name="connsiteX5" fmla="*/ 223837 w 223858"/>
                    <a:gd name="connsiteY5" fmla="*/ 197644 h 197802"/>
                    <a:gd name="connsiteX6" fmla="*/ 116681 w 223858"/>
                    <a:gd name="connsiteY6" fmla="*/ 128588 h 197802"/>
                    <a:gd name="connsiteX7" fmla="*/ 140493 w 223858"/>
                    <a:gd name="connsiteY7" fmla="*/ 190500 h 197802"/>
                    <a:gd name="connsiteX8" fmla="*/ 109536 w 223858"/>
                    <a:gd name="connsiteY8" fmla="*/ 166688 h 197802"/>
                    <a:gd name="connsiteX9" fmla="*/ 102393 w 223858"/>
                    <a:gd name="connsiteY9" fmla="*/ 152400 h 197802"/>
                    <a:gd name="connsiteX10" fmla="*/ 104776 w 223858"/>
                    <a:gd name="connsiteY10" fmla="*/ 190500 h 197802"/>
                    <a:gd name="connsiteX11" fmla="*/ 71437 w 223858"/>
                    <a:gd name="connsiteY11" fmla="*/ 159544 h 197802"/>
                    <a:gd name="connsiteX12" fmla="*/ 73819 w 223858"/>
                    <a:gd name="connsiteY12" fmla="*/ 192882 h 197802"/>
                    <a:gd name="connsiteX13" fmla="*/ 0 w 223858"/>
                    <a:gd name="connsiteY13" fmla="*/ 45244 h 197802"/>
                    <a:gd name="connsiteX0" fmla="*/ 0 w 169122"/>
                    <a:gd name="connsiteY0" fmla="*/ 45244 h 192882"/>
                    <a:gd name="connsiteX1" fmla="*/ 57150 w 169122"/>
                    <a:gd name="connsiteY1" fmla="*/ 0 h 192882"/>
                    <a:gd name="connsiteX2" fmla="*/ 164306 w 169122"/>
                    <a:gd name="connsiteY2" fmla="*/ 107156 h 192882"/>
                    <a:gd name="connsiteX3" fmla="*/ 159544 w 169122"/>
                    <a:gd name="connsiteY3" fmla="*/ 128587 h 192882"/>
                    <a:gd name="connsiteX4" fmla="*/ 126206 w 169122"/>
                    <a:gd name="connsiteY4" fmla="*/ 104775 h 192882"/>
                    <a:gd name="connsiteX5" fmla="*/ 169069 w 169122"/>
                    <a:gd name="connsiteY5" fmla="*/ 164307 h 192882"/>
                    <a:gd name="connsiteX6" fmla="*/ 116681 w 169122"/>
                    <a:gd name="connsiteY6" fmla="*/ 128588 h 192882"/>
                    <a:gd name="connsiteX7" fmla="*/ 140493 w 169122"/>
                    <a:gd name="connsiteY7" fmla="*/ 190500 h 192882"/>
                    <a:gd name="connsiteX8" fmla="*/ 109536 w 169122"/>
                    <a:gd name="connsiteY8" fmla="*/ 166688 h 192882"/>
                    <a:gd name="connsiteX9" fmla="*/ 102393 w 169122"/>
                    <a:gd name="connsiteY9" fmla="*/ 152400 h 192882"/>
                    <a:gd name="connsiteX10" fmla="*/ 104776 w 169122"/>
                    <a:gd name="connsiteY10" fmla="*/ 190500 h 192882"/>
                    <a:gd name="connsiteX11" fmla="*/ 71437 w 169122"/>
                    <a:gd name="connsiteY11" fmla="*/ 159544 h 192882"/>
                    <a:gd name="connsiteX12" fmla="*/ 73819 w 169122"/>
                    <a:gd name="connsiteY12" fmla="*/ 192882 h 192882"/>
                    <a:gd name="connsiteX13" fmla="*/ 0 w 169122"/>
                    <a:gd name="connsiteY13" fmla="*/ 45244 h 192882"/>
                    <a:gd name="connsiteX0" fmla="*/ 0 w 223859"/>
                    <a:gd name="connsiteY0" fmla="*/ 45244 h 197803"/>
                    <a:gd name="connsiteX1" fmla="*/ 57150 w 223859"/>
                    <a:gd name="connsiteY1" fmla="*/ 0 h 197803"/>
                    <a:gd name="connsiteX2" fmla="*/ 164306 w 223859"/>
                    <a:gd name="connsiteY2" fmla="*/ 107156 h 197803"/>
                    <a:gd name="connsiteX3" fmla="*/ 159544 w 223859"/>
                    <a:gd name="connsiteY3" fmla="*/ 128587 h 197803"/>
                    <a:gd name="connsiteX4" fmla="*/ 126206 w 223859"/>
                    <a:gd name="connsiteY4" fmla="*/ 104775 h 197803"/>
                    <a:gd name="connsiteX5" fmla="*/ 223838 w 223859"/>
                    <a:gd name="connsiteY5" fmla="*/ 197645 h 197803"/>
                    <a:gd name="connsiteX6" fmla="*/ 116681 w 223859"/>
                    <a:gd name="connsiteY6" fmla="*/ 128588 h 197803"/>
                    <a:gd name="connsiteX7" fmla="*/ 140493 w 223859"/>
                    <a:gd name="connsiteY7" fmla="*/ 190500 h 197803"/>
                    <a:gd name="connsiteX8" fmla="*/ 109536 w 223859"/>
                    <a:gd name="connsiteY8" fmla="*/ 166688 h 197803"/>
                    <a:gd name="connsiteX9" fmla="*/ 102393 w 223859"/>
                    <a:gd name="connsiteY9" fmla="*/ 152400 h 197803"/>
                    <a:gd name="connsiteX10" fmla="*/ 104776 w 223859"/>
                    <a:gd name="connsiteY10" fmla="*/ 190500 h 197803"/>
                    <a:gd name="connsiteX11" fmla="*/ 71437 w 223859"/>
                    <a:gd name="connsiteY11" fmla="*/ 159544 h 197803"/>
                    <a:gd name="connsiteX12" fmla="*/ 73819 w 223859"/>
                    <a:gd name="connsiteY12" fmla="*/ 192882 h 197803"/>
                    <a:gd name="connsiteX13" fmla="*/ 0 w 223859"/>
                    <a:gd name="connsiteY13" fmla="*/ 45244 h 197803"/>
                    <a:gd name="connsiteX0" fmla="*/ 0 w 211956"/>
                    <a:gd name="connsiteY0" fmla="*/ 45244 h 226334"/>
                    <a:gd name="connsiteX1" fmla="*/ 57150 w 211956"/>
                    <a:gd name="connsiteY1" fmla="*/ 0 h 226334"/>
                    <a:gd name="connsiteX2" fmla="*/ 164306 w 211956"/>
                    <a:gd name="connsiteY2" fmla="*/ 107156 h 226334"/>
                    <a:gd name="connsiteX3" fmla="*/ 159544 w 211956"/>
                    <a:gd name="connsiteY3" fmla="*/ 128587 h 226334"/>
                    <a:gd name="connsiteX4" fmla="*/ 126206 w 211956"/>
                    <a:gd name="connsiteY4" fmla="*/ 104775 h 226334"/>
                    <a:gd name="connsiteX5" fmla="*/ 211932 w 211956"/>
                    <a:gd name="connsiteY5" fmla="*/ 226220 h 226334"/>
                    <a:gd name="connsiteX6" fmla="*/ 116681 w 211956"/>
                    <a:gd name="connsiteY6" fmla="*/ 128588 h 226334"/>
                    <a:gd name="connsiteX7" fmla="*/ 140493 w 211956"/>
                    <a:gd name="connsiteY7" fmla="*/ 190500 h 226334"/>
                    <a:gd name="connsiteX8" fmla="*/ 109536 w 211956"/>
                    <a:gd name="connsiteY8" fmla="*/ 166688 h 226334"/>
                    <a:gd name="connsiteX9" fmla="*/ 102393 w 211956"/>
                    <a:gd name="connsiteY9" fmla="*/ 152400 h 226334"/>
                    <a:gd name="connsiteX10" fmla="*/ 104776 w 211956"/>
                    <a:gd name="connsiteY10" fmla="*/ 190500 h 226334"/>
                    <a:gd name="connsiteX11" fmla="*/ 71437 w 211956"/>
                    <a:gd name="connsiteY11" fmla="*/ 159544 h 226334"/>
                    <a:gd name="connsiteX12" fmla="*/ 73819 w 211956"/>
                    <a:gd name="connsiteY12" fmla="*/ 192882 h 226334"/>
                    <a:gd name="connsiteX13" fmla="*/ 0 w 211956"/>
                    <a:gd name="connsiteY13" fmla="*/ 45244 h 226334"/>
                    <a:gd name="connsiteX0" fmla="*/ 0 w 218024"/>
                    <a:gd name="connsiteY0" fmla="*/ 45244 h 226240"/>
                    <a:gd name="connsiteX1" fmla="*/ 57150 w 218024"/>
                    <a:gd name="connsiteY1" fmla="*/ 0 h 226240"/>
                    <a:gd name="connsiteX2" fmla="*/ 164306 w 218024"/>
                    <a:gd name="connsiteY2" fmla="*/ 107156 h 226240"/>
                    <a:gd name="connsiteX3" fmla="*/ 159544 w 218024"/>
                    <a:gd name="connsiteY3" fmla="*/ 128587 h 226240"/>
                    <a:gd name="connsiteX4" fmla="*/ 126206 w 218024"/>
                    <a:gd name="connsiteY4" fmla="*/ 104775 h 226240"/>
                    <a:gd name="connsiteX5" fmla="*/ 211932 w 218024"/>
                    <a:gd name="connsiteY5" fmla="*/ 226220 h 226240"/>
                    <a:gd name="connsiteX6" fmla="*/ 116681 w 218024"/>
                    <a:gd name="connsiteY6" fmla="*/ 128588 h 226240"/>
                    <a:gd name="connsiteX7" fmla="*/ 140493 w 218024"/>
                    <a:gd name="connsiteY7" fmla="*/ 190500 h 226240"/>
                    <a:gd name="connsiteX8" fmla="*/ 109536 w 218024"/>
                    <a:gd name="connsiteY8" fmla="*/ 166688 h 226240"/>
                    <a:gd name="connsiteX9" fmla="*/ 102393 w 218024"/>
                    <a:gd name="connsiteY9" fmla="*/ 152400 h 226240"/>
                    <a:gd name="connsiteX10" fmla="*/ 104776 w 218024"/>
                    <a:gd name="connsiteY10" fmla="*/ 190500 h 226240"/>
                    <a:gd name="connsiteX11" fmla="*/ 71437 w 218024"/>
                    <a:gd name="connsiteY11" fmla="*/ 159544 h 226240"/>
                    <a:gd name="connsiteX12" fmla="*/ 73819 w 218024"/>
                    <a:gd name="connsiteY12" fmla="*/ 192882 h 226240"/>
                    <a:gd name="connsiteX13" fmla="*/ 0 w 218024"/>
                    <a:gd name="connsiteY13" fmla="*/ 45244 h 226240"/>
                    <a:gd name="connsiteX0" fmla="*/ 0 w 211230"/>
                    <a:gd name="connsiteY0" fmla="*/ 45244 h 228620"/>
                    <a:gd name="connsiteX1" fmla="*/ 57150 w 211230"/>
                    <a:gd name="connsiteY1" fmla="*/ 0 h 228620"/>
                    <a:gd name="connsiteX2" fmla="*/ 164306 w 211230"/>
                    <a:gd name="connsiteY2" fmla="*/ 107156 h 228620"/>
                    <a:gd name="connsiteX3" fmla="*/ 159544 w 211230"/>
                    <a:gd name="connsiteY3" fmla="*/ 128587 h 228620"/>
                    <a:gd name="connsiteX4" fmla="*/ 126206 w 211230"/>
                    <a:gd name="connsiteY4" fmla="*/ 104775 h 228620"/>
                    <a:gd name="connsiteX5" fmla="*/ 204788 w 211230"/>
                    <a:gd name="connsiteY5" fmla="*/ 228601 h 228620"/>
                    <a:gd name="connsiteX6" fmla="*/ 116681 w 211230"/>
                    <a:gd name="connsiteY6" fmla="*/ 128588 h 228620"/>
                    <a:gd name="connsiteX7" fmla="*/ 140493 w 211230"/>
                    <a:gd name="connsiteY7" fmla="*/ 190500 h 228620"/>
                    <a:gd name="connsiteX8" fmla="*/ 109536 w 211230"/>
                    <a:gd name="connsiteY8" fmla="*/ 166688 h 228620"/>
                    <a:gd name="connsiteX9" fmla="*/ 102393 w 211230"/>
                    <a:gd name="connsiteY9" fmla="*/ 152400 h 228620"/>
                    <a:gd name="connsiteX10" fmla="*/ 104776 w 211230"/>
                    <a:gd name="connsiteY10" fmla="*/ 190500 h 228620"/>
                    <a:gd name="connsiteX11" fmla="*/ 71437 w 211230"/>
                    <a:gd name="connsiteY11" fmla="*/ 159544 h 228620"/>
                    <a:gd name="connsiteX12" fmla="*/ 73819 w 211230"/>
                    <a:gd name="connsiteY12" fmla="*/ 192882 h 228620"/>
                    <a:gd name="connsiteX13" fmla="*/ 0 w 211230"/>
                    <a:gd name="connsiteY13" fmla="*/ 45244 h 228620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8119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47637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0975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75966"/>
                    <a:gd name="connsiteY0" fmla="*/ 45244 h 192882"/>
                    <a:gd name="connsiteX1" fmla="*/ 57150 w 175966"/>
                    <a:gd name="connsiteY1" fmla="*/ 0 h 192882"/>
                    <a:gd name="connsiteX2" fmla="*/ 164306 w 175966"/>
                    <a:gd name="connsiteY2" fmla="*/ 107156 h 192882"/>
                    <a:gd name="connsiteX3" fmla="*/ 159544 w 175966"/>
                    <a:gd name="connsiteY3" fmla="*/ 128587 h 192882"/>
                    <a:gd name="connsiteX4" fmla="*/ 126206 w 175966"/>
                    <a:gd name="connsiteY4" fmla="*/ 104775 h 192882"/>
                    <a:gd name="connsiteX5" fmla="*/ 166688 w 175966"/>
                    <a:gd name="connsiteY5" fmla="*/ 176212 h 192882"/>
                    <a:gd name="connsiteX6" fmla="*/ 116681 w 175966"/>
                    <a:gd name="connsiteY6" fmla="*/ 128588 h 192882"/>
                    <a:gd name="connsiteX7" fmla="*/ 140493 w 175966"/>
                    <a:gd name="connsiteY7" fmla="*/ 190500 h 192882"/>
                    <a:gd name="connsiteX8" fmla="*/ 109536 w 175966"/>
                    <a:gd name="connsiteY8" fmla="*/ 166688 h 192882"/>
                    <a:gd name="connsiteX9" fmla="*/ 102393 w 175966"/>
                    <a:gd name="connsiteY9" fmla="*/ 152400 h 192882"/>
                    <a:gd name="connsiteX10" fmla="*/ 104776 w 175966"/>
                    <a:gd name="connsiteY10" fmla="*/ 190500 h 192882"/>
                    <a:gd name="connsiteX11" fmla="*/ 71437 w 175966"/>
                    <a:gd name="connsiteY11" fmla="*/ 159544 h 192882"/>
                    <a:gd name="connsiteX12" fmla="*/ 73819 w 175966"/>
                    <a:gd name="connsiteY12" fmla="*/ 192882 h 192882"/>
                    <a:gd name="connsiteX13" fmla="*/ 0 w 175966"/>
                    <a:gd name="connsiteY13" fmla="*/ 45244 h 192882"/>
                    <a:gd name="connsiteX0" fmla="*/ 0 w 167424"/>
                    <a:gd name="connsiteY0" fmla="*/ 45244 h 192882"/>
                    <a:gd name="connsiteX1" fmla="*/ 57150 w 167424"/>
                    <a:gd name="connsiteY1" fmla="*/ 0 h 192882"/>
                    <a:gd name="connsiteX2" fmla="*/ 164306 w 167424"/>
                    <a:gd name="connsiteY2" fmla="*/ 107156 h 192882"/>
                    <a:gd name="connsiteX3" fmla="*/ 159544 w 167424"/>
                    <a:gd name="connsiteY3" fmla="*/ 128587 h 192882"/>
                    <a:gd name="connsiteX4" fmla="*/ 126206 w 167424"/>
                    <a:gd name="connsiteY4" fmla="*/ 104775 h 192882"/>
                    <a:gd name="connsiteX5" fmla="*/ 166688 w 167424"/>
                    <a:gd name="connsiteY5" fmla="*/ 176212 h 192882"/>
                    <a:gd name="connsiteX6" fmla="*/ 116681 w 167424"/>
                    <a:gd name="connsiteY6" fmla="*/ 128588 h 192882"/>
                    <a:gd name="connsiteX7" fmla="*/ 140493 w 167424"/>
                    <a:gd name="connsiteY7" fmla="*/ 190500 h 192882"/>
                    <a:gd name="connsiteX8" fmla="*/ 109536 w 167424"/>
                    <a:gd name="connsiteY8" fmla="*/ 166688 h 192882"/>
                    <a:gd name="connsiteX9" fmla="*/ 102393 w 167424"/>
                    <a:gd name="connsiteY9" fmla="*/ 152400 h 192882"/>
                    <a:gd name="connsiteX10" fmla="*/ 104776 w 167424"/>
                    <a:gd name="connsiteY10" fmla="*/ 190500 h 192882"/>
                    <a:gd name="connsiteX11" fmla="*/ 71437 w 167424"/>
                    <a:gd name="connsiteY11" fmla="*/ 159544 h 192882"/>
                    <a:gd name="connsiteX12" fmla="*/ 73819 w 167424"/>
                    <a:gd name="connsiteY12" fmla="*/ 192882 h 192882"/>
                    <a:gd name="connsiteX13" fmla="*/ 0 w 167424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9544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69765"/>
                    <a:gd name="connsiteY0" fmla="*/ 45244 h 192882"/>
                    <a:gd name="connsiteX1" fmla="*/ 57150 w 169765"/>
                    <a:gd name="connsiteY1" fmla="*/ 0 h 192882"/>
                    <a:gd name="connsiteX2" fmla="*/ 164306 w 169765"/>
                    <a:gd name="connsiteY2" fmla="*/ 107156 h 192882"/>
                    <a:gd name="connsiteX3" fmla="*/ 159544 w 169765"/>
                    <a:gd name="connsiteY3" fmla="*/ 128587 h 192882"/>
                    <a:gd name="connsiteX4" fmla="*/ 126206 w 169765"/>
                    <a:gd name="connsiteY4" fmla="*/ 104775 h 192882"/>
                    <a:gd name="connsiteX5" fmla="*/ 169069 w 169765"/>
                    <a:gd name="connsiteY5" fmla="*/ 178594 h 192882"/>
                    <a:gd name="connsiteX6" fmla="*/ 116681 w 169765"/>
                    <a:gd name="connsiteY6" fmla="*/ 128588 h 192882"/>
                    <a:gd name="connsiteX7" fmla="*/ 140493 w 169765"/>
                    <a:gd name="connsiteY7" fmla="*/ 190500 h 192882"/>
                    <a:gd name="connsiteX8" fmla="*/ 109536 w 169765"/>
                    <a:gd name="connsiteY8" fmla="*/ 166688 h 192882"/>
                    <a:gd name="connsiteX9" fmla="*/ 102393 w 169765"/>
                    <a:gd name="connsiteY9" fmla="*/ 152400 h 192882"/>
                    <a:gd name="connsiteX10" fmla="*/ 104776 w 169765"/>
                    <a:gd name="connsiteY10" fmla="*/ 190500 h 192882"/>
                    <a:gd name="connsiteX11" fmla="*/ 71437 w 169765"/>
                    <a:gd name="connsiteY11" fmla="*/ 159544 h 192882"/>
                    <a:gd name="connsiteX12" fmla="*/ 73819 w 169765"/>
                    <a:gd name="connsiteY12" fmla="*/ 192882 h 192882"/>
                    <a:gd name="connsiteX13" fmla="*/ 0 w 169765"/>
                    <a:gd name="connsiteY13" fmla="*/ 45244 h 192882"/>
                    <a:gd name="connsiteX0" fmla="*/ 0 w 209911"/>
                    <a:gd name="connsiteY0" fmla="*/ 45244 h 192882"/>
                    <a:gd name="connsiteX1" fmla="*/ 57150 w 209911"/>
                    <a:gd name="connsiteY1" fmla="*/ 0 h 192882"/>
                    <a:gd name="connsiteX2" fmla="*/ 164306 w 209911"/>
                    <a:gd name="connsiteY2" fmla="*/ 107156 h 192882"/>
                    <a:gd name="connsiteX3" fmla="*/ 159544 w 209911"/>
                    <a:gd name="connsiteY3" fmla="*/ 128587 h 192882"/>
                    <a:gd name="connsiteX4" fmla="*/ 126206 w 209911"/>
                    <a:gd name="connsiteY4" fmla="*/ 104775 h 192882"/>
                    <a:gd name="connsiteX5" fmla="*/ 209550 w 209911"/>
                    <a:gd name="connsiteY5" fmla="*/ 180975 h 192882"/>
                    <a:gd name="connsiteX6" fmla="*/ 116681 w 209911"/>
                    <a:gd name="connsiteY6" fmla="*/ 128588 h 192882"/>
                    <a:gd name="connsiteX7" fmla="*/ 140493 w 209911"/>
                    <a:gd name="connsiteY7" fmla="*/ 190500 h 192882"/>
                    <a:gd name="connsiteX8" fmla="*/ 109536 w 209911"/>
                    <a:gd name="connsiteY8" fmla="*/ 166688 h 192882"/>
                    <a:gd name="connsiteX9" fmla="*/ 102393 w 209911"/>
                    <a:gd name="connsiteY9" fmla="*/ 152400 h 192882"/>
                    <a:gd name="connsiteX10" fmla="*/ 104776 w 209911"/>
                    <a:gd name="connsiteY10" fmla="*/ 190500 h 192882"/>
                    <a:gd name="connsiteX11" fmla="*/ 71437 w 209911"/>
                    <a:gd name="connsiteY11" fmla="*/ 159544 h 192882"/>
                    <a:gd name="connsiteX12" fmla="*/ 73819 w 209911"/>
                    <a:gd name="connsiteY12" fmla="*/ 192882 h 192882"/>
                    <a:gd name="connsiteX13" fmla="*/ 0 w 209911"/>
                    <a:gd name="connsiteY13" fmla="*/ 45244 h 192882"/>
                    <a:gd name="connsiteX0" fmla="*/ 0 w 210987"/>
                    <a:gd name="connsiteY0" fmla="*/ 45244 h 192882"/>
                    <a:gd name="connsiteX1" fmla="*/ 57150 w 210987"/>
                    <a:gd name="connsiteY1" fmla="*/ 0 h 192882"/>
                    <a:gd name="connsiteX2" fmla="*/ 164306 w 210987"/>
                    <a:gd name="connsiteY2" fmla="*/ 107156 h 192882"/>
                    <a:gd name="connsiteX3" fmla="*/ 159544 w 210987"/>
                    <a:gd name="connsiteY3" fmla="*/ 128587 h 192882"/>
                    <a:gd name="connsiteX4" fmla="*/ 126206 w 210987"/>
                    <a:gd name="connsiteY4" fmla="*/ 104775 h 192882"/>
                    <a:gd name="connsiteX5" fmla="*/ 209550 w 210987"/>
                    <a:gd name="connsiteY5" fmla="*/ 180975 h 192882"/>
                    <a:gd name="connsiteX6" fmla="*/ 116681 w 210987"/>
                    <a:gd name="connsiteY6" fmla="*/ 128588 h 192882"/>
                    <a:gd name="connsiteX7" fmla="*/ 140493 w 210987"/>
                    <a:gd name="connsiteY7" fmla="*/ 190500 h 192882"/>
                    <a:gd name="connsiteX8" fmla="*/ 109536 w 210987"/>
                    <a:gd name="connsiteY8" fmla="*/ 166688 h 192882"/>
                    <a:gd name="connsiteX9" fmla="*/ 102393 w 210987"/>
                    <a:gd name="connsiteY9" fmla="*/ 152400 h 192882"/>
                    <a:gd name="connsiteX10" fmla="*/ 104776 w 210987"/>
                    <a:gd name="connsiteY10" fmla="*/ 190500 h 192882"/>
                    <a:gd name="connsiteX11" fmla="*/ 71437 w 210987"/>
                    <a:gd name="connsiteY11" fmla="*/ 159544 h 192882"/>
                    <a:gd name="connsiteX12" fmla="*/ 73819 w 210987"/>
                    <a:gd name="connsiteY12" fmla="*/ 192882 h 192882"/>
                    <a:gd name="connsiteX13" fmla="*/ 0 w 210987"/>
                    <a:gd name="connsiteY13" fmla="*/ 45244 h 192882"/>
                    <a:gd name="connsiteX0" fmla="*/ 0 w 178407"/>
                    <a:gd name="connsiteY0" fmla="*/ 45244 h 192882"/>
                    <a:gd name="connsiteX1" fmla="*/ 57150 w 178407"/>
                    <a:gd name="connsiteY1" fmla="*/ 0 h 192882"/>
                    <a:gd name="connsiteX2" fmla="*/ 164306 w 178407"/>
                    <a:gd name="connsiteY2" fmla="*/ 107156 h 192882"/>
                    <a:gd name="connsiteX3" fmla="*/ 159544 w 178407"/>
                    <a:gd name="connsiteY3" fmla="*/ 128587 h 192882"/>
                    <a:gd name="connsiteX4" fmla="*/ 126206 w 178407"/>
                    <a:gd name="connsiteY4" fmla="*/ 104775 h 192882"/>
                    <a:gd name="connsiteX5" fmla="*/ 176212 w 178407"/>
                    <a:gd name="connsiteY5" fmla="*/ 176212 h 192882"/>
                    <a:gd name="connsiteX6" fmla="*/ 116681 w 178407"/>
                    <a:gd name="connsiteY6" fmla="*/ 128588 h 192882"/>
                    <a:gd name="connsiteX7" fmla="*/ 140493 w 178407"/>
                    <a:gd name="connsiteY7" fmla="*/ 190500 h 192882"/>
                    <a:gd name="connsiteX8" fmla="*/ 109536 w 178407"/>
                    <a:gd name="connsiteY8" fmla="*/ 166688 h 192882"/>
                    <a:gd name="connsiteX9" fmla="*/ 102393 w 178407"/>
                    <a:gd name="connsiteY9" fmla="*/ 152400 h 192882"/>
                    <a:gd name="connsiteX10" fmla="*/ 104776 w 178407"/>
                    <a:gd name="connsiteY10" fmla="*/ 190500 h 192882"/>
                    <a:gd name="connsiteX11" fmla="*/ 71437 w 178407"/>
                    <a:gd name="connsiteY11" fmla="*/ 159544 h 192882"/>
                    <a:gd name="connsiteX12" fmla="*/ 73819 w 178407"/>
                    <a:gd name="connsiteY12" fmla="*/ 192882 h 192882"/>
                    <a:gd name="connsiteX13" fmla="*/ 0 w 178407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59544 w 169270"/>
                    <a:gd name="connsiteY3" fmla="*/ 128587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69069 w 169270"/>
                    <a:gd name="connsiteY3" fmla="*/ 130969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80975"/>
                    <a:gd name="connsiteY0" fmla="*/ 45244 h 192882"/>
                    <a:gd name="connsiteX1" fmla="*/ 57150 w 180975"/>
                    <a:gd name="connsiteY1" fmla="*/ 0 h 192882"/>
                    <a:gd name="connsiteX2" fmla="*/ 180975 w 180975"/>
                    <a:gd name="connsiteY2" fmla="*/ 111919 h 192882"/>
                    <a:gd name="connsiteX3" fmla="*/ 169069 w 180975"/>
                    <a:gd name="connsiteY3" fmla="*/ 130969 h 192882"/>
                    <a:gd name="connsiteX4" fmla="*/ 126206 w 180975"/>
                    <a:gd name="connsiteY4" fmla="*/ 104775 h 192882"/>
                    <a:gd name="connsiteX5" fmla="*/ 166687 w 180975"/>
                    <a:gd name="connsiteY5" fmla="*/ 173831 h 192882"/>
                    <a:gd name="connsiteX6" fmla="*/ 116681 w 180975"/>
                    <a:gd name="connsiteY6" fmla="*/ 128588 h 192882"/>
                    <a:gd name="connsiteX7" fmla="*/ 140493 w 180975"/>
                    <a:gd name="connsiteY7" fmla="*/ 190500 h 192882"/>
                    <a:gd name="connsiteX8" fmla="*/ 109536 w 180975"/>
                    <a:gd name="connsiteY8" fmla="*/ 166688 h 192882"/>
                    <a:gd name="connsiteX9" fmla="*/ 102393 w 180975"/>
                    <a:gd name="connsiteY9" fmla="*/ 152400 h 192882"/>
                    <a:gd name="connsiteX10" fmla="*/ 104776 w 180975"/>
                    <a:gd name="connsiteY10" fmla="*/ 190500 h 192882"/>
                    <a:gd name="connsiteX11" fmla="*/ 71437 w 180975"/>
                    <a:gd name="connsiteY11" fmla="*/ 159544 h 192882"/>
                    <a:gd name="connsiteX12" fmla="*/ 73819 w 180975"/>
                    <a:gd name="connsiteY12" fmla="*/ 192882 h 192882"/>
                    <a:gd name="connsiteX13" fmla="*/ 0 w 180975"/>
                    <a:gd name="connsiteY13" fmla="*/ 45244 h 192882"/>
                    <a:gd name="connsiteX0" fmla="*/ 0 w 223838"/>
                    <a:gd name="connsiteY0" fmla="*/ 45244 h 192882"/>
                    <a:gd name="connsiteX1" fmla="*/ 57150 w 223838"/>
                    <a:gd name="connsiteY1" fmla="*/ 0 h 192882"/>
                    <a:gd name="connsiteX2" fmla="*/ 223838 w 223838"/>
                    <a:gd name="connsiteY2" fmla="*/ 80963 h 192882"/>
                    <a:gd name="connsiteX3" fmla="*/ 169069 w 223838"/>
                    <a:gd name="connsiteY3" fmla="*/ 130969 h 192882"/>
                    <a:gd name="connsiteX4" fmla="*/ 126206 w 223838"/>
                    <a:gd name="connsiteY4" fmla="*/ 104775 h 192882"/>
                    <a:gd name="connsiteX5" fmla="*/ 166687 w 223838"/>
                    <a:gd name="connsiteY5" fmla="*/ 173831 h 192882"/>
                    <a:gd name="connsiteX6" fmla="*/ 116681 w 223838"/>
                    <a:gd name="connsiteY6" fmla="*/ 128588 h 192882"/>
                    <a:gd name="connsiteX7" fmla="*/ 140493 w 223838"/>
                    <a:gd name="connsiteY7" fmla="*/ 190500 h 192882"/>
                    <a:gd name="connsiteX8" fmla="*/ 109536 w 223838"/>
                    <a:gd name="connsiteY8" fmla="*/ 166688 h 192882"/>
                    <a:gd name="connsiteX9" fmla="*/ 102393 w 223838"/>
                    <a:gd name="connsiteY9" fmla="*/ 152400 h 192882"/>
                    <a:gd name="connsiteX10" fmla="*/ 104776 w 223838"/>
                    <a:gd name="connsiteY10" fmla="*/ 190500 h 192882"/>
                    <a:gd name="connsiteX11" fmla="*/ 71437 w 223838"/>
                    <a:gd name="connsiteY11" fmla="*/ 159544 h 192882"/>
                    <a:gd name="connsiteX12" fmla="*/ 73819 w 223838"/>
                    <a:gd name="connsiteY12" fmla="*/ 192882 h 192882"/>
                    <a:gd name="connsiteX13" fmla="*/ 0 w 223838"/>
                    <a:gd name="connsiteY13" fmla="*/ 45244 h 192882"/>
                    <a:gd name="connsiteX0" fmla="*/ 0 w 224017"/>
                    <a:gd name="connsiteY0" fmla="*/ 45244 h 192882"/>
                    <a:gd name="connsiteX1" fmla="*/ 57150 w 224017"/>
                    <a:gd name="connsiteY1" fmla="*/ 0 h 192882"/>
                    <a:gd name="connsiteX2" fmla="*/ 223838 w 224017"/>
                    <a:gd name="connsiteY2" fmla="*/ 80963 h 192882"/>
                    <a:gd name="connsiteX3" fmla="*/ 169069 w 224017"/>
                    <a:gd name="connsiteY3" fmla="*/ 130969 h 192882"/>
                    <a:gd name="connsiteX4" fmla="*/ 126206 w 224017"/>
                    <a:gd name="connsiteY4" fmla="*/ 104775 h 192882"/>
                    <a:gd name="connsiteX5" fmla="*/ 166687 w 224017"/>
                    <a:gd name="connsiteY5" fmla="*/ 173831 h 192882"/>
                    <a:gd name="connsiteX6" fmla="*/ 116681 w 224017"/>
                    <a:gd name="connsiteY6" fmla="*/ 128588 h 192882"/>
                    <a:gd name="connsiteX7" fmla="*/ 140493 w 224017"/>
                    <a:gd name="connsiteY7" fmla="*/ 190500 h 192882"/>
                    <a:gd name="connsiteX8" fmla="*/ 109536 w 224017"/>
                    <a:gd name="connsiteY8" fmla="*/ 166688 h 192882"/>
                    <a:gd name="connsiteX9" fmla="*/ 102393 w 224017"/>
                    <a:gd name="connsiteY9" fmla="*/ 152400 h 192882"/>
                    <a:gd name="connsiteX10" fmla="*/ 104776 w 224017"/>
                    <a:gd name="connsiteY10" fmla="*/ 190500 h 192882"/>
                    <a:gd name="connsiteX11" fmla="*/ 71437 w 224017"/>
                    <a:gd name="connsiteY11" fmla="*/ 159544 h 192882"/>
                    <a:gd name="connsiteX12" fmla="*/ 73819 w 224017"/>
                    <a:gd name="connsiteY12" fmla="*/ 192882 h 192882"/>
                    <a:gd name="connsiteX13" fmla="*/ 0 w 224017"/>
                    <a:gd name="connsiteY13" fmla="*/ 45244 h 192882"/>
                    <a:gd name="connsiteX0" fmla="*/ 0 w 224086"/>
                    <a:gd name="connsiteY0" fmla="*/ 45244 h 192882"/>
                    <a:gd name="connsiteX1" fmla="*/ 57150 w 224086"/>
                    <a:gd name="connsiteY1" fmla="*/ 0 h 192882"/>
                    <a:gd name="connsiteX2" fmla="*/ 223838 w 224086"/>
                    <a:gd name="connsiteY2" fmla="*/ 80963 h 192882"/>
                    <a:gd name="connsiteX3" fmla="*/ 169069 w 224086"/>
                    <a:gd name="connsiteY3" fmla="*/ 130969 h 192882"/>
                    <a:gd name="connsiteX4" fmla="*/ 126206 w 224086"/>
                    <a:gd name="connsiteY4" fmla="*/ 104775 h 192882"/>
                    <a:gd name="connsiteX5" fmla="*/ 166687 w 224086"/>
                    <a:gd name="connsiteY5" fmla="*/ 173831 h 192882"/>
                    <a:gd name="connsiteX6" fmla="*/ 116681 w 224086"/>
                    <a:gd name="connsiteY6" fmla="*/ 128588 h 192882"/>
                    <a:gd name="connsiteX7" fmla="*/ 140493 w 224086"/>
                    <a:gd name="connsiteY7" fmla="*/ 190500 h 192882"/>
                    <a:gd name="connsiteX8" fmla="*/ 109536 w 224086"/>
                    <a:gd name="connsiteY8" fmla="*/ 166688 h 192882"/>
                    <a:gd name="connsiteX9" fmla="*/ 102393 w 224086"/>
                    <a:gd name="connsiteY9" fmla="*/ 152400 h 192882"/>
                    <a:gd name="connsiteX10" fmla="*/ 104776 w 224086"/>
                    <a:gd name="connsiteY10" fmla="*/ 190500 h 192882"/>
                    <a:gd name="connsiteX11" fmla="*/ 71437 w 224086"/>
                    <a:gd name="connsiteY11" fmla="*/ 159544 h 192882"/>
                    <a:gd name="connsiteX12" fmla="*/ 73819 w 224086"/>
                    <a:gd name="connsiteY12" fmla="*/ 192882 h 192882"/>
                    <a:gd name="connsiteX13" fmla="*/ 0 w 224086"/>
                    <a:gd name="connsiteY13" fmla="*/ 45244 h 192882"/>
                    <a:gd name="connsiteX0" fmla="*/ 0 w 180464"/>
                    <a:gd name="connsiteY0" fmla="*/ 45244 h 192882"/>
                    <a:gd name="connsiteX1" fmla="*/ 57150 w 180464"/>
                    <a:gd name="connsiteY1" fmla="*/ 0 h 192882"/>
                    <a:gd name="connsiteX2" fmla="*/ 157163 w 180464"/>
                    <a:gd name="connsiteY2" fmla="*/ 97632 h 192882"/>
                    <a:gd name="connsiteX3" fmla="*/ 169069 w 180464"/>
                    <a:gd name="connsiteY3" fmla="*/ 130969 h 192882"/>
                    <a:gd name="connsiteX4" fmla="*/ 126206 w 180464"/>
                    <a:gd name="connsiteY4" fmla="*/ 104775 h 192882"/>
                    <a:gd name="connsiteX5" fmla="*/ 166687 w 180464"/>
                    <a:gd name="connsiteY5" fmla="*/ 173831 h 192882"/>
                    <a:gd name="connsiteX6" fmla="*/ 116681 w 180464"/>
                    <a:gd name="connsiteY6" fmla="*/ 128588 h 192882"/>
                    <a:gd name="connsiteX7" fmla="*/ 140493 w 180464"/>
                    <a:gd name="connsiteY7" fmla="*/ 190500 h 192882"/>
                    <a:gd name="connsiteX8" fmla="*/ 109536 w 180464"/>
                    <a:gd name="connsiteY8" fmla="*/ 166688 h 192882"/>
                    <a:gd name="connsiteX9" fmla="*/ 102393 w 180464"/>
                    <a:gd name="connsiteY9" fmla="*/ 152400 h 192882"/>
                    <a:gd name="connsiteX10" fmla="*/ 104776 w 180464"/>
                    <a:gd name="connsiteY10" fmla="*/ 190500 h 192882"/>
                    <a:gd name="connsiteX11" fmla="*/ 71437 w 180464"/>
                    <a:gd name="connsiteY11" fmla="*/ 159544 h 192882"/>
                    <a:gd name="connsiteX12" fmla="*/ 73819 w 180464"/>
                    <a:gd name="connsiteY12" fmla="*/ 192882 h 192882"/>
                    <a:gd name="connsiteX13" fmla="*/ 0 w 180464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91100"/>
                    <a:gd name="connsiteY0" fmla="*/ 45244 h 192882"/>
                    <a:gd name="connsiteX1" fmla="*/ 57150 w 191100"/>
                    <a:gd name="connsiteY1" fmla="*/ 0 h 192882"/>
                    <a:gd name="connsiteX2" fmla="*/ 173832 w 191100"/>
                    <a:gd name="connsiteY2" fmla="*/ 102394 h 192882"/>
                    <a:gd name="connsiteX3" fmla="*/ 169069 w 191100"/>
                    <a:gd name="connsiteY3" fmla="*/ 130969 h 192882"/>
                    <a:gd name="connsiteX4" fmla="*/ 126206 w 191100"/>
                    <a:gd name="connsiteY4" fmla="*/ 104775 h 192882"/>
                    <a:gd name="connsiteX5" fmla="*/ 166687 w 191100"/>
                    <a:gd name="connsiteY5" fmla="*/ 173831 h 192882"/>
                    <a:gd name="connsiteX6" fmla="*/ 116681 w 191100"/>
                    <a:gd name="connsiteY6" fmla="*/ 128588 h 192882"/>
                    <a:gd name="connsiteX7" fmla="*/ 140493 w 191100"/>
                    <a:gd name="connsiteY7" fmla="*/ 190500 h 192882"/>
                    <a:gd name="connsiteX8" fmla="*/ 109536 w 191100"/>
                    <a:gd name="connsiteY8" fmla="*/ 166688 h 192882"/>
                    <a:gd name="connsiteX9" fmla="*/ 102393 w 191100"/>
                    <a:gd name="connsiteY9" fmla="*/ 152400 h 192882"/>
                    <a:gd name="connsiteX10" fmla="*/ 104776 w 191100"/>
                    <a:gd name="connsiteY10" fmla="*/ 190500 h 192882"/>
                    <a:gd name="connsiteX11" fmla="*/ 71437 w 191100"/>
                    <a:gd name="connsiteY11" fmla="*/ 159544 h 192882"/>
                    <a:gd name="connsiteX12" fmla="*/ 73819 w 191100"/>
                    <a:gd name="connsiteY12" fmla="*/ 192882 h 192882"/>
                    <a:gd name="connsiteX13" fmla="*/ 0 w 191100"/>
                    <a:gd name="connsiteY13" fmla="*/ 45244 h 192882"/>
                    <a:gd name="connsiteX0" fmla="*/ 0 w 182904"/>
                    <a:gd name="connsiteY0" fmla="*/ 45244 h 192882"/>
                    <a:gd name="connsiteX1" fmla="*/ 57150 w 182904"/>
                    <a:gd name="connsiteY1" fmla="*/ 0 h 192882"/>
                    <a:gd name="connsiteX2" fmla="*/ 173832 w 182904"/>
                    <a:gd name="connsiteY2" fmla="*/ 102394 h 192882"/>
                    <a:gd name="connsiteX3" fmla="*/ 169069 w 182904"/>
                    <a:gd name="connsiteY3" fmla="*/ 130969 h 192882"/>
                    <a:gd name="connsiteX4" fmla="*/ 126206 w 182904"/>
                    <a:gd name="connsiteY4" fmla="*/ 104775 h 192882"/>
                    <a:gd name="connsiteX5" fmla="*/ 166687 w 182904"/>
                    <a:gd name="connsiteY5" fmla="*/ 173831 h 192882"/>
                    <a:gd name="connsiteX6" fmla="*/ 116681 w 182904"/>
                    <a:gd name="connsiteY6" fmla="*/ 128588 h 192882"/>
                    <a:gd name="connsiteX7" fmla="*/ 140493 w 182904"/>
                    <a:gd name="connsiteY7" fmla="*/ 190500 h 192882"/>
                    <a:gd name="connsiteX8" fmla="*/ 109536 w 182904"/>
                    <a:gd name="connsiteY8" fmla="*/ 166688 h 192882"/>
                    <a:gd name="connsiteX9" fmla="*/ 102393 w 182904"/>
                    <a:gd name="connsiteY9" fmla="*/ 152400 h 192882"/>
                    <a:gd name="connsiteX10" fmla="*/ 104776 w 182904"/>
                    <a:gd name="connsiteY10" fmla="*/ 190500 h 192882"/>
                    <a:gd name="connsiteX11" fmla="*/ 71437 w 182904"/>
                    <a:gd name="connsiteY11" fmla="*/ 159544 h 192882"/>
                    <a:gd name="connsiteX12" fmla="*/ 73819 w 182904"/>
                    <a:gd name="connsiteY12" fmla="*/ 192882 h 192882"/>
                    <a:gd name="connsiteX13" fmla="*/ 0 w 182904"/>
                    <a:gd name="connsiteY13" fmla="*/ 45244 h 192882"/>
                    <a:gd name="connsiteX0" fmla="*/ 0 w 183453"/>
                    <a:gd name="connsiteY0" fmla="*/ 45244 h 192882"/>
                    <a:gd name="connsiteX1" fmla="*/ 57150 w 183453"/>
                    <a:gd name="connsiteY1" fmla="*/ 0 h 192882"/>
                    <a:gd name="connsiteX2" fmla="*/ 173832 w 183453"/>
                    <a:gd name="connsiteY2" fmla="*/ 102394 h 192882"/>
                    <a:gd name="connsiteX3" fmla="*/ 171450 w 183453"/>
                    <a:gd name="connsiteY3" fmla="*/ 140494 h 192882"/>
                    <a:gd name="connsiteX4" fmla="*/ 126206 w 183453"/>
                    <a:gd name="connsiteY4" fmla="*/ 104775 h 192882"/>
                    <a:gd name="connsiteX5" fmla="*/ 166687 w 183453"/>
                    <a:gd name="connsiteY5" fmla="*/ 173831 h 192882"/>
                    <a:gd name="connsiteX6" fmla="*/ 116681 w 183453"/>
                    <a:gd name="connsiteY6" fmla="*/ 128588 h 192882"/>
                    <a:gd name="connsiteX7" fmla="*/ 140493 w 183453"/>
                    <a:gd name="connsiteY7" fmla="*/ 190500 h 192882"/>
                    <a:gd name="connsiteX8" fmla="*/ 109536 w 183453"/>
                    <a:gd name="connsiteY8" fmla="*/ 166688 h 192882"/>
                    <a:gd name="connsiteX9" fmla="*/ 102393 w 183453"/>
                    <a:gd name="connsiteY9" fmla="*/ 152400 h 192882"/>
                    <a:gd name="connsiteX10" fmla="*/ 104776 w 183453"/>
                    <a:gd name="connsiteY10" fmla="*/ 190500 h 192882"/>
                    <a:gd name="connsiteX11" fmla="*/ 71437 w 183453"/>
                    <a:gd name="connsiteY11" fmla="*/ 159544 h 192882"/>
                    <a:gd name="connsiteX12" fmla="*/ 73819 w 183453"/>
                    <a:gd name="connsiteY12" fmla="*/ 192882 h 192882"/>
                    <a:gd name="connsiteX13" fmla="*/ 0 w 183453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0493 w 185797"/>
                    <a:gd name="connsiteY7" fmla="*/ 190500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7637 w 185797"/>
                    <a:gd name="connsiteY7" fmla="*/ 180975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2874 w 185797"/>
                    <a:gd name="connsiteY7" fmla="*/ 185738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797" h="192882">
                      <a:moveTo>
                        <a:pt x="0" y="45244"/>
                      </a:moveTo>
                      <a:lnTo>
                        <a:pt x="57150" y="0"/>
                      </a:lnTo>
                      <a:cubicBezTo>
                        <a:pt x="96044" y="34131"/>
                        <a:pt x="132557" y="73026"/>
                        <a:pt x="173832" y="102394"/>
                      </a:cubicBezTo>
                      <a:cubicBezTo>
                        <a:pt x="196057" y="138113"/>
                        <a:pt x="182562" y="128587"/>
                        <a:pt x="171450" y="140494"/>
                      </a:cubicBezTo>
                      <a:lnTo>
                        <a:pt x="126206" y="104775"/>
                      </a:lnTo>
                      <a:cubicBezTo>
                        <a:pt x="136525" y="126206"/>
                        <a:pt x="180246" y="160055"/>
                        <a:pt x="166687" y="173831"/>
                      </a:cubicBezTo>
                      <a:cubicBezTo>
                        <a:pt x="150994" y="189775"/>
                        <a:pt x="130572" y="129779"/>
                        <a:pt x="116681" y="128588"/>
                      </a:cubicBezTo>
                      <a:cubicBezTo>
                        <a:pt x="102790" y="127397"/>
                        <a:pt x="148828" y="177007"/>
                        <a:pt x="142874" y="185738"/>
                      </a:cubicBezTo>
                      <a:cubicBezTo>
                        <a:pt x="139234" y="191076"/>
                        <a:pt x="116283" y="172244"/>
                        <a:pt x="109536" y="166688"/>
                      </a:cubicBezTo>
                      <a:cubicBezTo>
                        <a:pt x="102789" y="161132"/>
                        <a:pt x="104774" y="157163"/>
                        <a:pt x="102393" y="152400"/>
                      </a:cubicBezTo>
                      <a:cubicBezTo>
                        <a:pt x="103187" y="165100"/>
                        <a:pt x="115889" y="182562"/>
                        <a:pt x="104776" y="190500"/>
                      </a:cubicBezTo>
                      <a:cubicBezTo>
                        <a:pt x="99617" y="191691"/>
                        <a:pt x="77787" y="159147"/>
                        <a:pt x="71437" y="159544"/>
                      </a:cubicBezTo>
                      <a:cubicBezTo>
                        <a:pt x="72231" y="170657"/>
                        <a:pt x="87313" y="177007"/>
                        <a:pt x="73819" y="192882"/>
                      </a:cubicBezTo>
                      <a:cubicBezTo>
                        <a:pt x="21432" y="153194"/>
                        <a:pt x="23812" y="92075"/>
                        <a:pt x="0" y="45244"/>
                      </a:cubicBezTo>
                      <a:close/>
                    </a:path>
                  </a:pathLst>
                </a:custGeom>
                <a:solidFill>
                  <a:srgbClr val="E8A06C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: Shape 101">
                  <a:extLst>
                    <a:ext uri="{FF2B5EF4-FFF2-40B4-BE49-F238E27FC236}">
                      <a16:creationId xmlns:a16="http://schemas.microsoft.com/office/drawing/2014/main" id="{88FDE9E6-CA33-4ACC-9A9D-78B1A1BA9888}"/>
                    </a:ext>
                  </a:extLst>
                </p:cNvPr>
                <p:cNvSpPr/>
                <p:nvPr/>
              </p:nvSpPr>
              <p:spPr>
                <a:xfrm rot="1277218">
                  <a:off x="2419968" y="3856207"/>
                  <a:ext cx="340425" cy="761368"/>
                </a:xfrm>
                <a:custGeom>
                  <a:avLst/>
                  <a:gdLst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170940 w 170940"/>
                    <a:gd name="connsiteY0" fmla="*/ 0 h 514350"/>
                    <a:gd name="connsiteX1" fmla="*/ 0 w 170940"/>
                    <a:gd name="connsiteY1" fmla="*/ 475832 h 514350"/>
                    <a:gd name="connsiteX2" fmla="*/ 132840 w 170940"/>
                    <a:gd name="connsiteY2" fmla="*/ 514350 h 514350"/>
                    <a:gd name="connsiteX3" fmla="*/ 170940 w 170940"/>
                    <a:gd name="connsiteY3" fmla="*/ 0 h 514350"/>
                    <a:gd name="connsiteX0" fmla="*/ 170940 w 170940"/>
                    <a:gd name="connsiteY0" fmla="*/ 0 h 488858"/>
                    <a:gd name="connsiteX1" fmla="*/ 0 w 170940"/>
                    <a:gd name="connsiteY1" fmla="*/ 475832 h 488858"/>
                    <a:gd name="connsiteX2" fmla="*/ 106543 w 170940"/>
                    <a:gd name="connsiteY2" fmla="*/ 488858 h 488858"/>
                    <a:gd name="connsiteX3" fmla="*/ 170940 w 170940"/>
                    <a:gd name="connsiteY3" fmla="*/ 0 h 48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940" h="488858">
                      <a:moveTo>
                        <a:pt x="170940" y="0"/>
                      </a:moveTo>
                      <a:cubicBezTo>
                        <a:pt x="48703" y="142875"/>
                        <a:pt x="50800" y="309144"/>
                        <a:pt x="0" y="475832"/>
                      </a:cubicBezTo>
                      <a:cubicBezTo>
                        <a:pt x="57150" y="461544"/>
                        <a:pt x="49393" y="465046"/>
                        <a:pt x="106543" y="488858"/>
                      </a:cubicBezTo>
                      <a:lnTo>
                        <a:pt x="170940" y="0"/>
                      </a:lnTo>
                      <a:close/>
                    </a:path>
                  </a:pathLst>
                </a:custGeom>
                <a:solidFill>
                  <a:srgbClr val="E8E3E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5DFE999E-E326-485E-BF4F-D7C4756DD656}"/>
                  </a:ext>
                </a:extLst>
              </p:cNvPr>
              <p:cNvGrpSpPr/>
              <p:nvPr/>
            </p:nvGrpSpPr>
            <p:grpSpPr>
              <a:xfrm rot="10800000" flipH="1">
                <a:off x="9353442" y="5240840"/>
                <a:ext cx="1017994" cy="1658293"/>
                <a:chOff x="2154023" y="3856207"/>
                <a:chExt cx="606370" cy="984663"/>
              </a:xfrm>
            </p:grpSpPr>
            <p:sp>
              <p:nvSpPr>
                <p:cNvPr id="404" name="Freeform: Shape 100">
                  <a:extLst>
                    <a:ext uri="{FF2B5EF4-FFF2-40B4-BE49-F238E27FC236}">
                      <a16:creationId xmlns:a16="http://schemas.microsoft.com/office/drawing/2014/main" id="{6764C771-FC52-4317-84BA-BF1804909725}"/>
                    </a:ext>
                  </a:extLst>
                </p:cNvPr>
                <p:cNvSpPr/>
                <p:nvPr/>
              </p:nvSpPr>
              <p:spPr>
                <a:xfrm flipH="1">
                  <a:off x="2154023" y="4501748"/>
                  <a:ext cx="326666" cy="339122"/>
                </a:xfrm>
                <a:custGeom>
                  <a:avLst/>
                  <a:gdLst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2400 w 164306"/>
                    <a:gd name="connsiteY3" fmla="*/ 121444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4775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92869 w 164306"/>
                    <a:gd name="connsiteY12" fmla="*/ 190500 h 190500"/>
                    <a:gd name="connsiteX13" fmla="*/ 71437 w 164306"/>
                    <a:gd name="connsiteY13" fmla="*/ 159544 h 190500"/>
                    <a:gd name="connsiteX14" fmla="*/ 71437 w 164306"/>
                    <a:gd name="connsiteY14" fmla="*/ 185738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71437 w 164306"/>
                    <a:gd name="connsiteY13" fmla="*/ 185738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66675 w 164306"/>
                    <a:gd name="connsiteY13" fmla="*/ 188119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9538 w 164306"/>
                    <a:gd name="connsiteY11" fmla="*/ 183356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5012"/>
                    <a:gd name="connsiteY0" fmla="*/ 45244 h 192882"/>
                    <a:gd name="connsiteX1" fmla="*/ 57150 w 165012"/>
                    <a:gd name="connsiteY1" fmla="*/ 0 h 192882"/>
                    <a:gd name="connsiteX2" fmla="*/ 164306 w 165012"/>
                    <a:gd name="connsiteY2" fmla="*/ 107156 h 192882"/>
                    <a:gd name="connsiteX3" fmla="*/ 159544 w 165012"/>
                    <a:gd name="connsiteY3" fmla="*/ 128587 h 192882"/>
                    <a:gd name="connsiteX4" fmla="*/ 126206 w 165012"/>
                    <a:gd name="connsiteY4" fmla="*/ 104775 h 192882"/>
                    <a:gd name="connsiteX5" fmla="*/ 157162 w 165012"/>
                    <a:gd name="connsiteY5" fmla="*/ 176213 h 192882"/>
                    <a:gd name="connsiteX6" fmla="*/ 161924 w 165012"/>
                    <a:gd name="connsiteY6" fmla="*/ 161925 h 192882"/>
                    <a:gd name="connsiteX7" fmla="*/ 116681 w 165012"/>
                    <a:gd name="connsiteY7" fmla="*/ 128588 h 192882"/>
                    <a:gd name="connsiteX8" fmla="*/ 140493 w 165012"/>
                    <a:gd name="connsiteY8" fmla="*/ 190500 h 192882"/>
                    <a:gd name="connsiteX9" fmla="*/ 109536 w 165012"/>
                    <a:gd name="connsiteY9" fmla="*/ 166688 h 192882"/>
                    <a:gd name="connsiteX10" fmla="*/ 102393 w 165012"/>
                    <a:gd name="connsiteY10" fmla="*/ 152400 h 192882"/>
                    <a:gd name="connsiteX11" fmla="*/ 104776 w 165012"/>
                    <a:gd name="connsiteY11" fmla="*/ 190500 h 192882"/>
                    <a:gd name="connsiteX12" fmla="*/ 71437 w 165012"/>
                    <a:gd name="connsiteY12" fmla="*/ 159544 h 192882"/>
                    <a:gd name="connsiteX13" fmla="*/ 73819 w 165012"/>
                    <a:gd name="connsiteY13" fmla="*/ 192882 h 192882"/>
                    <a:gd name="connsiteX14" fmla="*/ 0 w 165012"/>
                    <a:gd name="connsiteY14" fmla="*/ 45244 h 192882"/>
                    <a:gd name="connsiteX0" fmla="*/ 0 w 174678"/>
                    <a:gd name="connsiteY0" fmla="*/ 45244 h 192882"/>
                    <a:gd name="connsiteX1" fmla="*/ 57150 w 174678"/>
                    <a:gd name="connsiteY1" fmla="*/ 0 h 192882"/>
                    <a:gd name="connsiteX2" fmla="*/ 164306 w 174678"/>
                    <a:gd name="connsiteY2" fmla="*/ 107156 h 192882"/>
                    <a:gd name="connsiteX3" fmla="*/ 159544 w 174678"/>
                    <a:gd name="connsiteY3" fmla="*/ 128587 h 192882"/>
                    <a:gd name="connsiteX4" fmla="*/ 126206 w 174678"/>
                    <a:gd name="connsiteY4" fmla="*/ 104775 h 192882"/>
                    <a:gd name="connsiteX5" fmla="*/ 157162 w 174678"/>
                    <a:gd name="connsiteY5" fmla="*/ 176213 h 192882"/>
                    <a:gd name="connsiteX6" fmla="*/ 161924 w 174678"/>
                    <a:gd name="connsiteY6" fmla="*/ 161925 h 192882"/>
                    <a:gd name="connsiteX7" fmla="*/ 116681 w 174678"/>
                    <a:gd name="connsiteY7" fmla="*/ 128588 h 192882"/>
                    <a:gd name="connsiteX8" fmla="*/ 140493 w 174678"/>
                    <a:gd name="connsiteY8" fmla="*/ 190500 h 192882"/>
                    <a:gd name="connsiteX9" fmla="*/ 109536 w 174678"/>
                    <a:gd name="connsiteY9" fmla="*/ 166688 h 192882"/>
                    <a:gd name="connsiteX10" fmla="*/ 102393 w 174678"/>
                    <a:gd name="connsiteY10" fmla="*/ 152400 h 192882"/>
                    <a:gd name="connsiteX11" fmla="*/ 104776 w 174678"/>
                    <a:gd name="connsiteY11" fmla="*/ 190500 h 192882"/>
                    <a:gd name="connsiteX12" fmla="*/ 71437 w 174678"/>
                    <a:gd name="connsiteY12" fmla="*/ 159544 h 192882"/>
                    <a:gd name="connsiteX13" fmla="*/ 73819 w 174678"/>
                    <a:gd name="connsiteY13" fmla="*/ 192882 h 192882"/>
                    <a:gd name="connsiteX14" fmla="*/ 0 w 174678"/>
                    <a:gd name="connsiteY14" fmla="*/ 45244 h 192882"/>
                    <a:gd name="connsiteX0" fmla="*/ 0 w 321102"/>
                    <a:gd name="connsiteY0" fmla="*/ 45244 h 221905"/>
                    <a:gd name="connsiteX1" fmla="*/ 57150 w 321102"/>
                    <a:gd name="connsiteY1" fmla="*/ 0 h 221905"/>
                    <a:gd name="connsiteX2" fmla="*/ 164306 w 321102"/>
                    <a:gd name="connsiteY2" fmla="*/ 107156 h 221905"/>
                    <a:gd name="connsiteX3" fmla="*/ 159544 w 321102"/>
                    <a:gd name="connsiteY3" fmla="*/ 128587 h 221905"/>
                    <a:gd name="connsiteX4" fmla="*/ 126206 w 321102"/>
                    <a:gd name="connsiteY4" fmla="*/ 104775 h 221905"/>
                    <a:gd name="connsiteX5" fmla="*/ 316706 w 321102"/>
                    <a:gd name="connsiteY5" fmla="*/ 221456 h 221905"/>
                    <a:gd name="connsiteX6" fmla="*/ 161924 w 321102"/>
                    <a:gd name="connsiteY6" fmla="*/ 161925 h 221905"/>
                    <a:gd name="connsiteX7" fmla="*/ 116681 w 321102"/>
                    <a:gd name="connsiteY7" fmla="*/ 128588 h 221905"/>
                    <a:gd name="connsiteX8" fmla="*/ 140493 w 321102"/>
                    <a:gd name="connsiteY8" fmla="*/ 190500 h 221905"/>
                    <a:gd name="connsiteX9" fmla="*/ 109536 w 321102"/>
                    <a:gd name="connsiteY9" fmla="*/ 166688 h 221905"/>
                    <a:gd name="connsiteX10" fmla="*/ 102393 w 321102"/>
                    <a:gd name="connsiteY10" fmla="*/ 152400 h 221905"/>
                    <a:gd name="connsiteX11" fmla="*/ 104776 w 321102"/>
                    <a:gd name="connsiteY11" fmla="*/ 190500 h 221905"/>
                    <a:gd name="connsiteX12" fmla="*/ 71437 w 321102"/>
                    <a:gd name="connsiteY12" fmla="*/ 159544 h 221905"/>
                    <a:gd name="connsiteX13" fmla="*/ 73819 w 321102"/>
                    <a:gd name="connsiteY13" fmla="*/ 192882 h 221905"/>
                    <a:gd name="connsiteX14" fmla="*/ 0 w 321102"/>
                    <a:gd name="connsiteY14" fmla="*/ 45244 h 221905"/>
                    <a:gd name="connsiteX0" fmla="*/ 0 w 317093"/>
                    <a:gd name="connsiteY0" fmla="*/ 45244 h 227248"/>
                    <a:gd name="connsiteX1" fmla="*/ 57150 w 317093"/>
                    <a:gd name="connsiteY1" fmla="*/ 0 h 227248"/>
                    <a:gd name="connsiteX2" fmla="*/ 164306 w 317093"/>
                    <a:gd name="connsiteY2" fmla="*/ 107156 h 227248"/>
                    <a:gd name="connsiteX3" fmla="*/ 159544 w 317093"/>
                    <a:gd name="connsiteY3" fmla="*/ 128587 h 227248"/>
                    <a:gd name="connsiteX4" fmla="*/ 126206 w 317093"/>
                    <a:gd name="connsiteY4" fmla="*/ 104775 h 227248"/>
                    <a:gd name="connsiteX5" fmla="*/ 316706 w 317093"/>
                    <a:gd name="connsiteY5" fmla="*/ 221456 h 227248"/>
                    <a:gd name="connsiteX6" fmla="*/ 161924 w 317093"/>
                    <a:gd name="connsiteY6" fmla="*/ 161925 h 227248"/>
                    <a:gd name="connsiteX7" fmla="*/ 116681 w 317093"/>
                    <a:gd name="connsiteY7" fmla="*/ 128588 h 227248"/>
                    <a:gd name="connsiteX8" fmla="*/ 140493 w 317093"/>
                    <a:gd name="connsiteY8" fmla="*/ 190500 h 227248"/>
                    <a:gd name="connsiteX9" fmla="*/ 109536 w 317093"/>
                    <a:gd name="connsiteY9" fmla="*/ 166688 h 227248"/>
                    <a:gd name="connsiteX10" fmla="*/ 102393 w 317093"/>
                    <a:gd name="connsiteY10" fmla="*/ 152400 h 227248"/>
                    <a:gd name="connsiteX11" fmla="*/ 104776 w 317093"/>
                    <a:gd name="connsiteY11" fmla="*/ 190500 h 227248"/>
                    <a:gd name="connsiteX12" fmla="*/ 71437 w 317093"/>
                    <a:gd name="connsiteY12" fmla="*/ 159544 h 227248"/>
                    <a:gd name="connsiteX13" fmla="*/ 73819 w 317093"/>
                    <a:gd name="connsiteY13" fmla="*/ 192882 h 227248"/>
                    <a:gd name="connsiteX14" fmla="*/ 0 w 317093"/>
                    <a:gd name="connsiteY14" fmla="*/ 45244 h 227248"/>
                    <a:gd name="connsiteX0" fmla="*/ 0 w 298084"/>
                    <a:gd name="connsiteY0" fmla="*/ 45244 h 211648"/>
                    <a:gd name="connsiteX1" fmla="*/ 57150 w 298084"/>
                    <a:gd name="connsiteY1" fmla="*/ 0 h 211648"/>
                    <a:gd name="connsiteX2" fmla="*/ 164306 w 298084"/>
                    <a:gd name="connsiteY2" fmla="*/ 107156 h 211648"/>
                    <a:gd name="connsiteX3" fmla="*/ 159544 w 298084"/>
                    <a:gd name="connsiteY3" fmla="*/ 128587 h 211648"/>
                    <a:gd name="connsiteX4" fmla="*/ 126206 w 298084"/>
                    <a:gd name="connsiteY4" fmla="*/ 104775 h 211648"/>
                    <a:gd name="connsiteX5" fmla="*/ 297656 w 298084"/>
                    <a:gd name="connsiteY5" fmla="*/ 204788 h 211648"/>
                    <a:gd name="connsiteX6" fmla="*/ 161924 w 298084"/>
                    <a:gd name="connsiteY6" fmla="*/ 161925 h 211648"/>
                    <a:gd name="connsiteX7" fmla="*/ 116681 w 298084"/>
                    <a:gd name="connsiteY7" fmla="*/ 128588 h 211648"/>
                    <a:gd name="connsiteX8" fmla="*/ 140493 w 298084"/>
                    <a:gd name="connsiteY8" fmla="*/ 190500 h 211648"/>
                    <a:gd name="connsiteX9" fmla="*/ 109536 w 298084"/>
                    <a:gd name="connsiteY9" fmla="*/ 166688 h 211648"/>
                    <a:gd name="connsiteX10" fmla="*/ 102393 w 298084"/>
                    <a:gd name="connsiteY10" fmla="*/ 152400 h 211648"/>
                    <a:gd name="connsiteX11" fmla="*/ 104776 w 298084"/>
                    <a:gd name="connsiteY11" fmla="*/ 190500 h 211648"/>
                    <a:gd name="connsiteX12" fmla="*/ 71437 w 298084"/>
                    <a:gd name="connsiteY12" fmla="*/ 159544 h 211648"/>
                    <a:gd name="connsiteX13" fmla="*/ 73819 w 298084"/>
                    <a:gd name="connsiteY13" fmla="*/ 192882 h 211648"/>
                    <a:gd name="connsiteX14" fmla="*/ 0 w 298084"/>
                    <a:gd name="connsiteY14" fmla="*/ 45244 h 211648"/>
                    <a:gd name="connsiteX0" fmla="*/ 0 w 224568"/>
                    <a:gd name="connsiteY0" fmla="*/ 45244 h 205093"/>
                    <a:gd name="connsiteX1" fmla="*/ 57150 w 224568"/>
                    <a:gd name="connsiteY1" fmla="*/ 0 h 205093"/>
                    <a:gd name="connsiteX2" fmla="*/ 164306 w 224568"/>
                    <a:gd name="connsiteY2" fmla="*/ 107156 h 205093"/>
                    <a:gd name="connsiteX3" fmla="*/ 159544 w 224568"/>
                    <a:gd name="connsiteY3" fmla="*/ 128587 h 205093"/>
                    <a:gd name="connsiteX4" fmla="*/ 126206 w 224568"/>
                    <a:gd name="connsiteY4" fmla="*/ 104775 h 205093"/>
                    <a:gd name="connsiteX5" fmla="*/ 223837 w 224568"/>
                    <a:gd name="connsiteY5" fmla="*/ 197644 h 205093"/>
                    <a:gd name="connsiteX6" fmla="*/ 161924 w 224568"/>
                    <a:gd name="connsiteY6" fmla="*/ 161925 h 205093"/>
                    <a:gd name="connsiteX7" fmla="*/ 116681 w 224568"/>
                    <a:gd name="connsiteY7" fmla="*/ 128588 h 205093"/>
                    <a:gd name="connsiteX8" fmla="*/ 140493 w 224568"/>
                    <a:gd name="connsiteY8" fmla="*/ 190500 h 205093"/>
                    <a:gd name="connsiteX9" fmla="*/ 109536 w 224568"/>
                    <a:gd name="connsiteY9" fmla="*/ 166688 h 205093"/>
                    <a:gd name="connsiteX10" fmla="*/ 102393 w 224568"/>
                    <a:gd name="connsiteY10" fmla="*/ 152400 h 205093"/>
                    <a:gd name="connsiteX11" fmla="*/ 104776 w 224568"/>
                    <a:gd name="connsiteY11" fmla="*/ 190500 h 205093"/>
                    <a:gd name="connsiteX12" fmla="*/ 71437 w 224568"/>
                    <a:gd name="connsiteY12" fmla="*/ 159544 h 205093"/>
                    <a:gd name="connsiteX13" fmla="*/ 73819 w 224568"/>
                    <a:gd name="connsiteY13" fmla="*/ 192882 h 205093"/>
                    <a:gd name="connsiteX14" fmla="*/ 0 w 224568"/>
                    <a:gd name="connsiteY14" fmla="*/ 45244 h 205093"/>
                    <a:gd name="connsiteX0" fmla="*/ 0 w 224725"/>
                    <a:gd name="connsiteY0" fmla="*/ 45244 h 197793"/>
                    <a:gd name="connsiteX1" fmla="*/ 57150 w 224725"/>
                    <a:gd name="connsiteY1" fmla="*/ 0 h 197793"/>
                    <a:gd name="connsiteX2" fmla="*/ 164306 w 224725"/>
                    <a:gd name="connsiteY2" fmla="*/ 107156 h 197793"/>
                    <a:gd name="connsiteX3" fmla="*/ 159544 w 224725"/>
                    <a:gd name="connsiteY3" fmla="*/ 128587 h 197793"/>
                    <a:gd name="connsiteX4" fmla="*/ 126206 w 224725"/>
                    <a:gd name="connsiteY4" fmla="*/ 104775 h 197793"/>
                    <a:gd name="connsiteX5" fmla="*/ 223837 w 224725"/>
                    <a:gd name="connsiteY5" fmla="*/ 197644 h 197793"/>
                    <a:gd name="connsiteX6" fmla="*/ 161924 w 224725"/>
                    <a:gd name="connsiteY6" fmla="*/ 161925 h 197793"/>
                    <a:gd name="connsiteX7" fmla="*/ 116681 w 224725"/>
                    <a:gd name="connsiteY7" fmla="*/ 128588 h 197793"/>
                    <a:gd name="connsiteX8" fmla="*/ 140493 w 224725"/>
                    <a:gd name="connsiteY8" fmla="*/ 190500 h 197793"/>
                    <a:gd name="connsiteX9" fmla="*/ 109536 w 224725"/>
                    <a:gd name="connsiteY9" fmla="*/ 166688 h 197793"/>
                    <a:gd name="connsiteX10" fmla="*/ 102393 w 224725"/>
                    <a:gd name="connsiteY10" fmla="*/ 152400 h 197793"/>
                    <a:gd name="connsiteX11" fmla="*/ 104776 w 224725"/>
                    <a:gd name="connsiteY11" fmla="*/ 190500 h 197793"/>
                    <a:gd name="connsiteX12" fmla="*/ 71437 w 224725"/>
                    <a:gd name="connsiteY12" fmla="*/ 159544 h 197793"/>
                    <a:gd name="connsiteX13" fmla="*/ 73819 w 224725"/>
                    <a:gd name="connsiteY13" fmla="*/ 192882 h 197793"/>
                    <a:gd name="connsiteX14" fmla="*/ 0 w 224725"/>
                    <a:gd name="connsiteY14" fmla="*/ 45244 h 197793"/>
                    <a:gd name="connsiteX0" fmla="*/ 0 w 223858"/>
                    <a:gd name="connsiteY0" fmla="*/ 45244 h 197802"/>
                    <a:gd name="connsiteX1" fmla="*/ 57150 w 223858"/>
                    <a:gd name="connsiteY1" fmla="*/ 0 h 197802"/>
                    <a:gd name="connsiteX2" fmla="*/ 164306 w 223858"/>
                    <a:gd name="connsiteY2" fmla="*/ 107156 h 197802"/>
                    <a:gd name="connsiteX3" fmla="*/ 159544 w 223858"/>
                    <a:gd name="connsiteY3" fmla="*/ 128587 h 197802"/>
                    <a:gd name="connsiteX4" fmla="*/ 126206 w 223858"/>
                    <a:gd name="connsiteY4" fmla="*/ 104775 h 197802"/>
                    <a:gd name="connsiteX5" fmla="*/ 223837 w 223858"/>
                    <a:gd name="connsiteY5" fmla="*/ 197644 h 197802"/>
                    <a:gd name="connsiteX6" fmla="*/ 116681 w 223858"/>
                    <a:gd name="connsiteY6" fmla="*/ 128588 h 197802"/>
                    <a:gd name="connsiteX7" fmla="*/ 140493 w 223858"/>
                    <a:gd name="connsiteY7" fmla="*/ 190500 h 197802"/>
                    <a:gd name="connsiteX8" fmla="*/ 109536 w 223858"/>
                    <a:gd name="connsiteY8" fmla="*/ 166688 h 197802"/>
                    <a:gd name="connsiteX9" fmla="*/ 102393 w 223858"/>
                    <a:gd name="connsiteY9" fmla="*/ 152400 h 197802"/>
                    <a:gd name="connsiteX10" fmla="*/ 104776 w 223858"/>
                    <a:gd name="connsiteY10" fmla="*/ 190500 h 197802"/>
                    <a:gd name="connsiteX11" fmla="*/ 71437 w 223858"/>
                    <a:gd name="connsiteY11" fmla="*/ 159544 h 197802"/>
                    <a:gd name="connsiteX12" fmla="*/ 73819 w 223858"/>
                    <a:gd name="connsiteY12" fmla="*/ 192882 h 197802"/>
                    <a:gd name="connsiteX13" fmla="*/ 0 w 223858"/>
                    <a:gd name="connsiteY13" fmla="*/ 45244 h 197802"/>
                    <a:gd name="connsiteX0" fmla="*/ 0 w 169122"/>
                    <a:gd name="connsiteY0" fmla="*/ 45244 h 192882"/>
                    <a:gd name="connsiteX1" fmla="*/ 57150 w 169122"/>
                    <a:gd name="connsiteY1" fmla="*/ 0 h 192882"/>
                    <a:gd name="connsiteX2" fmla="*/ 164306 w 169122"/>
                    <a:gd name="connsiteY2" fmla="*/ 107156 h 192882"/>
                    <a:gd name="connsiteX3" fmla="*/ 159544 w 169122"/>
                    <a:gd name="connsiteY3" fmla="*/ 128587 h 192882"/>
                    <a:gd name="connsiteX4" fmla="*/ 126206 w 169122"/>
                    <a:gd name="connsiteY4" fmla="*/ 104775 h 192882"/>
                    <a:gd name="connsiteX5" fmla="*/ 169069 w 169122"/>
                    <a:gd name="connsiteY5" fmla="*/ 164307 h 192882"/>
                    <a:gd name="connsiteX6" fmla="*/ 116681 w 169122"/>
                    <a:gd name="connsiteY6" fmla="*/ 128588 h 192882"/>
                    <a:gd name="connsiteX7" fmla="*/ 140493 w 169122"/>
                    <a:gd name="connsiteY7" fmla="*/ 190500 h 192882"/>
                    <a:gd name="connsiteX8" fmla="*/ 109536 w 169122"/>
                    <a:gd name="connsiteY8" fmla="*/ 166688 h 192882"/>
                    <a:gd name="connsiteX9" fmla="*/ 102393 w 169122"/>
                    <a:gd name="connsiteY9" fmla="*/ 152400 h 192882"/>
                    <a:gd name="connsiteX10" fmla="*/ 104776 w 169122"/>
                    <a:gd name="connsiteY10" fmla="*/ 190500 h 192882"/>
                    <a:gd name="connsiteX11" fmla="*/ 71437 w 169122"/>
                    <a:gd name="connsiteY11" fmla="*/ 159544 h 192882"/>
                    <a:gd name="connsiteX12" fmla="*/ 73819 w 169122"/>
                    <a:gd name="connsiteY12" fmla="*/ 192882 h 192882"/>
                    <a:gd name="connsiteX13" fmla="*/ 0 w 169122"/>
                    <a:gd name="connsiteY13" fmla="*/ 45244 h 192882"/>
                    <a:gd name="connsiteX0" fmla="*/ 0 w 223859"/>
                    <a:gd name="connsiteY0" fmla="*/ 45244 h 197803"/>
                    <a:gd name="connsiteX1" fmla="*/ 57150 w 223859"/>
                    <a:gd name="connsiteY1" fmla="*/ 0 h 197803"/>
                    <a:gd name="connsiteX2" fmla="*/ 164306 w 223859"/>
                    <a:gd name="connsiteY2" fmla="*/ 107156 h 197803"/>
                    <a:gd name="connsiteX3" fmla="*/ 159544 w 223859"/>
                    <a:gd name="connsiteY3" fmla="*/ 128587 h 197803"/>
                    <a:gd name="connsiteX4" fmla="*/ 126206 w 223859"/>
                    <a:gd name="connsiteY4" fmla="*/ 104775 h 197803"/>
                    <a:gd name="connsiteX5" fmla="*/ 223838 w 223859"/>
                    <a:gd name="connsiteY5" fmla="*/ 197645 h 197803"/>
                    <a:gd name="connsiteX6" fmla="*/ 116681 w 223859"/>
                    <a:gd name="connsiteY6" fmla="*/ 128588 h 197803"/>
                    <a:gd name="connsiteX7" fmla="*/ 140493 w 223859"/>
                    <a:gd name="connsiteY7" fmla="*/ 190500 h 197803"/>
                    <a:gd name="connsiteX8" fmla="*/ 109536 w 223859"/>
                    <a:gd name="connsiteY8" fmla="*/ 166688 h 197803"/>
                    <a:gd name="connsiteX9" fmla="*/ 102393 w 223859"/>
                    <a:gd name="connsiteY9" fmla="*/ 152400 h 197803"/>
                    <a:gd name="connsiteX10" fmla="*/ 104776 w 223859"/>
                    <a:gd name="connsiteY10" fmla="*/ 190500 h 197803"/>
                    <a:gd name="connsiteX11" fmla="*/ 71437 w 223859"/>
                    <a:gd name="connsiteY11" fmla="*/ 159544 h 197803"/>
                    <a:gd name="connsiteX12" fmla="*/ 73819 w 223859"/>
                    <a:gd name="connsiteY12" fmla="*/ 192882 h 197803"/>
                    <a:gd name="connsiteX13" fmla="*/ 0 w 223859"/>
                    <a:gd name="connsiteY13" fmla="*/ 45244 h 197803"/>
                    <a:gd name="connsiteX0" fmla="*/ 0 w 211956"/>
                    <a:gd name="connsiteY0" fmla="*/ 45244 h 226334"/>
                    <a:gd name="connsiteX1" fmla="*/ 57150 w 211956"/>
                    <a:gd name="connsiteY1" fmla="*/ 0 h 226334"/>
                    <a:gd name="connsiteX2" fmla="*/ 164306 w 211956"/>
                    <a:gd name="connsiteY2" fmla="*/ 107156 h 226334"/>
                    <a:gd name="connsiteX3" fmla="*/ 159544 w 211956"/>
                    <a:gd name="connsiteY3" fmla="*/ 128587 h 226334"/>
                    <a:gd name="connsiteX4" fmla="*/ 126206 w 211956"/>
                    <a:gd name="connsiteY4" fmla="*/ 104775 h 226334"/>
                    <a:gd name="connsiteX5" fmla="*/ 211932 w 211956"/>
                    <a:gd name="connsiteY5" fmla="*/ 226220 h 226334"/>
                    <a:gd name="connsiteX6" fmla="*/ 116681 w 211956"/>
                    <a:gd name="connsiteY6" fmla="*/ 128588 h 226334"/>
                    <a:gd name="connsiteX7" fmla="*/ 140493 w 211956"/>
                    <a:gd name="connsiteY7" fmla="*/ 190500 h 226334"/>
                    <a:gd name="connsiteX8" fmla="*/ 109536 w 211956"/>
                    <a:gd name="connsiteY8" fmla="*/ 166688 h 226334"/>
                    <a:gd name="connsiteX9" fmla="*/ 102393 w 211956"/>
                    <a:gd name="connsiteY9" fmla="*/ 152400 h 226334"/>
                    <a:gd name="connsiteX10" fmla="*/ 104776 w 211956"/>
                    <a:gd name="connsiteY10" fmla="*/ 190500 h 226334"/>
                    <a:gd name="connsiteX11" fmla="*/ 71437 w 211956"/>
                    <a:gd name="connsiteY11" fmla="*/ 159544 h 226334"/>
                    <a:gd name="connsiteX12" fmla="*/ 73819 w 211956"/>
                    <a:gd name="connsiteY12" fmla="*/ 192882 h 226334"/>
                    <a:gd name="connsiteX13" fmla="*/ 0 w 211956"/>
                    <a:gd name="connsiteY13" fmla="*/ 45244 h 226334"/>
                    <a:gd name="connsiteX0" fmla="*/ 0 w 218024"/>
                    <a:gd name="connsiteY0" fmla="*/ 45244 h 226240"/>
                    <a:gd name="connsiteX1" fmla="*/ 57150 w 218024"/>
                    <a:gd name="connsiteY1" fmla="*/ 0 h 226240"/>
                    <a:gd name="connsiteX2" fmla="*/ 164306 w 218024"/>
                    <a:gd name="connsiteY2" fmla="*/ 107156 h 226240"/>
                    <a:gd name="connsiteX3" fmla="*/ 159544 w 218024"/>
                    <a:gd name="connsiteY3" fmla="*/ 128587 h 226240"/>
                    <a:gd name="connsiteX4" fmla="*/ 126206 w 218024"/>
                    <a:gd name="connsiteY4" fmla="*/ 104775 h 226240"/>
                    <a:gd name="connsiteX5" fmla="*/ 211932 w 218024"/>
                    <a:gd name="connsiteY5" fmla="*/ 226220 h 226240"/>
                    <a:gd name="connsiteX6" fmla="*/ 116681 w 218024"/>
                    <a:gd name="connsiteY6" fmla="*/ 128588 h 226240"/>
                    <a:gd name="connsiteX7" fmla="*/ 140493 w 218024"/>
                    <a:gd name="connsiteY7" fmla="*/ 190500 h 226240"/>
                    <a:gd name="connsiteX8" fmla="*/ 109536 w 218024"/>
                    <a:gd name="connsiteY8" fmla="*/ 166688 h 226240"/>
                    <a:gd name="connsiteX9" fmla="*/ 102393 w 218024"/>
                    <a:gd name="connsiteY9" fmla="*/ 152400 h 226240"/>
                    <a:gd name="connsiteX10" fmla="*/ 104776 w 218024"/>
                    <a:gd name="connsiteY10" fmla="*/ 190500 h 226240"/>
                    <a:gd name="connsiteX11" fmla="*/ 71437 w 218024"/>
                    <a:gd name="connsiteY11" fmla="*/ 159544 h 226240"/>
                    <a:gd name="connsiteX12" fmla="*/ 73819 w 218024"/>
                    <a:gd name="connsiteY12" fmla="*/ 192882 h 226240"/>
                    <a:gd name="connsiteX13" fmla="*/ 0 w 218024"/>
                    <a:gd name="connsiteY13" fmla="*/ 45244 h 226240"/>
                    <a:gd name="connsiteX0" fmla="*/ 0 w 211230"/>
                    <a:gd name="connsiteY0" fmla="*/ 45244 h 228620"/>
                    <a:gd name="connsiteX1" fmla="*/ 57150 w 211230"/>
                    <a:gd name="connsiteY1" fmla="*/ 0 h 228620"/>
                    <a:gd name="connsiteX2" fmla="*/ 164306 w 211230"/>
                    <a:gd name="connsiteY2" fmla="*/ 107156 h 228620"/>
                    <a:gd name="connsiteX3" fmla="*/ 159544 w 211230"/>
                    <a:gd name="connsiteY3" fmla="*/ 128587 h 228620"/>
                    <a:gd name="connsiteX4" fmla="*/ 126206 w 211230"/>
                    <a:gd name="connsiteY4" fmla="*/ 104775 h 228620"/>
                    <a:gd name="connsiteX5" fmla="*/ 204788 w 211230"/>
                    <a:gd name="connsiteY5" fmla="*/ 228601 h 228620"/>
                    <a:gd name="connsiteX6" fmla="*/ 116681 w 211230"/>
                    <a:gd name="connsiteY6" fmla="*/ 128588 h 228620"/>
                    <a:gd name="connsiteX7" fmla="*/ 140493 w 211230"/>
                    <a:gd name="connsiteY7" fmla="*/ 190500 h 228620"/>
                    <a:gd name="connsiteX8" fmla="*/ 109536 w 211230"/>
                    <a:gd name="connsiteY8" fmla="*/ 166688 h 228620"/>
                    <a:gd name="connsiteX9" fmla="*/ 102393 w 211230"/>
                    <a:gd name="connsiteY9" fmla="*/ 152400 h 228620"/>
                    <a:gd name="connsiteX10" fmla="*/ 104776 w 211230"/>
                    <a:gd name="connsiteY10" fmla="*/ 190500 h 228620"/>
                    <a:gd name="connsiteX11" fmla="*/ 71437 w 211230"/>
                    <a:gd name="connsiteY11" fmla="*/ 159544 h 228620"/>
                    <a:gd name="connsiteX12" fmla="*/ 73819 w 211230"/>
                    <a:gd name="connsiteY12" fmla="*/ 192882 h 228620"/>
                    <a:gd name="connsiteX13" fmla="*/ 0 w 211230"/>
                    <a:gd name="connsiteY13" fmla="*/ 45244 h 228620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8119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47637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0975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75966"/>
                    <a:gd name="connsiteY0" fmla="*/ 45244 h 192882"/>
                    <a:gd name="connsiteX1" fmla="*/ 57150 w 175966"/>
                    <a:gd name="connsiteY1" fmla="*/ 0 h 192882"/>
                    <a:gd name="connsiteX2" fmla="*/ 164306 w 175966"/>
                    <a:gd name="connsiteY2" fmla="*/ 107156 h 192882"/>
                    <a:gd name="connsiteX3" fmla="*/ 159544 w 175966"/>
                    <a:gd name="connsiteY3" fmla="*/ 128587 h 192882"/>
                    <a:gd name="connsiteX4" fmla="*/ 126206 w 175966"/>
                    <a:gd name="connsiteY4" fmla="*/ 104775 h 192882"/>
                    <a:gd name="connsiteX5" fmla="*/ 166688 w 175966"/>
                    <a:gd name="connsiteY5" fmla="*/ 176212 h 192882"/>
                    <a:gd name="connsiteX6" fmla="*/ 116681 w 175966"/>
                    <a:gd name="connsiteY6" fmla="*/ 128588 h 192882"/>
                    <a:gd name="connsiteX7" fmla="*/ 140493 w 175966"/>
                    <a:gd name="connsiteY7" fmla="*/ 190500 h 192882"/>
                    <a:gd name="connsiteX8" fmla="*/ 109536 w 175966"/>
                    <a:gd name="connsiteY8" fmla="*/ 166688 h 192882"/>
                    <a:gd name="connsiteX9" fmla="*/ 102393 w 175966"/>
                    <a:gd name="connsiteY9" fmla="*/ 152400 h 192882"/>
                    <a:gd name="connsiteX10" fmla="*/ 104776 w 175966"/>
                    <a:gd name="connsiteY10" fmla="*/ 190500 h 192882"/>
                    <a:gd name="connsiteX11" fmla="*/ 71437 w 175966"/>
                    <a:gd name="connsiteY11" fmla="*/ 159544 h 192882"/>
                    <a:gd name="connsiteX12" fmla="*/ 73819 w 175966"/>
                    <a:gd name="connsiteY12" fmla="*/ 192882 h 192882"/>
                    <a:gd name="connsiteX13" fmla="*/ 0 w 175966"/>
                    <a:gd name="connsiteY13" fmla="*/ 45244 h 192882"/>
                    <a:gd name="connsiteX0" fmla="*/ 0 w 167424"/>
                    <a:gd name="connsiteY0" fmla="*/ 45244 h 192882"/>
                    <a:gd name="connsiteX1" fmla="*/ 57150 w 167424"/>
                    <a:gd name="connsiteY1" fmla="*/ 0 h 192882"/>
                    <a:gd name="connsiteX2" fmla="*/ 164306 w 167424"/>
                    <a:gd name="connsiteY2" fmla="*/ 107156 h 192882"/>
                    <a:gd name="connsiteX3" fmla="*/ 159544 w 167424"/>
                    <a:gd name="connsiteY3" fmla="*/ 128587 h 192882"/>
                    <a:gd name="connsiteX4" fmla="*/ 126206 w 167424"/>
                    <a:gd name="connsiteY4" fmla="*/ 104775 h 192882"/>
                    <a:gd name="connsiteX5" fmla="*/ 166688 w 167424"/>
                    <a:gd name="connsiteY5" fmla="*/ 176212 h 192882"/>
                    <a:gd name="connsiteX6" fmla="*/ 116681 w 167424"/>
                    <a:gd name="connsiteY6" fmla="*/ 128588 h 192882"/>
                    <a:gd name="connsiteX7" fmla="*/ 140493 w 167424"/>
                    <a:gd name="connsiteY7" fmla="*/ 190500 h 192882"/>
                    <a:gd name="connsiteX8" fmla="*/ 109536 w 167424"/>
                    <a:gd name="connsiteY8" fmla="*/ 166688 h 192882"/>
                    <a:gd name="connsiteX9" fmla="*/ 102393 w 167424"/>
                    <a:gd name="connsiteY9" fmla="*/ 152400 h 192882"/>
                    <a:gd name="connsiteX10" fmla="*/ 104776 w 167424"/>
                    <a:gd name="connsiteY10" fmla="*/ 190500 h 192882"/>
                    <a:gd name="connsiteX11" fmla="*/ 71437 w 167424"/>
                    <a:gd name="connsiteY11" fmla="*/ 159544 h 192882"/>
                    <a:gd name="connsiteX12" fmla="*/ 73819 w 167424"/>
                    <a:gd name="connsiteY12" fmla="*/ 192882 h 192882"/>
                    <a:gd name="connsiteX13" fmla="*/ 0 w 167424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9544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69765"/>
                    <a:gd name="connsiteY0" fmla="*/ 45244 h 192882"/>
                    <a:gd name="connsiteX1" fmla="*/ 57150 w 169765"/>
                    <a:gd name="connsiteY1" fmla="*/ 0 h 192882"/>
                    <a:gd name="connsiteX2" fmla="*/ 164306 w 169765"/>
                    <a:gd name="connsiteY2" fmla="*/ 107156 h 192882"/>
                    <a:gd name="connsiteX3" fmla="*/ 159544 w 169765"/>
                    <a:gd name="connsiteY3" fmla="*/ 128587 h 192882"/>
                    <a:gd name="connsiteX4" fmla="*/ 126206 w 169765"/>
                    <a:gd name="connsiteY4" fmla="*/ 104775 h 192882"/>
                    <a:gd name="connsiteX5" fmla="*/ 169069 w 169765"/>
                    <a:gd name="connsiteY5" fmla="*/ 178594 h 192882"/>
                    <a:gd name="connsiteX6" fmla="*/ 116681 w 169765"/>
                    <a:gd name="connsiteY6" fmla="*/ 128588 h 192882"/>
                    <a:gd name="connsiteX7" fmla="*/ 140493 w 169765"/>
                    <a:gd name="connsiteY7" fmla="*/ 190500 h 192882"/>
                    <a:gd name="connsiteX8" fmla="*/ 109536 w 169765"/>
                    <a:gd name="connsiteY8" fmla="*/ 166688 h 192882"/>
                    <a:gd name="connsiteX9" fmla="*/ 102393 w 169765"/>
                    <a:gd name="connsiteY9" fmla="*/ 152400 h 192882"/>
                    <a:gd name="connsiteX10" fmla="*/ 104776 w 169765"/>
                    <a:gd name="connsiteY10" fmla="*/ 190500 h 192882"/>
                    <a:gd name="connsiteX11" fmla="*/ 71437 w 169765"/>
                    <a:gd name="connsiteY11" fmla="*/ 159544 h 192882"/>
                    <a:gd name="connsiteX12" fmla="*/ 73819 w 169765"/>
                    <a:gd name="connsiteY12" fmla="*/ 192882 h 192882"/>
                    <a:gd name="connsiteX13" fmla="*/ 0 w 169765"/>
                    <a:gd name="connsiteY13" fmla="*/ 45244 h 192882"/>
                    <a:gd name="connsiteX0" fmla="*/ 0 w 209911"/>
                    <a:gd name="connsiteY0" fmla="*/ 45244 h 192882"/>
                    <a:gd name="connsiteX1" fmla="*/ 57150 w 209911"/>
                    <a:gd name="connsiteY1" fmla="*/ 0 h 192882"/>
                    <a:gd name="connsiteX2" fmla="*/ 164306 w 209911"/>
                    <a:gd name="connsiteY2" fmla="*/ 107156 h 192882"/>
                    <a:gd name="connsiteX3" fmla="*/ 159544 w 209911"/>
                    <a:gd name="connsiteY3" fmla="*/ 128587 h 192882"/>
                    <a:gd name="connsiteX4" fmla="*/ 126206 w 209911"/>
                    <a:gd name="connsiteY4" fmla="*/ 104775 h 192882"/>
                    <a:gd name="connsiteX5" fmla="*/ 209550 w 209911"/>
                    <a:gd name="connsiteY5" fmla="*/ 180975 h 192882"/>
                    <a:gd name="connsiteX6" fmla="*/ 116681 w 209911"/>
                    <a:gd name="connsiteY6" fmla="*/ 128588 h 192882"/>
                    <a:gd name="connsiteX7" fmla="*/ 140493 w 209911"/>
                    <a:gd name="connsiteY7" fmla="*/ 190500 h 192882"/>
                    <a:gd name="connsiteX8" fmla="*/ 109536 w 209911"/>
                    <a:gd name="connsiteY8" fmla="*/ 166688 h 192882"/>
                    <a:gd name="connsiteX9" fmla="*/ 102393 w 209911"/>
                    <a:gd name="connsiteY9" fmla="*/ 152400 h 192882"/>
                    <a:gd name="connsiteX10" fmla="*/ 104776 w 209911"/>
                    <a:gd name="connsiteY10" fmla="*/ 190500 h 192882"/>
                    <a:gd name="connsiteX11" fmla="*/ 71437 w 209911"/>
                    <a:gd name="connsiteY11" fmla="*/ 159544 h 192882"/>
                    <a:gd name="connsiteX12" fmla="*/ 73819 w 209911"/>
                    <a:gd name="connsiteY12" fmla="*/ 192882 h 192882"/>
                    <a:gd name="connsiteX13" fmla="*/ 0 w 209911"/>
                    <a:gd name="connsiteY13" fmla="*/ 45244 h 192882"/>
                    <a:gd name="connsiteX0" fmla="*/ 0 w 210987"/>
                    <a:gd name="connsiteY0" fmla="*/ 45244 h 192882"/>
                    <a:gd name="connsiteX1" fmla="*/ 57150 w 210987"/>
                    <a:gd name="connsiteY1" fmla="*/ 0 h 192882"/>
                    <a:gd name="connsiteX2" fmla="*/ 164306 w 210987"/>
                    <a:gd name="connsiteY2" fmla="*/ 107156 h 192882"/>
                    <a:gd name="connsiteX3" fmla="*/ 159544 w 210987"/>
                    <a:gd name="connsiteY3" fmla="*/ 128587 h 192882"/>
                    <a:gd name="connsiteX4" fmla="*/ 126206 w 210987"/>
                    <a:gd name="connsiteY4" fmla="*/ 104775 h 192882"/>
                    <a:gd name="connsiteX5" fmla="*/ 209550 w 210987"/>
                    <a:gd name="connsiteY5" fmla="*/ 180975 h 192882"/>
                    <a:gd name="connsiteX6" fmla="*/ 116681 w 210987"/>
                    <a:gd name="connsiteY6" fmla="*/ 128588 h 192882"/>
                    <a:gd name="connsiteX7" fmla="*/ 140493 w 210987"/>
                    <a:gd name="connsiteY7" fmla="*/ 190500 h 192882"/>
                    <a:gd name="connsiteX8" fmla="*/ 109536 w 210987"/>
                    <a:gd name="connsiteY8" fmla="*/ 166688 h 192882"/>
                    <a:gd name="connsiteX9" fmla="*/ 102393 w 210987"/>
                    <a:gd name="connsiteY9" fmla="*/ 152400 h 192882"/>
                    <a:gd name="connsiteX10" fmla="*/ 104776 w 210987"/>
                    <a:gd name="connsiteY10" fmla="*/ 190500 h 192882"/>
                    <a:gd name="connsiteX11" fmla="*/ 71437 w 210987"/>
                    <a:gd name="connsiteY11" fmla="*/ 159544 h 192882"/>
                    <a:gd name="connsiteX12" fmla="*/ 73819 w 210987"/>
                    <a:gd name="connsiteY12" fmla="*/ 192882 h 192882"/>
                    <a:gd name="connsiteX13" fmla="*/ 0 w 210987"/>
                    <a:gd name="connsiteY13" fmla="*/ 45244 h 192882"/>
                    <a:gd name="connsiteX0" fmla="*/ 0 w 178407"/>
                    <a:gd name="connsiteY0" fmla="*/ 45244 h 192882"/>
                    <a:gd name="connsiteX1" fmla="*/ 57150 w 178407"/>
                    <a:gd name="connsiteY1" fmla="*/ 0 h 192882"/>
                    <a:gd name="connsiteX2" fmla="*/ 164306 w 178407"/>
                    <a:gd name="connsiteY2" fmla="*/ 107156 h 192882"/>
                    <a:gd name="connsiteX3" fmla="*/ 159544 w 178407"/>
                    <a:gd name="connsiteY3" fmla="*/ 128587 h 192882"/>
                    <a:gd name="connsiteX4" fmla="*/ 126206 w 178407"/>
                    <a:gd name="connsiteY4" fmla="*/ 104775 h 192882"/>
                    <a:gd name="connsiteX5" fmla="*/ 176212 w 178407"/>
                    <a:gd name="connsiteY5" fmla="*/ 176212 h 192882"/>
                    <a:gd name="connsiteX6" fmla="*/ 116681 w 178407"/>
                    <a:gd name="connsiteY6" fmla="*/ 128588 h 192882"/>
                    <a:gd name="connsiteX7" fmla="*/ 140493 w 178407"/>
                    <a:gd name="connsiteY7" fmla="*/ 190500 h 192882"/>
                    <a:gd name="connsiteX8" fmla="*/ 109536 w 178407"/>
                    <a:gd name="connsiteY8" fmla="*/ 166688 h 192882"/>
                    <a:gd name="connsiteX9" fmla="*/ 102393 w 178407"/>
                    <a:gd name="connsiteY9" fmla="*/ 152400 h 192882"/>
                    <a:gd name="connsiteX10" fmla="*/ 104776 w 178407"/>
                    <a:gd name="connsiteY10" fmla="*/ 190500 h 192882"/>
                    <a:gd name="connsiteX11" fmla="*/ 71437 w 178407"/>
                    <a:gd name="connsiteY11" fmla="*/ 159544 h 192882"/>
                    <a:gd name="connsiteX12" fmla="*/ 73819 w 178407"/>
                    <a:gd name="connsiteY12" fmla="*/ 192882 h 192882"/>
                    <a:gd name="connsiteX13" fmla="*/ 0 w 178407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59544 w 169270"/>
                    <a:gd name="connsiteY3" fmla="*/ 128587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69069 w 169270"/>
                    <a:gd name="connsiteY3" fmla="*/ 130969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80975"/>
                    <a:gd name="connsiteY0" fmla="*/ 45244 h 192882"/>
                    <a:gd name="connsiteX1" fmla="*/ 57150 w 180975"/>
                    <a:gd name="connsiteY1" fmla="*/ 0 h 192882"/>
                    <a:gd name="connsiteX2" fmla="*/ 180975 w 180975"/>
                    <a:gd name="connsiteY2" fmla="*/ 111919 h 192882"/>
                    <a:gd name="connsiteX3" fmla="*/ 169069 w 180975"/>
                    <a:gd name="connsiteY3" fmla="*/ 130969 h 192882"/>
                    <a:gd name="connsiteX4" fmla="*/ 126206 w 180975"/>
                    <a:gd name="connsiteY4" fmla="*/ 104775 h 192882"/>
                    <a:gd name="connsiteX5" fmla="*/ 166687 w 180975"/>
                    <a:gd name="connsiteY5" fmla="*/ 173831 h 192882"/>
                    <a:gd name="connsiteX6" fmla="*/ 116681 w 180975"/>
                    <a:gd name="connsiteY6" fmla="*/ 128588 h 192882"/>
                    <a:gd name="connsiteX7" fmla="*/ 140493 w 180975"/>
                    <a:gd name="connsiteY7" fmla="*/ 190500 h 192882"/>
                    <a:gd name="connsiteX8" fmla="*/ 109536 w 180975"/>
                    <a:gd name="connsiteY8" fmla="*/ 166688 h 192882"/>
                    <a:gd name="connsiteX9" fmla="*/ 102393 w 180975"/>
                    <a:gd name="connsiteY9" fmla="*/ 152400 h 192882"/>
                    <a:gd name="connsiteX10" fmla="*/ 104776 w 180975"/>
                    <a:gd name="connsiteY10" fmla="*/ 190500 h 192882"/>
                    <a:gd name="connsiteX11" fmla="*/ 71437 w 180975"/>
                    <a:gd name="connsiteY11" fmla="*/ 159544 h 192882"/>
                    <a:gd name="connsiteX12" fmla="*/ 73819 w 180975"/>
                    <a:gd name="connsiteY12" fmla="*/ 192882 h 192882"/>
                    <a:gd name="connsiteX13" fmla="*/ 0 w 180975"/>
                    <a:gd name="connsiteY13" fmla="*/ 45244 h 192882"/>
                    <a:gd name="connsiteX0" fmla="*/ 0 w 223838"/>
                    <a:gd name="connsiteY0" fmla="*/ 45244 h 192882"/>
                    <a:gd name="connsiteX1" fmla="*/ 57150 w 223838"/>
                    <a:gd name="connsiteY1" fmla="*/ 0 h 192882"/>
                    <a:gd name="connsiteX2" fmla="*/ 223838 w 223838"/>
                    <a:gd name="connsiteY2" fmla="*/ 80963 h 192882"/>
                    <a:gd name="connsiteX3" fmla="*/ 169069 w 223838"/>
                    <a:gd name="connsiteY3" fmla="*/ 130969 h 192882"/>
                    <a:gd name="connsiteX4" fmla="*/ 126206 w 223838"/>
                    <a:gd name="connsiteY4" fmla="*/ 104775 h 192882"/>
                    <a:gd name="connsiteX5" fmla="*/ 166687 w 223838"/>
                    <a:gd name="connsiteY5" fmla="*/ 173831 h 192882"/>
                    <a:gd name="connsiteX6" fmla="*/ 116681 w 223838"/>
                    <a:gd name="connsiteY6" fmla="*/ 128588 h 192882"/>
                    <a:gd name="connsiteX7" fmla="*/ 140493 w 223838"/>
                    <a:gd name="connsiteY7" fmla="*/ 190500 h 192882"/>
                    <a:gd name="connsiteX8" fmla="*/ 109536 w 223838"/>
                    <a:gd name="connsiteY8" fmla="*/ 166688 h 192882"/>
                    <a:gd name="connsiteX9" fmla="*/ 102393 w 223838"/>
                    <a:gd name="connsiteY9" fmla="*/ 152400 h 192882"/>
                    <a:gd name="connsiteX10" fmla="*/ 104776 w 223838"/>
                    <a:gd name="connsiteY10" fmla="*/ 190500 h 192882"/>
                    <a:gd name="connsiteX11" fmla="*/ 71437 w 223838"/>
                    <a:gd name="connsiteY11" fmla="*/ 159544 h 192882"/>
                    <a:gd name="connsiteX12" fmla="*/ 73819 w 223838"/>
                    <a:gd name="connsiteY12" fmla="*/ 192882 h 192882"/>
                    <a:gd name="connsiteX13" fmla="*/ 0 w 223838"/>
                    <a:gd name="connsiteY13" fmla="*/ 45244 h 192882"/>
                    <a:gd name="connsiteX0" fmla="*/ 0 w 224017"/>
                    <a:gd name="connsiteY0" fmla="*/ 45244 h 192882"/>
                    <a:gd name="connsiteX1" fmla="*/ 57150 w 224017"/>
                    <a:gd name="connsiteY1" fmla="*/ 0 h 192882"/>
                    <a:gd name="connsiteX2" fmla="*/ 223838 w 224017"/>
                    <a:gd name="connsiteY2" fmla="*/ 80963 h 192882"/>
                    <a:gd name="connsiteX3" fmla="*/ 169069 w 224017"/>
                    <a:gd name="connsiteY3" fmla="*/ 130969 h 192882"/>
                    <a:gd name="connsiteX4" fmla="*/ 126206 w 224017"/>
                    <a:gd name="connsiteY4" fmla="*/ 104775 h 192882"/>
                    <a:gd name="connsiteX5" fmla="*/ 166687 w 224017"/>
                    <a:gd name="connsiteY5" fmla="*/ 173831 h 192882"/>
                    <a:gd name="connsiteX6" fmla="*/ 116681 w 224017"/>
                    <a:gd name="connsiteY6" fmla="*/ 128588 h 192882"/>
                    <a:gd name="connsiteX7" fmla="*/ 140493 w 224017"/>
                    <a:gd name="connsiteY7" fmla="*/ 190500 h 192882"/>
                    <a:gd name="connsiteX8" fmla="*/ 109536 w 224017"/>
                    <a:gd name="connsiteY8" fmla="*/ 166688 h 192882"/>
                    <a:gd name="connsiteX9" fmla="*/ 102393 w 224017"/>
                    <a:gd name="connsiteY9" fmla="*/ 152400 h 192882"/>
                    <a:gd name="connsiteX10" fmla="*/ 104776 w 224017"/>
                    <a:gd name="connsiteY10" fmla="*/ 190500 h 192882"/>
                    <a:gd name="connsiteX11" fmla="*/ 71437 w 224017"/>
                    <a:gd name="connsiteY11" fmla="*/ 159544 h 192882"/>
                    <a:gd name="connsiteX12" fmla="*/ 73819 w 224017"/>
                    <a:gd name="connsiteY12" fmla="*/ 192882 h 192882"/>
                    <a:gd name="connsiteX13" fmla="*/ 0 w 224017"/>
                    <a:gd name="connsiteY13" fmla="*/ 45244 h 192882"/>
                    <a:gd name="connsiteX0" fmla="*/ 0 w 224086"/>
                    <a:gd name="connsiteY0" fmla="*/ 45244 h 192882"/>
                    <a:gd name="connsiteX1" fmla="*/ 57150 w 224086"/>
                    <a:gd name="connsiteY1" fmla="*/ 0 h 192882"/>
                    <a:gd name="connsiteX2" fmla="*/ 223838 w 224086"/>
                    <a:gd name="connsiteY2" fmla="*/ 80963 h 192882"/>
                    <a:gd name="connsiteX3" fmla="*/ 169069 w 224086"/>
                    <a:gd name="connsiteY3" fmla="*/ 130969 h 192882"/>
                    <a:gd name="connsiteX4" fmla="*/ 126206 w 224086"/>
                    <a:gd name="connsiteY4" fmla="*/ 104775 h 192882"/>
                    <a:gd name="connsiteX5" fmla="*/ 166687 w 224086"/>
                    <a:gd name="connsiteY5" fmla="*/ 173831 h 192882"/>
                    <a:gd name="connsiteX6" fmla="*/ 116681 w 224086"/>
                    <a:gd name="connsiteY6" fmla="*/ 128588 h 192882"/>
                    <a:gd name="connsiteX7" fmla="*/ 140493 w 224086"/>
                    <a:gd name="connsiteY7" fmla="*/ 190500 h 192882"/>
                    <a:gd name="connsiteX8" fmla="*/ 109536 w 224086"/>
                    <a:gd name="connsiteY8" fmla="*/ 166688 h 192882"/>
                    <a:gd name="connsiteX9" fmla="*/ 102393 w 224086"/>
                    <a:gd name="connsiteY9" fmla="*/ 152400 h 192882"/>
                    <a:gd name="connsiteX10" fmla="*/ 104776 w 224086"/>
                    <a:gd name="connsiteY10" fmla="*/ 190500 h 192882"/>
                    <a:gd name="connsiteX11" fmla="*/ 71437 w 224086"/>
                    <a:gd name="connsiteY11" fmla="*/ 159544 h 192882"/>
                    <a:gd name="connsiteX12" fmla="*/ 73819 w 224086"/>
                    <a:gd name="connsiteY12" fmla="*/ 192882 h 192882"/>
                    <a:gd name="connsiteX13" fmla="*/ 0 w 224086"/>
                    <a:gd name="connsiteY13" fmla="*/ 45244 h 192882"/>
                    <a:gd name="connsiteX0" fmla="*/ 0 w 180464"/>
                    <a:gd name="connsiteY0" fmla="*/ 45244 h 192882"/>
                    <a:gd name="connsiteX1" fmla="*/ 57150 w 180464"/>
                    <a:gd name="connsiteY1" fmla="*/ 0 h 192882"/>
                    <a:gd name="connsiteX2" fmla="*/ 157163 w 180464"/>
                    <a:gd name="connsiteY2" fmla="*/ 97632 h 192882"/>
                    <a:gd name="connsiteX3" fmla="*/ 169069 w 180464"/>
                    <a:gd name="connsiteY3" fmla="*/ 130969 h 192882"/>
                    <a:gd name="connsiteX4" fmla="*/ 126206 w 180464"/>
                    <a:gd name="connsiteY4" fmla="*/ 104775 h 192882"/>
                    <a:gd name="connsiteX5" fmla="*/ 166687 w 180464"/>
                    <a:gd name="connsiteY5" fmla="*/ 173831 h 192882"/>
                    <a:gd name="connsiteX6" fmla="*/ 116681 w 180464"/>
                    <a:gd name="connsiteY6" fmla="*/ 128588 h 192882"/>
                    <a:gd name="connsiteX7" fmla="*/ 140493 w 180464"/>
                    <a:gd name="connsiteY7" fmla="*/ 190500 h 192882"/>
                    <a:gd name="connsiteX8" fmla="*/ 109536 w 180464"/>
                    <a:gd name="connsiteY8" fmla="*/ 166688 h 192882"/>
                    <a:gd name="connsiteX9" fmla="*/ 102393 w 180464"/>
                    <a:gd name="connsiteY9" fmla="*/ 152400 h 192882"/>
                    <a:gd name="connsiteX10" fmla="*/ 104776 w 180464"/>
                    <a:gd name="connsiteY10" fmla="*/ 190500 h 192882"/>
                    <a:gd name="connsiteX11" fmla="*/ 71437 w 180464"/>
                    <a:gd name="connsiteY11" fmla="*/ 159544 h 192882"/>
                    <a:gd name="connsiteX12" fmla="*/ 73819 w 180464"/>
                    <a:gd name="connsiteY12" fmla="*/ 192882 h 192882"/>
                    <a:gd name="connsiteX13" fmla="*/ 0 w 180464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91100"/>
                    <a:gd name="connsiteY0" fmla="*/ 45244 h 192882"/>
                    <a:gd name="connsiteX1" fmla="*/ 57150 w 191100"/>
                    <a:gd name="connsiteY1" fmla="*/ 0 h 192882"/>
                    <a:gd name="connsiteX2" fmla="*/ 173832 w 191100"/>
                    <a:gd name="connsiteY2" fmla="*/ 102394 h 192882"/>
                    <a:gd name="connsiteX3" fmla="*/ 169069 w 191100"/>
                    <a:gd name="connsiteY3" fmla="*/ 130969 h 192882"/>
                    <a:gd name="connsiteX4" fmla="*/ 126206 w 191100"/>
                    <a:gd name="connsiteY4" fmla="*/ 104775 h 192882"/>
                    <a:gd name="connsiteX5" fmla="*/ 166687 w 191100"/>
                    <a:gd name="connsiteY5" fmla="*/ 173831 h 192882"/>
                    <a:gd name="connsiteX6" fmla="*/ 116681 w 191100"/>
                    <a:gd name="connsiteY6" fmla="*/ 128588 h 192882"/>
                    <a:gd name="connsiteX7" fmla="*/ 140493 w 191100"/>
                    <a:gd name="connsiteY7" fmla="*/ 190500 h 192882"/>
                    <a:gd name="connsiteX8" fmla="*/ 109536 w 191100"/>
                    <a:gd name="connsiteY8" fmla="*/ 166688 h 192882"/>
                    <a:gd name="connsiteX9" fmla="*/ 102393 w 191100"/>
                    <a:gd name="connsiteY9" fmla="*/ 152400 h 192882"/>
                    <a:gd name="connsiteX10" fmla="*/ 104776 w 191100"/>
                    <a:gd name="connsiteY10" fmla="*/ 190500 h 192882"/>
                    <a:gd name="connsiteX11" fmla="*/ 71437 w 191100"/>
                    <a:gd name="connsiteY11" fmla="*/ 159544 h 192882"/>
                    <a:gd name="connsiteX12" fmla="*/ 73819 w 191100"/>
                    <a:gd name="connsiteY12" fmla="*/ 192882 h 192882"/>
                    <a:gd name="connsiteX13" fmla="*/ 0 w 191100"/>
                    <a:gd name="connsiteY13" fmla="*/ 45244 h 192882"/>
                    <a:gd name="connsiteX0" fmla="*/ 0 w 182904"/>
                    <a:gd name="connsiteY0" fmla="*/ 45244 h 192882"/>
                    <a:gd name="connsiteX1" fmla="*/ 57150 w 182904"/>
                    <a:gd name="connsiteY1" fmla="*/ 0 h 192882"/>
                    <a:gd name="connsiteX2" fmla="*/ 173832 w 182904"/>
                    <a:gd name="connsiteY2" fmla="*/ 102394 h 192882"/>
                    <a:gd name="connsiteX3" fmla="*/ 169069 w 182904"/>
                    <a:gd name="connsiteY3" fmla="*/ 130969 h 192882"/>
                    <a:gd name="connsiteX4" fmla="*/ 126206 w 182904"/>
                    <a:gd name="connsiteY4" fmla="*/ 104775 h 192882"/>
                    <a:gd name="connsiteX5" fmla="*/ 166687 w 182904"/>
                    <a:gd name="connsiteY5" fmla="*/ 173831 h 192882"/>
                    <a:gd name="connsiteX6" fmla="*/ 116681 w 182904"/>
                    <a:gd name="connsiteY6" fmla="*/ 128588 h 192882"/>
                    <a:gd name="connsiteX7" fmla="*/ 140493 w 182904"/>
                    <a:gd name="connsiteY7" fmla="*/ 190500 h 192882"/>
                    <a:gd name="connsiteX8" fmla="*/ 109536 w 182904"/>
                    <a:gd name="connsiteY8" fmla="*/ 166688 h 192882"/>
                    <a:gd name="connsiteX9" fmla="*/ 102393 w 182904"/>
                    <a:gd name="connsiteY9" fmla="*/ 152400 h 192882"/>
                    <a:gd name="connsiteX10" fmla="*/ 104776 w 182904"/>
                    <a:gd name="connsiteY10" fmla="*/ 190500 h 192882"/>
                    <a:gd name="connsiteX11" fmla="*/ 71437 w 182904"/>
                    <a:gd name="connsiteY11" fmla="*/ 159544 h 192882"/>
                    <a:gd name="connsiteX12" fmla="*/ 73819 w 182904"/>
                    <a:gd name="connsiteY12" fmla="*/ 192882 h 192882"/>
                    <a:gd name="connsiteX13" fmla="*/ 0 w 182904"/>
                    <a:gd name="connsiteY13" fmla="*/ 45244 h 192882"/>
                    <a:gd name="connsiteX0" fmla="*/ 0 w 183453"/>
                    <a:gd name="connsiteY0" fmla="*/ 45244 h 192882"/>
                    <a:gd name="connsiteX1" fmla="*/ 57150 w 183453"/>
                    <a:gd name="connsiteY1" fmla="*/ 0 h 192882"/>
                    <a:gd name="connsiteX2" fmla="*/ 173832 w 183453"/>
                    <a:gd name="connsiteY2" fmla="*/ 102394 h 192882"/>
                    <a:gd name="connsiteX3" fmla="*/ 171450 w 183453"/>
                    <a:gd name="connsiteY3" fmla="*/ 140494 h 192882"/>
                    <a:gd name="connsiteX4" fmla="*/ 126206 w 183453"/>
                    <a:gd name="connsiteY4" fmla="*/ 104775 h 192882"/>
                    <a:gd name="connsiteX5" fmla="*/ 166687 w 183453"/>
                    <a:gd name="connsiteY5" fmla="*/ 173831 h 192882"/>
                    <a:gd name="connsiteX6" fmla="*/ 116681 w 183453"/>
                    <a:gd name="connsiteY6" fmla="*/ 128588 h 192882"/>
                    <a:gd name="connsiteX7" fmla="*/ 140493 w 183453"/>
                    <a:gd name="connsiteY7" fmla="*/ 190500 h 192882"/>
                    <a:gd name="connsiteX8" fmla="*/ 109536 w 183453"/>
                    <a:gd name="connsiteY8" fmla="*/ 166688 h 192882"/>
                    <a:gd name="connsiteX9" fmla="*/ 102393 w 183453"/>
                    <a:gd name="connsiteY9" fmla="*/ 152400 h 192882"/>
                    <a:gd name="connsiteX10" fmla="*/ 104776 w 183453"/>
                    <a:gd name="connsiteY10" fmla="*/ 190500 h 192882"/>
                    <a:gd name="connsiteX11" fmla="*/ 71437 w 183453"/>
                    <a:gd name="connsiteY11" fmla="*/ 159544 h 192882"/>
                    <a:gd name="connsiteX12" fmla="*/ 73819 w 183453"/>
                    <a:gd name="connsiteY12" fmla="*/ 192882 h 192882"/>
                    <a:gd name="connsiteX13" fmla="*/ 0 w 183453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0493 w 185797"/>
                    <a:gd name="connsiteY7" fmla="*/ 190500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7637 w 185797"/>
                    <a:gd name="connsiteY7" fmla="*/ 180975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2874 w 185797"/>
                    <a:gd name="connsiteY7" fmla="*/ 185738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797" h="192882">
                      <a:moveTo>
                        <a:pt x="0" y="45244"/>
                      </a:moveTo>
                      <a:lnTo>
                        <a:pt x="57150" y="0"/>
                      </a:lnTo>
                      <a:cubicBezTo>
                        <a:pt x="96044" y="34131"/>
                        <a:pt x="132557" y="73026"/>
                        <a:pt x="173832" y="102394"/>
                      </a:cubicBezTo>
                      <a:cubicBezTo>
                        <a:pt x="196057" y="138113"/>
                        <a:pt x="182562" y="128587"/>
                        <a:pt x="171450" y="140494"/>
                      </a:cubicBezTo>
                      <a:lnTo>
                        <a:pt x="126206" y="104775"/>
                      </a:lnTo>
                      <a:cubicBezTo>
                        <a:pt x="136525" y="126206"/>
                        <a:pt x="180246" y="160055"/>
                        <a:pt x="166687" y="173831"/>
                      </a:cubicBezTo>
                      <a:cubicBezTo>
                        <a:pt x="150994" y="189775"/>
                        <a:pt x="130572" y="129779"/>
                        <a:pt x="116681" y="128588"/>
                      </a:cubicBezTo>
                      <a:cubicBezTo>
                        <a:pt x="102790" y="127397"/>
                        <a:pt x="148828" y="177007"/>
                        <a:pt x="142874" y="185738"/>
                      </a:cubicBezTo>
                      <a:cubicBezTo>
                        <a:pt x="139234" y="191076"/>
                        <a:pt x="116283" y="172244"/>
                        <a:pt x="109536" y="166688"/>
                      </a:cubicBezTo>
                      <a:cubicBezTo>
                        <a:pt x="102789" y="161132"/>
                        <a:pt x="104774" y="157163"/>
                        <a:pt x="102393" y="152400"/>
                      </a:cubicBezTo>
                      <a:cubicBezTo>
                        <a:pt x="103187" y="165100"/>
                        <a:pt x="115889" y="182562"/>
                        <a:pt x="104776" y="190500"/>
                      </a:cubicBezTo>
                      <a:cubicBezTo>
                        <a:pt x="99617" y="191691"/>
                        <a:pt x="77787" y="159147"/>
                        <a:pt x="71437" y="159544"/>
                      </a:cubicBezTo>
                      <a:cubicBezTo>
                        <a:pt x="72231" y="170657"/>
                        <a:pt x="87313" y="177007"/>
                        <a:pt x="73819" y="192882"/>
                      </a:cubicBezTo>
                      <a:cubicBezTo>
                        <a:pt x="21432" y="153194"/>
                        <a:pt x="23812" y="92075"/>
                        <a:pt x="0" y="45244"/>
                      </a:cubicBezTo>
                      <a:close/>
                    </a:path>
                  </a:pathLst>
                </a:custGeom>
                <a:no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: Shape 101">
                  <a:extLst>
                    <a:ext uri="{FF2B5EF4-FFF2-40B4-BE49-F238E27FC236}">
                      <a16:creationId xmlns:a16="http://schemas.microsoft.com/office/drawing/2014/main" id="{AC4F58BB-DB43-4814-A108-293DFAD05332}"/>
                    </a:ext>
                  </a:extLst>
                </p:cNvPr>
                <p:cNvSpPr/>
                <p:nvPr/>
              </p:nvSpPr>
              <p:spPr>
                <a:xfrm rot="1277218">
                  <a:off x="2419968" y="3856207"/>
                  <a:ext cx="340425" cy="761368"/>
                </a:xfrm>
                <a:custGeom>
                  <a:avLst/>
                  <a:gdLst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170940 w 170940"/>
                    <a:gd name="connsiteY0" fmla="*/ 0 h 514350"/>
                    <a:gd name="connsiteX1" fmla="*/ 0 w 170940"/>
                    <a:gd name="connsiteY1" fmla="*/ 475832 h 514350"/>
                    <a:gd name="connsiteX2" fmla="*/ 132840 w 170940"/>
                    <a:gd name="connsiteY2" fmla="*/ 514350 h 514350"/>
                    <a:gd name="connsiteX3" fmla="*/ 170940 w 170940"/>
                    <a:gd name="connsiteY3" fmla="*/ 0 h 514350"/>
                    <a:gd name="connsiteX0" fmla="*/ 170940 w 170940"/>
                    <a:gd name="connsiteY0" fmla="*/ 0 h 488858"/>
                    <a:gd name="connsiteX1" fmla="*/ 0 w 170940"/>
                    <a:gd name="connsiteY1" fmla="*/ 475832 h 488858"/>
                    <a:gd name="connsiteX2" fmla="*/ 106543 w 170940"/>
                    <a:gd name="connsiteY2" fmla="*/ 488858 h 488858"/>
                    <a:gd name="connsiteX3" fmla="*/ 170940 w 170940"/>
                    <a:gd name="connsiteY3" fmla="*/ 0 h 48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940" h="488858">
                      <a:moveTo>
                        <a:pt x="170940" y="0"/>
                      </a:moveTo>
                      <a:cubicBezTo>
                        <a:pt x="48703" y="142875"/>
                        <a:pt x="50800" y="309144"/>
                        <a:pt x="0" y="475832"/>
                      </a:cubicBezTo>
                      <a:cubicBezTo>
                        <a:pt x="57150" y="461544"/>
                        <a:pt x="49393" y="465046"/>
                        <a:pt x="106543" y="488858"/>
                      </a:cubicBezTo>
                      <a:lnTo>
                        <a:pt x="170940" y="0"/>
                      </a:lnTo>
                      <a:close/>
                    </a:path>
                  </a:pathLst>
                </a:custGeom>
                <a:no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72" name="Freeform: Shape 29">
              <a:extLst>
                <a:ext uri="{FF2B5EF4-FFF2-40B4-BE49-F238E27FC236}">
                  <a16:creationId xmlns:a16="http://schemas.microsoft.com/office/drawing/2014/main" id="{5608BF20-1629-47BE-BFD5-09C404073F93}"/>
                </a:ext>
              </a:extLst>
            </p:cNvPr>
            <p:cNvSpPr/>
            <p:nvPr/>
          </p:nvSpPr>
          <p:spPr>
            <a:xfrm>
              <a:off x="11804946" y="-15318854"/>
              <a:ext cx="1114385" cy="1916359"/>
            </a:xfrm>
            <a:custGeom>
              <a:avLst/>
              <a:gdLst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72995 w 571470"/>
                <a:gd name="connsiteY0" fmla="*/ 25400 h 568325"/>
                <a:gd name="connsiteX1" fmla="*/ 3145 w 571470"/>
                <a:gd name="connsiteY1" fmla="*/ 561975 h 568325"/>
                <a:gd name="connsiteX2" fmla="*/ 571470 w 571470"/>
                <a:gd name="connsiteY2" fmla="*/ 568325 h 568325"/>
                <a:gd name="connsiteX3" fmla="*/ 495270 w 571470"/>
                <a:gd name="connsiteY3" fmla="*/ 0 h 568325"/>
                <a:gd name="connsiteX4" fmla="*/ 72995 w 571470"/>
                <a:gd name="connsiteY4" fmla="*/ 25400 h 568325"/>
                <a:gd name="connsiteX0" fmla="*/ 72995 w 571470"/>
                <a:gd name="connsiteY0" fmla="*/ 25400 h 592367"/>
                <a:gd name="connsiteX1" fmla="*/ 3145 w 571470"/>
                <a:gd name="connsiteY1" fmla="*/ 561975 h 592367"/>
                <a:gd name="connsiteX2" fmla="*/ 571470 w 571470"/>
                <a:gd name="connsiteY2" fmla="*/ 568325 h 592367"/>
                <a:gd name="connsiteX3" fmla="*/ 495270 w 571470"/>
                <a:gd name="connsiteY3" fmla="*/ 0 h 592367"/>
                <a:gd name="connsiteX4" fmla="*/ 72995 w 571470"/>
                <a:gd name="connsiteY4" fmla="*/ 25400 h 592367"/>
                <a:gd name="connsiteX0" fmla="*/ 72995 w 571470"/>
                <a:gd name="connsiteY0" fmla="*/ 25400 h 606867"/>
                <a:gd name="connsiteX1" fmla="*/ 3145 w 571470"/>
                <a:gd name="connsiteY1" fmla="*/ 561975 h 606867"/>
                <a:gd name="connsiteX2" fmla="*/ 571470 w 571470"/>
                <a:gd name="connsiteY2" fmla="*/ 568325 h 606867"/>
                <a:gd name="connsiteX3" fmla="*/ 495270 w 571470"/>
                <a:gd name="connsiteY3" fmla="*/ 0 h 606867"/>
                <a:gd name="connsiteX4" fmla="*/ 72995 w 571470"/>
                <a:gd name="connsiteY4" fmla="*/ 25400 h 606867"/>
                <a:gd name="connsiteX0" fmla="*/ 72995 w 573130"/>
                <a:gd name="connsiteY0" fmla="*/ 25400 h 606867"/>
                <a:gd name="connsiteX1" fmla="*/ 3145 w 573130"/>
                <a:gd name="connsiteY1" fmla="*/ 561975 h 606867"/>
                <a:gd name="connsiteX2" fmla="*/ 571470 w 573130"/>
                <a:gd name="connsiteY2" fmla="*/ 568325 h 606867"/>
                <a:gd name="connsiteX3" fmla="*/ 495270 w 573130"/>
                <a:gd name="connsiteY3" fmla="*/ 0 h 606867"/>
                <a:gd name="connsiteX4" fmla="*/ 72995 w 573130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114470 w 573128"/>
                <a:gd name="connsiteY0" fmla="*/ 18196 h 606867"/>
                <a:gd name="connsiteX1" fmla="*/ 1395 w 573128"/>
                <a:gd name="connsiteY1" fmla="*/ 561975 h 606867"/>
                <a:gd name="connsiteX2" fmla="*/ 569720 w 573128"/>
                <a:gd name="connsiteY2" fmla="*/ 568325 h 606867"/>
                <a:gd name="connsiteX3" fmla="*/ 493520 w 573128"/>
                <a:gd name="connsiteY3" fmla="*/ 0 h 606867"/>
                <a:gd name="connsiteX4" fmla="*/ 114470 w 573128"/>
                <a:gd name="connsiteY4" fmla="*/ 18196 h 606867"/>
                <a:gd name="connsiteX0" fmla="*/ 114470 w 571311"/>
                <a:gd name="connsiteY0" fmla="*/ 18196 h 606867"/>
                <a:gd name="connsiteX1" fmla="*/ 1395 w 571311"/>
                <a:gd name="connsiteY1" fmla="*/ 561975 h 606867"/>
                <a:gd name="connsiteX2" fmla="*/ 569720 w 571311"/>
                <a:gd name="connsiteY2" fmla="*/ 568325 h 606867"/>
                <a:gd name="connsiteX3" fmla="*/ 450294 w 571311"/>
                <a:gd name="connsiteY3" fmla="*/ 0 h 606867"/>
                <a:gd name="connsiteX4" fmla="*/ 114470 w 571311"/>
                <a:gd name="connsiteY4" fmla="*/ 18196 h 60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311" h="606867">
                  <a:moveTo>
                    <a:pt x="114470" y="18196"/>
                  </a:moveTo>
                  <a:cubicBezTo>
                    <a:pt x="53087" y="197054"/>
                    <a:pt x="-10247" y="395817"/>
                    <a:pt x="1395" y="561975"/>
                  </a:cubicBezTo>
                  <a:cubicBezTo>
                    <a:pt x="200362" y="627592"/>
                    <a:pt x="399328" y="613833"/>
                    <a:pt x="569720" y="568325"/>
                  </a:cubicBezTo>
                  <a:cubicBezTo>
                    <a:pt x="582420" y="385233"/>
                    <a:pt x="516969" y="179917"/>
                    <a:pt x="450294" y="0"/>
                  </a:cubicBezTo>
                  <a:cubicBezTo>
                    <a:pt x="312711" y="71967"/>
                    <a:pt x="258403" y="47829"/>
                    <a:pt x="114470" y="18196"/>
                  </a:cubicBez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solidFill>
                <a:srgbClr val="2A2A2A">
                  <a:alpha val="4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EA17CB2A-9700-41CF-8B13-41ED94EEA2FB}"/>
                </a:ext>
              </a:extLst>
            </p:cNvPr>
            <p:cNvGrpSpPr/>
            <p:nvPr/>
          </p:nvGrpSpPr>
          <p:grpSpPr>
            <a:xfrm rot="7623011" flipH="1">
              <a:off x="11329088" y="-15523045"/>
              <a:ext cx="1017994" cy="1658293"/>
              <a:chOff x="2154023" y="3856207"/>
              <a:chExt cx="606370" cy="984663"/>
            </a:xfrm>
          </p:grpSpPr>
          <p:sp>
            <p:nvSpPr>
              <p:cNvPr id="400" name="Freeform: Shape 100">
                <a:extLst>
                  <a:ext uri="{FF2B5EF4-FFF2-40B4-BE49-F238E27FC236}">
                    <a16:creationId xmlns:a16="http://schemas.microsoft.com/office/drawing/2014/main" id="{500C61FB-EAD0-4727-8A9E-2B2700D9BD46}"/>
                  </a:ext>
                </a:extLst>
              </p:cNvPr>
              <p:cNvSpPr/>
              <p:nvPr/>
            </p:nvSpPr>
            <p:spPr>
              <a:xfrm flipH="1">
                <a:off x="2154023" y="4501748"/>
                <a:ext cx="326666" cy="339122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: Shape 101">
                <a:extLst>
                  <a:ext uri="{FF2B5EF4-FFF2-40B4-BE49-F238E27FC236}">
                    <a16:creationId xmlns:a16="http://schemas.microsoft.com/office/drawing/2014/main" id="{5E34F52B-9973-4997-ADB8-A112F4E5E44E}"/>
                  </a:ext>
                </a:extLst>
              </p:cNvPr>
              <p:cNvSpPr/>
              <p:nvPr/>
            </p:nvSpPr>
            <p:spPr>
              <a:xfrm rot="1277218">
                <a:off x="2419968" y="3856207"/>
                <a:ext cx="340425" cy="761368"/>
              </a:xfrm>
              <a:custGeom>
                <a:avLst/>
                <a:gdLst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170940 w 170940"/>
                  <a:gd name="connsiteY0" fmla="*/ 0 h 514350"/>
                  <a:gd name="connsiteX1" fmla="*/ 0 w 170940"/>
                  <a:gd name="connsiteY1" fmla="*/ 475832 h 514350"/>
                  <a:gd name="connsiteX2" fmla="*/ 132840 w 170940"/>
                  <a:gd name="connsiteY2" fmla="*/ 514350 h 514350"/>
                  <a:gd name="connsiteX3" fmla="*/ 170940 w 170940"/>
                  <a:gd name="connsiteY3" fmla="*/ 0 h 514350"/>
                  <a:gd name="connsiteX0" fmla="*/ 170940 w 170940"/>
                  <a:gd name="connsiteY0" fmla="*/ 0 h 488858"/>
                  <a:gd name="connsiteX1" fmla="*/ 0 w 170940"/>
                  <a:gd name="connsiteY1" fmla="*/ 475832 h 488858"/>
                  <a:gd name="connsiteX2" fmla="*/ 106543 w 170940"/>
                  <a:gd name="connsiteY2" fmla="*/ 488858 h 488858"/>
                  <a:gd name="connsiteX3" fmla="*/ 170940 w 170940"/>
                  <a:gd name="connsiteY3" fmla="*/ 0 h 48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940" h="488858">
                    <a:moveTo>
                      <a:pt x="170940" y="0"/>
                    </a:moveTo>
                    <a:cubicBezTo>
                      <a:pt x="48703" y="142875"/>
                      <a:pt x="50800" y="309144"/>
                      <a:pt x="0" y="475832"/>
                    </a:cubicBezTo>
                    <a:cubicBezTo>
                      <a:pt x="57150" y="461544"/>
                      <a:pt x="49393" y="465046"/>
                      <a:pt x="106543" y="488858"/>
                    </a:cubicBezTo>
                    <a:lnTo>
                      <a:pt x="170940" y="0"/>
                    </a:lnTo>
                    <a:close/>
                  </a:path>
                </a:pathLst>
              </a:cu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74" name="Freeform: Shape 14338">
              <a:extLst>
                <a:ext uri="{FF2B5EF4-FFF2-40B4-BE49-F238E27FC236}">
                  <a16:creationId xmlns:a16="http://schemas.microsoft.com/office/drawing/2014/main" id="{4AA71504-2B57-4D91-A969-C9C0B7CDF5D2}"/>
                </a:ext>
              </a:extLst>
            </p:cNvPr>
            <p:cNvSpPr/>
            <p:nvPr/>
          </p:nvSpPr>
          <p:spPr>
            <a:xfrm>
              <a:off x="12212195" y="-15098813"/>
              <a:ext cx="300576" cy="1475626"/>
            </a:xfrm>
            <a:custGeom>
              <a:avLst/>
              <a:gdLst>
                <a:gd name="connsiteX0" fmla="*/ 47625 w 180975"/>
                <a:gd name="connsiteY0" fmla="*/ 42862 h 523875"/>
                <a:gd name="connsiteX1" fmla="*/ 0 w 180975"/>
                <a:gd name="connsiteY1" fmla="*/ 461962 h 523875"/>
                <a:gd name="connsiteX2" fmla="*/ 95250 w 180975"/>
                <a:gd name="connsiteY2" fmla="*/ 523875 h 523875"/>
                <a:gd name="connsiteX3" fmla="*/ 180975 w 180975"/>
                <a:gd name="connsiteY3" fmla="*/ 452437 h 523875"/>
                <a:gd name="connsiteX4" fmla="*/ 128588 w 180975"/>
                <a:gd name="connsiteY4" fmla="*/ 57150 h 523875"/>
                <a:gd name="connsiteX5" fmla="*/ 90488 w 180975"/>
                <a:gd name="connsiteY5" fmla="*/ 0 h 523875"/>
                <a:gd name="connsiteX6" fmla="*/ 47625 w 180975"/>
                <a:gd name="connsiteY6" fmla="*/ 4286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523875">
                  <a:moveTo>
                    <a:pt x="47625" y="42862"/>
                  </a:moveTo>
                  <a:lnTo>
                    <a:pt x="0" y="461962"/>
                  </a:lnTo>
                  <a:lnTo>
                    <a:pt x="95250" y="523875"/>
                  </a:lnTo>
                  <a:lnTo>
                    <a:pt x="180975" y="452437"/>
                  </a:lnTo>
                  <a:lnTo>
                    <a:pt x="128588" y="57150"/>
                  </a:lnTo>
                  <a:lnTo>
                    <a:pt x="90488" y="0"/>
                  </a:lnTo>
                  <a:lnTo>
                    <a:pt x="47625" y="42862"/>
                  </a:lnTo>
                  <a:close/>
                </a:path>
              </a:pathLst>
            </a:custGeom>
            <a:solidFill>
              <a:srgbClr val="249DD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: Shape 14335">
              <a:extLst>
                <a:ext uri="{FF2B5EF4-FFF2-40B4-BE49-F238E27FC236}">
                  <a16:creationId xmlns:a16="http://schemas.microsoft.com/office/drawing/2014/main" id="{9F14BA13-BB90-4265-80D8-04B622D0DF26}"/>
                </a:ext>
              </a:extLst>
            </p:cNvPr>
            <p:cNvSpPr/>
            <p:nvPr/>
          </p:nvSpPr>
          <p:spPr>
            <a:xfrm>
              <a:off x="11994644" y="-15149309"/>
              <a:ext cx="711558" cy="373866"/>
            </a:xfrm>
            <a:custGeom>
              <a:avLst/>
              <a:gdLst>
                <a:gd name="connsiteX0" fmla="*/ 0 w 464344"/>
                <a:gd name="connsiteY0" fmla="*/ 42862 h 100012"/>
                <a:gd name="connsiteX1" fmla="*/ 180975 w 464344"/>
                <a:gd name="connsiteY1" fmla="*/ 95250 h 100012"/>
                <a:gd name="connsiteX2" fmla="*/ 204787 w 464344"/>
                <a:gd name="connsiteY2" fmla="*/ 71437 h 100012"/>
                <a:gd name="connsiteX3" fmla="*/ 309562 w 464344"/>
                <a:gd name="connsiteY3" fmla="*/ 100012 h 100012"/>
                <a:gd name="connsiteX4" fmla="*/ 464344 w 464344"/>
                <a:gd name="connsiteY4" fmla="*/ 19050 h 100012"/>
                <a:gd name="connsiteX5" fmla="*/ 254794 w 464344"/>
                <a:gd name="connsiteY5" fmla="*/ 0 h 100012"/>
                <a:gd name="connsiteX6" fmla="*/ 0 w 464344"/>
                <a:gd name="connsiteY6" fmla="*/ 42862 h 100012"/>
                <a:gd name="connsiteX0" fmla="*/ 0 w 482017"/>
                <a:gd name="connsiteY0" fmla="*/ 26137 h 100012"/>
                <a:gd name="connsiteX1" fmla="*/ 198648 w 482017"/>
                <a:gd name="connsiteY1" fmla="*/ 95250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100012"/>
                <a:gd name="connsiteX1" fmla="*/ 151519 w 482017"/>
                <a:gd name="connsiteY1" fmla="*/ 96644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96644"/>
                <a:gd name="connsiteX1" fmla="*/ 151519 w 482017"/>
                <a:gd name="connsiteY1" fmla="*/ 96644 h 96644"/>
                <a:gd name="connsiteX2" fmla="*/ 222460 w 482017"/>
                <a:gd name="connsiteY2" fmla="*/ 71437 h 96644"/>
                <a:gd name="connsiteX3" fmla="*/ 336071 w 482017"/>
                <a:gd name="connsiteY3" fmla="*/ 93043 h 96644"/>
                <a:gd name="connsiteX4" fmla="*/ 482017 w 482017"/>
                <a:gd name="connsiteY4" fmla="*/ 19050 h 96644"/>
                <a:gd name="connsiteX5" fmla="*/ 272467 w 482017"/>
                <a:gd name="connsiteY5" fmla="*/ 0 h 96644"/>
                <a:gd name="connsiteX6" fmla="*/ 0 w 482017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22460 w 473180"/>
                <a:gd name="connsiteY2" fmla="*/ 71437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43079 w 473180"/>
                <a:gd name="connsiteY2" fmla="*/ 70044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22124"/>
                <a:gd name="connsiteY0" fmla="*/ 18704 h 96644"/>
                <a:gd name="connsiteX1" fmla="*/ 100463 w 422124"/>
                <a:gd name="connsiteY1" fmla="*/ 96644 h 96644"/>
                <a:gd name="connsiteX2" fmla="*/ 192023 w 422124"/>
                <a:gd name="connsiteY2" fmla="*/ 70044 h 96644"/>
                <a:gd name="connsiteX3" fmla="*/ 285015 w 422124"/>
                <a:gd name="connsiteY3" fmla="*/ 93043 h 96644"/>
                <a:gd name="connsiteX4" fmla="*/ 422124 w 422124"/>
                <a:gd name="connsiteY4" fmla="*/ 19050 h 96644"/>
                <a:gd name="connsiteX5" fmla="*/ 221411 w 422124"/>
                <a:gd name="connsiteY5" fmla="*/ 0 h 96644"/>
                <a:gd name="connsiteX6" fmla="*/ 0 w 422124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2023 w 374996"/>
                <a:gd name="connsiteY2" fmla="*/ 70044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5950 w 374996"/>
                <a:gd name="connsiteY2" fmla="*/ 40310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3043"/>
                <a:gd name="connsiteX1" fmla="*/ 96536 w 374996"/>
                <a:gd name="connsiteY1" fmla="*/ 72485 h 93043"/>
                <a:gd name="connsiteX2" fmla="*/ 195950 w 374996"/>
                <a:gd name="connsiteY2" fmla="*/ 40310 h 93043"/>
                <a:gd name="connsiteX3" fmla="*/ 285015 w 374996"/>
                <a:gd name="connsiteY3" fmla="*/ 93043 h 93043"/>
                <a:gd name="connsiteX4" fmla="*/ 374996 w 374996"/>
                <a:gd name="connsiteY4" fmla="*/ 13475 h 93043"/>
                <a:gd name="connsiteX5" fmla="*/ 221411 w 374996"/>
                <a:gd name="connsiteY5" fmla="*/ 0 h 93043"/>
                <a:gd name="connsiteX6" fmla="*/ 0 w 374996"/>
                <a:gd name="connsiteY6" fmla="*/ 18704 h 93043"/>
                <a:gd name="connsiteX0" fmla="*/ 0 w 374996"/>
                <a:gd name="connsiteY0" fmla="*/ 18704 h 76318"/>
                <a:gd name="connsiteX1" fmla="*/ 96536 w 374996"/>
                <a:gd name="connsiteY1" fmla="*/ 72485 h 76318"/>
                <a:gd name="connsiteX2" fmla="*/ 195950 w 374996"/>
                <a:gd name="connsiteY2" fmla="*/ 40310 h 76318"/>
                <a:gd name="connsiteX3" fmla="*/ 300724 w 374996"/>
                <a:gd name="connsiteY3" fmla="*/ 76318 h 76318"/>
                <a:gd name="connsiteX4" fmla="*/ 374996 w 374996"/>
                <a:gd name="connsiteY4" fmla="*/ 13475 h 76318"/>
                <a:gd name="connsiteX5" fmla="*/ 221411 w 374996"/>
                <a:gd name="connsiteY5" fmla="*/ 0 h 76318"/>
                <a:gd name="connsiteX6" fmla="*/ 0 w 374996"/>
                <a:gd name="connsiteY6" fmla="*/ 18704 h 7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4996" h="76318">
                  <a:moveTo>
                    <a:pt x="0" y="18704"/>
                  </a:moveTo>
                  <a:lnTo>
                    <a:pt x="96536" y="72485"/>
                  </a:lnTo>
                  <a:lnTo>
                    <a:pt x="195950" y="40310"/>
                  </a:lnTo>
                  <a:lnTo>
                    <a:pt x="300724" y="76318"/>
                  </a:lnTo>
                  <a:lnTo>
                    <a:pt x="374996" y="13475"/>
                  </a:lnTo>
                  <a:lnTo>
                    <a:pt x="221411" y="0"/>
                  </a:lnTo>
                  <a:lnTo>
                    <a:pt x="0" y="18704"/>
                  </a:lnTo>
                  <a:close/>
                </a:path>
              </a:pathLst>
            </a:custGeom>
            <a:solidFill>
              <a:srgbClr val="EFF0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7" name="Group 376">
              <a:extLst>
                <a:ext uri="{FF2B5EF4-FFF2-40B4-BE49-F238E27FC236}">
                  <a16:creationId xmlns:a16="http://schemas.microsoft.com/office/drawing/2014/main" id="{47B4609C-8237-45D6-BBEB-E5DFF1F40A59}"/>
                </a:ext>
              </a:extLst>
            </p:cNvPr>
            <p:cNvGrpSpPr/>
            <p:nvPr/>
          </p:nvGrpSpPr>
          <p:grpSpPr>
            <a:xfrm>
              <a:off x="11379625" y="-17333809"/>
              <a:ext cx="1859005" cy="2139107"/>
              <a:chOff x="7678445" y="1964827"/>
              <a:chExt cx="1908309" cy="2774552"/>
            </a:xfrm>
            <a:scene3d>
              <a:camera prst="perspectiveFront"/>
              <a:lightRig rig="threePt" dir="t"/>
            </a:scene3d>
          </p:grpSpPr>
          <p:sp>
            <p:nvSpPr>
              <p:cNvPr id="378" name="Oval 12">
                <a:extLst>
                  <a:ext uri="{FF2B5EF4-FFF2-40B4-BE49-F238E27FC236}">
                    <a16:creationId xmlns:a16="http://schemas.microsoft.com/office/drawing/2014/main" id="{25495B71-3F24-4039-81F6-D8787C57D9D0}"/>
                  </a:ext>
                </a:extLst>
              </p:cNvPr>
              <p:cNvSpPr/>
              <p:nvPr/>
            </p:nvSpPr>
            <p:spPr>
              <a:xfrm>
                <a:off x="7770881" y="2217414"/>
                <a:ext cx="1712132" cy="2507849"/>
              </a:xfrm>
              <a:custGeom>
                <a:avLst/>
                <a:gdLst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24311 w 1225399"/>
                  <a:gd name="connsiteY0" fmla="*/ 575394 h 1150788"/>
                  <a:gd name="connsiteX1" fmla="*/ 624855 w 1225399"/>
                  <a:gd name="connsiteY1" fmla="*/ 0 h 1150788"/>
                  <a:gd name="connsiteX2" fmla="*/ 1225399 w 1225399"/>
                  <a:gd name="connsiteY2" fmla="*/ 575394 h 1150788"/>
                  <a:gd name="connsiteX3" fmla="*/ 624855 w 1225399"/>
                  <a:gd name="connsiteY3" fmla="*/ 1150788 h 1150788"/>
                  <a:gd name="connsiteX4" fmla="*/ 24311 w 1225399"/>
                  <a:gd name="connsiteY4" fmla="*/ 575394 h 1150788"/>
                  <a:gd name="connsiteX0" fmla="*/ 632 w 1201720"/>
                  <a:gd name="connsiteY0" fmla="*/ 575394 h 1150788"/>
                  <a:gd name="connsiteX1" fmla="*/ 601176 w 1201720"/>
                  <a:gd name="connsiteY1" fmla="*/ 0 h 1150788"/>
                  <a:gd name="connsiteX2" fmla="*/ 1201720 w 1201720"/>
                  <a:gd name="connsiteY2" fmla="*/ 575394 h 1150788"/>
                  <a:gd name="connsiteX3" fmla="*/ 601176 w 1201720"/>
                  <a:gd name="connsiteY3" fmla="*/ 1150788 h 1150788"/>
                  <a:gd name="connsiteX4" fmla="*/ 632 w 1201720"/>
                  <a:gd name="connsiteY4" fmla="*/ 575394 h 1150788"/>
                  <a:gd name="connsiteX0" fmla="*/ 632 w 1201720"/>
                  <a:gd name="connsiteY0" fmla="*/ 575394 h 1150788"/>
                  <a:gd name="connsiteX1" fmla="*/ 601176 w 1201720"/>
                  <a:gd name="connsiteY1" fmla="*/ 0 h 1150788"/>
                  <a:gd name="connsiteX2" fmla="*/ 1201720 w 1201720"/>
                  <a:gd name="connsiteY2" fmla="*/ 575394 h 1150788"/>
                  <a:gd name="connsiteX3" fmla="*/ 601176 w 1201720"/>
                  <a:gd name="connsiteY3" fmla="*/ 1150788 h 1150788"/>
                  <a:gd name="connsiteX4" fmla="*/ 632 w 1201720"/>
                  <a:gd name="connsiteY4" fmla="*/ 575394 h 1150788"/>
                  <a:gd name="connsiteX0" fmla="*/ 33966 w 1235054"/>
                  <a:gd name="connsiteY0" fmla="*/ 592052 h 1167446"/>
                  <a:gd name="connsiteX1" fmla="*/ 134705 w 1235054"/>
                  <a:gd name="connsiteY1" fmla="*/ 193460 h 1167446"/>
                  <a:gd name="connsiteX2" fmla="*/ 634510 w 1235054"/>
                  <a:gd name="connsiteY2" fmla="*/ 16658 h 1167446"/>
                  <a:gd name="connsiteX3" fmla="*/ 1235054 w 1235054"/>
                  <a:gd name="connsiteY3" fmla="*/ 592052 h 1167446"/>
                  <a:gd name="connsiteX4" fmla="*/ 634510 w 1235054"/>
                  <a:gd name="connsiteY4" fmla="*/ 1167446 h 1167446"/>
                  <a:gd name="connsiteX5" fmla="*/ 33966 w 1235054"/>
                  <a:gd name="connsiteY5" fmla="*/ 592052 h 1167446"/>
                  <a:gd name="connsiteX0" fmla="*/ 33966 w 1252356"/>
                  <a:gd name="connsiteY0" fmla="*/ 576322 h 1151716"/>
                  <a:gd name="connsiteX1" fmla="*/ 134705 w 1252356"/>
                  <a:gd name="connsiteY1" fmla="*/ 177730 h 1151716"/>
                  <a:gd name="connsiteX2" fmla="*/ 634510 w 1252356"/>
                  <a:gd name="connsiteY2" fmla="*/ 928 h 1151716"/>
                  <a:gd name="connsiteX3" fmla="*/ 1058697 w 1252356"/>
                  <a:gd name="connsiteY3" fmla="*/ 130705 h 1151716"/>
                  <a:gd name="connsiteX4" fmla="*/ 1235054 w 1252356"/>
                  <a:gd name="connsiteY4" fmla="*/ 576322 h 1151716"/>
                  <a:gd name="connsiteX5" fmla="*/ 634510 w 1252356"/>
                  <a:gd name="connsiteY5" fmla="*/ 1151716 h 1151716"/>
                  <a:gd name="connsiteX6" fmla="*/ 33966 w 1252356"/>
                  <a:gd name="connsiteY6" fmla="*/ 576322 h 1151716"/>
                  <a:gd name="connsiteX0" fmla="*/ 33966 w 1215019"/>
                  <a:gd name="connsiteY0" fmla="*/ 576322 h 1151722"/>
                  <a:gd name="connsiteX1" fmla="*/ 134705 w 1215019"/>
                  <a:gd name="connsiteY1" fmla="*/ 177730 h 1151722"/>
                  <a:gd name="connsiteX2" fmla="*/ 634510 w 1215019"/>
                  <a:gd name="connsiteY2" fmla="*/ 928 h 1151722"/>
                  <a:gd name="connsiteX3" fmla="*/ 1058697 w 1215019"/>
                  <a:gd name="connsiteY3" fmla="*/ 130705 h 1151722"/>
                  <a:gd name="connsiteX4" fmla="*/ 1193370 w 1215019"/>
                  <a:gd name="connsiteY4" fmla="*/ 564566 h 1151722"/>
                  <a:gd name="connsiteX5" fmla="*/ 634510 w 1215019"/>
                  <a:gd name="connsiteY5" fmla="*/ 1151716 h 1151722"/>
                  <a:gd name="connsiteX6" fmla="*/ 33966 w 1215019"/>
                  <a:gd name="connsiteY6" fmla="*/ 576322 h 1151722"/>
                  <a:gd name="connsiteX0" fmla="*/ 33966 w 1215019"/>
                  <a:gd name="connsiteY0" fmla="*/ 576322 h 1151722"/>
                  <a:gd name="connsiteX1" fmla="*/ 134705 w 1215019"/>
                  <a:gd name="connsiteY1" fmla="*/ 177730 h 1151722"/>
                  <a:gd name="connsiteX2" fmla="*/ 634510 w 1215019"/>
                  <a:gd name="connsiteY2" fmla="*/ 928 h 1151722"/>
                  <a:gd name="connsiteX3" fmla="*/ 1058697 w 1215019"/>
                  <a:gd name="connsiteY3" fmla="*/ 130705 h 1151722"/>
                  <a:gd name="connsiteX4" fmla="*/ 1193370 w 1215019"/>
                  <a:gd name="connsiteY4" fmla="*/ 564566 h 1151722"/>
                  <a:gd name="connsiteX5" fmla="*/ 634510 w 1215019"/>
                  <a:gd name="connsiteY5" fmla="*/ 1151716 h 1151722"/>
                  <a:gd name="connsiteX6" fmla="*/ 33966 w 1215019"/>
                  <a:gd name="connsiteY6" fmla="*/ 576322 h 1151722"/>
                  <a:gd name="connsiteX0" fmla="*/ 33966 w 1215019"/>
                  <a:gd name="connsiteY0" fmla="*/ 576322 h 1154653"/>
                  <a:gd name="connsiteX1" fmla="*/ 134705 w 1215019"/>
                  <a:gd name="connsiteY1" fmla="*/ 177730 h 1154653"/>
                  <a:gd name="connsiteX2" fmla="*/ 634510 w 1215019"/>
                  <a:gd name="connsiteY2" fmla="*/ 928 h 1154653"/>
                  <a:gd name="connsiteX3" fmla="*/ 1058697 w 1215019"/>
                  <a:gd name="connsiteY3" fmla="*/ 130705 h 1154653"/>
                  <a:gd name="connsiteX4" fmla="*/ 1193370 w 1215019"/>
                  <a:gd name="connsiteY4" fmla="*/ 564566 h 1154653"/>
                  <a:gd name="connsiteX5" fmla="*/ 634510 w 1215019"/>
                  <a:gd name="connsiteY5" fmla="*/ 1151716 h 1154653"/>
                  <a:gd name="connsiteX6" fmla="*/ 33966 w 1215019"/>
                  <a:gd name="connsiteY6" fmla="*/ 576322 h 1154653"/>
                  <a:gd name="connsiteX0" fmla="*/ 32954 w 1214007"/>
                  <a:gd name="connsiteY0" fmla="*/ 576322 h 1183672"/>
                  <a:gd name="connsiteX1" fmla="*/ 133693 w 1214007"/>
                  <a:gd name="connsiteY1" fmla="*/ 177730 h 1183672"/>
                  <a:gd name="connsiteX2" fmla="*/ 633498 w 1214007"/>
                  <a:gd name="connsiteY2" fmla="*/ 928 h 1183672"/>
                  <a:gd name="connsiteX3" fmla="*/ 1057685 w 1214007"/>
                  <a:gd name="connsiteY3" fmla="*/ 130705 h 1183672"/>
                  <a:gd name="connsiteX4" fmla="*/ 1192358 w 1214007"/>
                  <a:gd name="connsiteY4" fmla="*/ 564566 h 1183672"/>
                  <a:gd name="connsiteX5" fmla="*/ 619603 w 1214007"/>
                  <a:gd name="connsiteY5" fmla="*/ 1181107 h 1183672"/>
                  <a:gd name="connsiteX6" fmla="*/ 32954 w 1214007"/>
                  <a:gd name="connsiteY6" fmla="*/ 576322 h 1183672"/>
                  <a:gd name="connsiteX0" fmla="*/ 32954 w 1214007"/>
                  <a:gd name="connsiteY0" fmla="*/ 576322 h 1181173"/>
                  <a:gd name="connsiteX1" fmla="*/ 133693 w 1214007"/>
                  <a:gd name="connsiteY1" fmla="*/ 177730 h 1181173"/>
                  <a:gd name="connsiteX2" fmla="*/ 633498 w 1214007"/>
                  <a:gd name="connsiteY2" fmla="*/ 928 h 1181173"/>
                  <a:gd name="connsiteX3" fmla="*/ 1057685 w 1214007"/>
                  <a:gd name="connsiteY3" fmla="*/ 130705 h 1181173"/>
                  <a:gd name="connsiteX4" fmla="*/ 1192358 w 1214007"/>
                  <a:gd name="connsiteY4" fmla="*/ 564566 h 1181173"/>
                  <a:gd name="connsiteX5" fmla="*/ 619603 w 1214007"/>
                  <a:gd name="connsiteY5" fmla="*/ 1181107 h 1181173"/>
                  <a:gd name="connsiteX6" fmla="*/ 32954 w 1214007"/>
                  <a:gd name="connsiteY6" fmla="*/ 576322 h 1181173"/>
                  <a:gd name="connsiteX0" fmla="*/ 11987 w 1193040"/>
                  <a:gd name="connsiteY0" fmla="*/ 576322 h 1181173"/>
                  <a:gd name="connsiteX1" fmla="*/ 112726 w 1193040"/>
                  <a:gd name="connsiteY1" fmla="*/ 177730 h 1181173"/>
                  <a:gd name="connsiteX2" fmla="*/ 612531 w 1193040"/>
                  <a:gd name="connsiteY2" fmla="*/ 928 h 1181173"/>
                  <a:gd name="connsiteX3" fmla="*/ 1036718 w 1193040"/>
                  <a:gd name="connsiteY3" fmla="*/ 130705 h 1181173"/>
                  <a:gd name="connsiteX4" fmla="*/ 1171391 w 1193040"/>
                  <a:gd name="connsiteY4" fmla="*/ 564566 h 1181173"/>
                  <a:gd name="connsiteX5" fmla="*/ 598636 w 1193040"/>
                  <a:gd name="connsiteY5" fmla="*/ 1181107 h 1181173"/>
                  <a:gd name="connsiteX6" fmla="*/ 11987 w 1193040"/>
                  <a:gd name="connsiteY6" fmla="*/ 576322 h 1181173"/>
                  <a:gd name="connsiteX0" fmla="*/ 28406 w 1209459"/>
                  <a:gd name="connsiteY0" fmla="*/ 576322 h 1169422"/>
                  <a:gd name="connsiteX1" fmla="*/ 129145 w 1209459"/>
                  <a:gd name="connsiteY1" fmla="*/ 177730 h 1169422"/>
                  <a:gd name="connsiteX2" fmla="*/ 628950 w 1209459"/>
                  <a:gd name="connsiteY2" fmla="*/ 928 h 1169422"/>
                  <a:gd name="connsiteX3" fmla="*/ 1053137 w 1209459"/>
                  <a:gd name="connsiteY3" fmla="*/ 130705 h 1169422"/>
                  <a:gd name="connsiteX4" fmla="*/ 1187810 w 1209459"/>
                  <a:gd name="connsiteY4" fmla="*/ 564566 h 1169422"/>
                  <a:gd name="connsiteX5" fmla="*/ 552529 w 1209459"/>
                  <a:gd name="connsiteY5" fmla="*/ 1169351 h 1169422"/>
                  <a:gd name="connsiteX6" fmla="*/ 28406 w 1209459"/>
                  <a:gd name="connsiteY6" fmla="*/ 576322 h 116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9459" h="1169422">
                    <a:moveTo>
                      <a:pt x="28406" y="576322"/>
                    </a:moveTo>
                    <a:cubicBezTo>
                      <a:pt x="-42158" y="411052"/>
                      <a:pt x="29054" y="273629"/>
                      <a:pt x="129145" y="177730"/>
                    </a:cubicBezTo>
                    <a:cubicBezTo>
                      <a:pt x="229236" y="81831"/>
                      <a:pt x="474951" y="8766"/>
                      <a:pt x="628950" y="928"/>
                    </a:cubicBezTo>
                    <a:cubicBezTo>
                      <a:pt x="782949" y="-6910"/>
                      <a:pt x="953046" y="34806"/>
                      <a:pt x="1053137" y="130705"/>
                    </a:cubicBezTo>
                    <a:cubicBezTo>
                      <a:pt x="1153228" y="226604"/>
                      <a:pt x="1255034" y="407134"/>
                      <a:pt x="1187810" y="564566"/>
                    </a:cubicBezTo>
                    <a:cubicBezTo>
                      <a:pt x="1211482" y="1016857"/>
                      <a:pt x="898603" y="1173270"/>
                      <a:pt x="552529" y="1169351"/>
                    </a:cubicBezTo>
                    <a:cubicBezTo>
                      <a:pt x="206455" y="1165432"/>
                      <a:pt x="98970" y="741592"/>
                      <a:pt x="28406" y="576322"/>
                    </a:cubicBezTo>
                    <a:close/>
                  </a:path>
                </a:pathLst>
              </a:custGeom>
              <a:solidFill>
                <a:srgbClr val="E8A06C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88900" dir="5400000" sx="93000" sy="93000" algn="t" rotWithShape="0">
                  <a:sysClr val="windowText" lastClr="000000">
                    <a:alpha val="26000"/>
                  </a:sys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: Shape 23">
                <a:extLst>
                  <a:ext uri="{FF2B5EF4-FFF2-40B4-BE49-F238E27FC236}">
                    <a16:creationId xmlns:a16="http://schemas.microsoft.com/office/drawing/2014/main" id="{FA16CF00-0698-4691-810C-8BE3BFEC550E}"/>
                  </a:ext>
                </a:extLst>
              </p:cNvPr>
              <p:cNvSpPr/>
              <p:nvPr/>
            </p:nvSpPr>
            <p:spPr>
              <a:xfrm>
                <a:off x="7678445" y="1964827"/>
                <a:ext cx="1908309" cy="1951762"/>
              </a:xfrm>
              <a:custGeom>
                <a:avLst/>
                <a:gdLst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181070 w 1466662"/>
                  <a:gd name="connsiteY13" fmla="*/ 280658 h 1167897"/>
                  <a:gd name="connsiteX14" fmla="*/ 135802 w 1466662"/>
                  <a:gd name="connsiteY14" fmla="*/ 244444 h 1167897"/>
                  <a:gd name="connsiteX15" fmla="*/ 72428 w 1466662"/>
                  <a:gd name="connsiteY15" fmla="*/ 624689 h 1167897"/>
                  <a:gd name="connsiteX16" fmla="*/ 0 w 1466662"/>
                  <a:gd name="connsiteY16" fmla="*/ 561315 h 1167897"/>
                  <a:gd name="connsiteX17" fmla="*/ 135802 w 1466662"/>
                  <a:gd name="connsiteY17" fmla="*/ 1167897 h 1167897"/>
                  <a:gd name="connsiteX18" fmla="*/ 181070 w 1466662"/>
                  <a:gd name="connsiteY18" fmla="*/ 1032095 h 1167897"/>
                  <a:gd name="connsiteX19" fmla="*/ 199177 w 1466662"/>
                  <a:gd name="connsiteY19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336228 w 1466662"/>
                  <a:gd name="connsiteY13" fmla="*/ 80798 h 1167897"/>
                  <a:gd name="connsiteX14" fmla="*/ 181070 w 1466662"/>
                  <a:gd name="connsiteY14" fmla="*/ 280658 h 1167897"/>
                  <a:gd name="connsiteX15" fmla="*/ 135802 w 1466662"/>
                  <a:gd name="connsiteY15" fmla="*/ 244444 h 1167897"/>
                  <a:gd name="connsiteX16" fmla="*/ 72428 w 1466662"/>
                  <a:gd name="connsiteY16" fmla="*/ 624689 h 1167897"/>
                  <a:gd name="connsiteX17" fmla="*/ 0 w 1466662"/>
                  <a:gd name="connsiteY17" fmla="*/ 561315 h 1167897"/>
                  <a:gd name="connsiteX18" fmla="*/ 135802 w 1466662"/>
                  <a:gd name="connsiteY18" fmla="*/ 1167897 h 1167897"/>
                  <a:gd name="connsiteX19" fmla="*/ 181070 w 1466662"/>
                  <a:gd name="connsiteY19" fmla="*/ 1032095 h 1167897"/>
                  <a:gd name="connsiteX20" fmla="*/ 199177 w 1466662"/>
                  <a:gd name="connsiteY20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760091 w 1466662"/>
                  <a:gd name="connsiteY11" fmla="*/ 16504 h 1167897"/>
                  <a:gd name="connsiteX12" fmla="*/ 516048 w 1466662"/>
                  <a:gd name="connsiteY12" fmla="*/ 72428 h 1167897"/>
                  <a:gd name="connsiteX13" fmla="*/ 570369 w 1466662"/>
                  <a:gd name="connsiteY13" fmla="*/ 0 h 1167897"/>
                  <a:gd name="connsiteX14" fmla="*/ 336228 w 1466662"/>
                  <a:gd name="connsiteY14" fmla="*/ 80798 h 1167897"/>
                  <a:gd name="connsiteX15" fmla="*/ 181070 w 1466662"/>
                  <a:gd name="connsiteY15" fmla="*/ 280658 h 1167897"/>
                  <a:gd name="connsiteX16" fmla="*/ 135802 w 1466662"/>
                  <a:gd name="connsiteY16" fmla="*/ 244444 h 1167897"/>
                  <a:gd name="connsiteX17" fmla="*/ 72428 w 1466662"/>
                  <a:gd name="connsiteY17" fmla="*/ 624689 h 1167897"/>
                  <a:gd name="connsiteX18" fmla="*/ 0 w 1466662"/>
                  <a:gd name="connsiteY18" fmla="*/ 561315 h 1167897"/>
                  <a:gd name="connsiteX19" fmla="*/ 135802 w 1466662"/>
                  <a:gd name="connsiteY19" fmla="*/ 1167897 h 1167897"/>
                  <a:gd name="connsiteX20" fmla="*/ 181070 w 1466662"/>
                  <a:gd name="connsiteY20" fmla="*/ 1032095 h 1167897"/>
                  <a:gd name="connsiteX21" fmla="*/ 199177 w 1466662"/>
                  <a:gd name="connsiteY21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1241103 w 1466662"/>
                  <a:gd name="connsiteY9" fmla="*/ 161760 h 1167897"/>
                  <a:gd name="connsiteX10" fmla="*/ 995882 w 1466662"/>
                  <a:gd name="connsiteY10" fmla="*/ 108642 h 1167897"/>
                  <a:gd name="connsiteX11" fmla="*/ 1050202 w 1466662"/>
                  <a:gd name="connsiteY11" fmla="*/ 36214 h 1167897"/>
                  <a:gd name="connsiteX12" fmla="*/ 760091 w 1466662"/>
                  <a:gd name="connsiteY12" fmla="*/ 16504 h 1167897"/>
                  <a:gd name="connsiteX13" fmla="*/ 516048 w 1466662"/>
                  <a:gd name="connsiteY13" fmla="*/ 72428 h 1167897"/>
                  <a:gd name="connsiteX14" fmla="*/ 570369 w 1466662"/>
                  <a:gd name="connsiteY14" fmla="*/ 0 h 1167897"/>
                  <a:gd name="connsiteX15" fmla="*/ 336228 w 1466662"/>
                  <a:gd name="connsiteY15" fmla="*/ 80798 h 1167897"/>
                  <a:gd name="connsiteX16" fmla="*/ 181070 w 1466662"/>
                  <a:gd name="connsiteY16" fmla="*/ 280658 h 1167897"/>
                  <a:gd name="connsiteX17" fmla="*/ 135802 w 1466662"/>
                  <a:gd name="connsiteY17" fmla="*/ 244444 h 1167897"/>
                  <a:gd name="connsiteX18" fmla="*/ 72428 w 1466662"/>
                  <a:gd name="connsiteY18" fmla="*/ 624689 h 1167897"/>
                  <a:gd name="connsiteX19" fmla="*/ 0 w 1466662"/>
                  <a:gd name="connsiteY19" fmla="*/ 561315 h 1167897"/>
                  <a:gd name="connsiteX20" fmla="*/ 135802 w 1466662"/>
                  <a:gd name="connsiteY20" fmla="*/ 1167897 h 1167897"/>
                  <a:gd name="connsiteX21" fmla="*/ 181070 w 1466662"/>
                  <a:gd name="connsiteY21" fmla="*/ 1032095 h 1167897"/>
                  <a:gd name="connsiteX22" fmla="*/ 199177 w 1466662"/>
                  <a:gd name="connsiteY22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426841 w 1466662"/>
                  <a:gd name="connsiteY7" fmla="*/ 466560 h 1167897"/>
                  <a:gd name="connsiteX8" fmla="*/ 1348967 w 1466662"/>
                  <a:gd name="connsiteY8" fmla="*/ 344032 h 1167897"/>
                  <a:gd name="connsiteX9" fmla="*/ 1412341 w 1466662"/>
                  <a:gd name="connsiteY9" fmla="*/ 316872 h 1167897"/>
                  <a:gd name="connsiteX10" fmla="*/ 1241103 w 1466662"/>
                  <a:gd name="connsiteY10" fmla="*/ 161760 h 1167897"/>
                  <a:gd name="connsiteX11" fmla="*/ 995882 w 1466662"/>
                  <a:gd name="connsiteY11" fmla="*/ 108642 h 1167897"/>
                  <a:gd name="connsiteX12" fmla="*/ 1050202 w 1466662"/>
                  <a:gd name="connsiteY12" fmla="*/ 36214 h 1167897"/>
                  <a:gd name="connsiteX13" fmla="*/ 760091 w 1466662"/>
                  <a:gd name="connsiteY13" fmla="*/ 16504 h 1167897"/>
                  <a:gd name="connsiteX14" fmla="*/ 516048 w 1466662"/>
                  <a:gd name="connsiteY14" fmla="*/ 72428 h 1167897"/>
                  <a:gd name="connsiteX15" fmla="*/ 570369 w 1466662"/>
                  <a:gd name="connsiteY15" fmla="*/ 0 h 1167897"/>
                  <a:gd name="connsiteX16" fmla="*/ 336228 w 1466662"/>
                  <a:gd name="connsiteY16" fmla="*/ 80798 h 1167897"/>
                  <a:gd name="connsiteX17" fmla="*/ 181070 w 1466662"/>
                  <a:gd name="connsiteY17" fmla="*/ 280658 h 1167897"/>
                  <a:gd name="connsiteX18" fmla="*/ 135802 w 1466662"/>
                  <a:gd name="connsiteY18" fmla="*/ 244444 h 1167897"/>
                  <a:gd name="connsiteX19" fmla="*/ 72428 w 1466662"/>
                  <a:gd name="connsiteY19" fmla="*/ 624689 h 1167897"/>
                  <a:gd name="connsiteX20" fmla="*/ 0 w 1466662"/>
                  <a:gd name="connsiteY20" fmla="*/ 561315 h 1167897"/>
                  <a:gd name="connsiteX21" fmla="*/ 135802 w 1466662"/>
                  <a:gd name="connsiteY21" fmla="*/ 1167897 h 1167897"/>
                  <a:gd name="connsiteX22" fmla="*/ 181070 w 1466662"/>
                  <a:gd name="connsiteY22" fmla="*/ 1032095 h 1167897"/>
                  <a:gd name="connsiteX23" fmla="*/ 199177 w 1466662"/>
                  <a:gd name="connsiteY23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181070 w 1466662"/>
                  <a:gd name="connsiteY18" fmla="*/ 280658 h 1167897"/>
                  <a:gd name="connsiteX19" fmla="*/ 135802 w 1466662"/>
                  <a:gd name="connsiteY19" fmla="*/ 244444 h 1167897"/>
                  <a:gd name="connsiteX20" fmla="*/ 72428 w 1466662"/>
                  <a:gd name="connsiteY20" fmla="*/ 624689 h 1167897"/>
                  <a:gd name="connsiteX21" fmla="*/ 0 w 1466662"/>
                  <a:gd name="connsiteY21" fmla="*/ 561315 h 1167897"/>
                  <a:gd name="connsiteX22" fmla="*/ 135802 w 1466662"/>
                  <a:gd name="connsiteY22" fmla="*/ 1167897 h 1167897"/>
                  <a:gd name="connsiteX23" fmla="*/ 181070 w 1466662"/>
                  <a:gd name="connsiteY23" fmla="*/ 1032095 h 1167897"/>
                  <a:gd name="connsiteX24" fmla="*/ 199177 w 1466662"/>
                  <a:gd name="connsiteY24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135802 w 1466662"/>
                  <a:gd name="connsiteY20" fmla="*/ 24444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52860 w 1466662"/>
                  <a:gd name="connsiteY21" fmla="*/ 409410 h 1167897"/>
                  <a:gd name="connsiteX22" fmla="*/ 72428 w 1466662"/>
                  <a:gd name="connsiteY22" fmla="*/ 624689 h 1167897"/>
                  <a:gd name="connsiteX23" fmla="*/ 0 w 1466662"/>
                  <a:gd name="connsiteY23" fmla="*/ 561315 h 1167897"/>
                  <a:gd name="connsiteX24" fmla="*/ 135802 w 1466662"/>
                  <a:gd name="connsiteY24" fmla="*/ 1167897 h 1167897"/>
                  <a:gd name="connsiteX25" fmla="*/ 181070 w 1466662"/>
                  <a:gd name="connsiteY25" fmla="*/ 1032095 h 1167897"/>
                  <a:gd name="connsiteX26" fmla="*/ 199177 w 1466662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84334 w 1478568"/>
                  <a:gd name="connsiteY22" fmla="*/ 624689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24284 w 1478568"/>
                  <a:gd name="connsiteY24" fmla="*/ 880898 h 1167897"/>
                  <a:gd name="connsiteX25" fmla="*/ 147708 w 1478568"/>
                  <a:gd name="connsiteY25" fmla="*/ 1167897 h 1167897"/>
                  <a:gd name="connsiteX26" fmla="*/ 192976 w 1478568"/>
                  <a:gd name="connsiteY26" fmla="*/ 1032095 h 1167897"/>
                  <a:gd name="connsiteX27" fmla="*/ 211083 w 1478568"/>
                  <a:gd name="connsiteY27" fmla="*/ 534155 h 1167897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8107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78568" h="1179804">
                    <a:moveTo>
                      <a:pt x="211083" y="543680"/>
                    </a:moveTo>
                    <a:cubicBezTo>
                      <a:pt x="391515" y="588617"/>
                      <a:pt x="569567" y="624029"/>
                      <a:pt x="745237" y="607054"/>
                    </a:cubicBezTo>
                    <a:cubicBezTo>
                      <a:pt x="921851" y="573056"/>
                      <a:pt x="1038932" y="572397"/>
                      <a:pt x="1225071" y="462199"/>
                    </a:cubicBezTo>
                    <a:cubicBezTo>
                      <a:pt x="1293035" y="571823"/>
                      <a:pt x="1360999" y="748122"/>
                      <a:pt x="1328949" y="955376"/>
                    </a:cubicBezTo>
                    <a:cubicBezTo>
                      <a:pt x="1339912" y="1003661"/>
                      <a:pt x="1346113" y="1047185"/>
                      <a:pt x="1388033" y="1104995"/>
                    </a:cubicBezTo>
                    <a:cubicBezTo>
                      <a:pt x="1393825" y="1012833"/>
                      <a:pt x="1421049" y="925435"/>
                      <a:pt x="1426841" y="833273"/>
                    </a:cubicBezTo>
                    <a:cubicBezTo>
                      <a:pt x="1442009" y="768665"/>
                      <a:pt x="1430982" y="696913"/>
                      <a:pt x="1415194" y="625161"/>
                    </a:cubicBezTo>
                    <a:lnTo>
                      <a:pt x="1478568" y="625161"/>
                    </a:lnTo>
                    <a:cubicBezTo>
                      <a:pt x="1458151" y="577057"/>
                      <a:pt x="1459164" y="524189"/>
                      <a:pt x="1438747" y="476085"/>
                    </a:cubicBezTo>
                    <a:cubicBezTo>
                      <a:pt x="1419933" y="428098"/>
                      <a:pt x="1386831" y="394400"/>
                      <a:pt x="1360873" y="353557"/>
                    </a:cubicBezTo>
                    <a:lnTo>
                      <a:pt x="1424247" y="326397"/>
                    </a:lnTo>
                    <a:cubicBezTo>
                      <a:pt x="1374312" y="258818"/>
                      <a:pt x="1338663" y="200764"/>
                      <a:pt x="1253009" y="171285"/>
                    </a:cubicBezTo>
                    <a:cubicBezTo>
                      <a:pt x="1173650" y="129767"/>
                      <a:pt x="1101434" y="107298"/>
                      <a:pt x="1007788" y="118167"/>
                    </a:cubicBezTo>
                    <a:cubicBezTo>
                      <a:pt x="1025895" y="94024"/>
                      <a:pt x="1101406" y="61095"/>
                      <a:pt x="1062108" y="45739"/>
                    </a:cubicBezTo>
                    <a:cubicBezTo>
                      <a:pt x="1022810" y="30383"/>
                      <a:pt x="866319" y="13549"/>
                      <a:pt x="771997" y="26029"/>
                    </a:cubicBezTo>
                    <a:cubicBezTo>
                      <a:pt x="678743" y="28001"/>
                      <a:pt x="609302" y="63312"/>
                      <a:pt x="527954" y="81953"/>
                    </a:cubicBezTo>
                    <a:lnTo>
                      <a:pt x="570369" y="0"/>
                    </a:lnTo>
                    <a:cubicBezTo>
                      <a:pt x="490735" y="24551"/>
                      <a:pt x="396812" y="46722"/>
                      <a:pt x="338609" y="90323"/>
                    </a:cubicBezTo>
                    <a:cubicBezTo>
                      <a:pt x="305271" y="122866"/>
                      <a:pt x="269553" y="136360"/>
                      <a:pt x="243359" y="171285"/>
                    </a:cubicBezTo>
                    <a:cubicBezTo>
                      <a:pt x="208309" y="205362"/>
                      <a:pt x="185163" y="239437"/>
                      <a:pt x="173926" y="287801"/>
                    </a:cubicBezTo>
                    <a:lnTo>
                      <a:pt x="107227" y="234919"/>
                    </a:lnTo>
                    <a:cubicBezTo>
                      <a:pt x="93867" y="297052"/>
                      <a:pt x="68601" y="356802"/>
                      <a:pt x="64766" y="418935"/>
                    </a:cubicBezTo>
                    <a:cubicBezTo>
                      <a:pt x="47477" y="481170"/>
                      <a:pt x="44474" y="533879"/>
                      <a:pt x="55759" y="605639"/>
                    </a:cubicBezTo>
                    <a:lnTo>
                      <a:pt x="0" y="573221"/>
                    </a:lnTo>
                    <a:cubicBezTo>
                      <a:pt x="4126" y="661492"/>
                      <a:pt x="-8417" y="790246"/>
                      <a:pt x="24284" y="890423"/>
                    </a:cubicBezTo>
                    <a:cubicBezTo>
                      <a:pt x="50345" y="986883"/>
                      <a:pt x="78785" y="1083344"/>
                      <a:pt x="123896" y="1179804"/>
                    </a:cubicBezTo>
                    <a:cubicBezTo>
                      <a:pt x="160417" y="1147237"/>
                      <a:pt x="175506" y="1093237"/>
                      <a:pt x="162020" y="1039239"/>
                    </a:cubicBezTo>
                    <a:cubicBezTo>
                      <a:pt x="153769" y="923266"/>
                      <a:pt x="93128" y="673941"/>
                      <a:pt x="211083" y="54368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80" name="Group 379">
                <a:extLst>
                  <a:ext uri="{FF2B5EF4-FFF2-40B4-BE49-F238E27FC236}">
                    <a16:creationId xmlns:a16="http://schemas.microsoft.com/office/drawing/2014/main" id="{120F8F42-837A-4FD9-9425-4F707D86BAD7}"/>
                  </a:ext>
                </a:extLst>
              </p:cNvPr>
              <p:cNvGrpSpPr/>
              <p:nvPr/>
            </p:nvGrpSpPr>
            <p:grpSpPr>
              <a:xfrm>
                <a:off x="8929601" y="3251589"/>
                <a:ext cx="472916" cy="387317"/>
                <a:chOff x="2292924" y="1146401"/>
                <a:chExt cx="366419" cy="234125"/>
              </a:xfrm>
            </p:grpSpPr>
            <p:sp>
              <p:nvSpPr>
                <p:cNvPr id="394" name="Oval 5">
                  <a:extLst>
                    <a:ext uri="{FF2B5EF4-FFF2-40B4-BE49-F238E27FC236}">
                      <a16:creationId xmlns:a16="http://schemas.microsoft.com/office/drawing/2014/main" id="{95F05536-11CB-43D9-8C94-F2B0108311DF}"/>
                    </a:ext>
                  </a:extLst>
                </p:cNvPr>
                <p:cNvSpPr/>
                <p:nvPr/>
              </p:nvSpPr>
              <p:spPr>
                <a:xfrm rot="21265117" flipH="1">
                  <a:off x="2292924" y="1146401"/>
                  <a:ext cx="335070" cy="146702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Oval 4">
                  <a:extLst>
                    <a:ext uri="{FF2B5EF4-FFF2-40B4-BE49-F238E27FC236}">
                      <a16:creationId xmlns:a16="http://schemas.microsoft.com/office/drawing/2014/main" id="{F6EAF908-3E23-4B05-A2CC-B2710BC39B9E}"/>
                    </a:ext>
                  </a:extLst>
                </p:cNvPr>
                <p:cNvSpPr/>
                <p:nvPr/>
              </p:nvSpPr>
              <p:spPr>
                <a:xfrm rot="21467118" flipH="1">
                  <a:off x="2296059" y="1168252"/>
                  <a:ext cx="363284" cy="212274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Oval 395">
                  <a:extLst>
                    <a:ext uri="{FF2B5EF4-FFF2-40B4-BE49-F238E27FC236}">
                      <a16:creationId xmlns:a16="http://schemas.microsoft.com/office/drawing/2014/main" id="{473CDF28-2C11-4107-940C-A659CF7474C8}"/>
                    </a:ext>
                  </a:extLst>
                </p:cNvPr>
                <p:cNvSpPr/>
                <p:nvPr/>
              </p:nvSpPr>
              <p:spPr>
                <a:xfrm rot="1695153" flipH="1">
                  <a:off x="2351497" y="1176611"/>
                  <a:ext cx="202343" cy="202344"/>
                </a:xfrm>
                <a:prstGeom prst="ellipse">
                  <a:avLst/>
                </a:prstGeom>
                <a:solidFill>
                  <a:srgbClr val="573D2A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7F700572-2D57-4ECF-BCED-88F4619B39AF}"/>
                    </a:ext>
                  </a:extLst>
                </p:cNvPr>
                <p:cNvSpPr/>
                <p:nvPr/>
              </p:nvSpPr>
              <p:spPr>
                <a:xfrm rot="1695153" flipH="1">
                  <a:off x="2344354" y="1205005"/>
                  <a:ext cx="161996" cy="161997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Oval 397">
                  <a:extLst>
                    <a:ext uri="{FF2B5EF4-FFF2-40B4-BE49-F238E27FC236}">
                      <a16:creationId xmlns:a16="http://schemas.microsoft.com/office/drawing/2014/main" id="{E93BD89B-0A94-4F5E-8CD5-238260CF71B5}"/>
                    </a:ext>
                  </a:extLst>
                </p:cNvPr>
                <p:cNvSpPr/>
                <p:nvPr/>
              </p:nvSpPr>
              <p:spPr>
                <a:xfrm rot="1695153" flipH="1">
                  <a:off x="2375391" y="1208573"/>
                  <a:ext cx="91974" cy="91974"/>
                </a:xfrm>
                <a:prstGeom prst="ellipse">
                  <a:avLst/>
                </a:prstGeom>
                <a:solidFill>
                  <a:srgbClr val="F9E58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9" name="Oval 398">
                  <a:extLst>
                    <a:ext uri="{FF2B5EF4-FFF2-40B4-BE49-F238E27FC236}">
                      <a16:creationId xmlns:a16="http://schemas.microsoft.com/office/drawing/2014/main" id="{74BDE515-8E23-4AE4-9C1B-E4B6E0E77B32}"/>
                    </a:ext>
                  </a:extLst>
                </p:cNvPr>
                <p:cNvSpPr/>
                <p:nvPr/>
              </p:nvSpPr>
              <p:spPr>
                <a:xfrm rot="1695153" flipH="1">
                  <a:off x="2365109" y="1240325"/>
                  <a:ext cx="64380" cy="5989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1" name="Group 380">
                <a:extLst>
                  <a:ext uri="{FF2B5EF4-FFF2-40B4-BE49-F238E27FC236}">
                    <a16:creationId xmlns:a16="http://schemas.microsoft.com/office/drawing/2014/main" id="{D985877D-B3C0-4C09-90D7-307328C2DD1D}"/>
                  </a:ext>
                </a:extLst>
              </p:cNvPr>
              <p:cNvGrpSpPr/>
              <p:nvPr/>
            </p:nvGrpSpPr>
            <p:grpSpPr>
              <a:xfrm>
                <a:off x="8126090" y="3286026"/>
                <a:ext cx="472916" cy="387317"/>
                <a:chOff x="2292924" y="1146401"/>
                <a:chExt cx="366419" cy="234125"/>
              </a:xfrm>
            </p:grpSpPr>
            <p:sp>
              <p:nvSpPr>
                <p:cNvPr id="388" name="Oval 5">
                  <a:extLst>
                    <a:ext uri="{FF2B5EF4-FFF2-40B4-BE49-F238E27FC236}">
                      <a16:creationId xmlns:a16="http://schemas.microsoft.com/office/drawing/2014/main" id="{032DB306-3C20-4E3A-AD75-E7D586A658AC}"/>
                    </a:ext>
                  </a:extLst>
                </p:cNvPr>
                <p:cNvSpPr/>
                <p:nvPr/>
              </p:nvSpPr>
              <p:spPr>
                <a:xfrm rot="21265117" flipH="1">
                  <a:off x="2292924" y="1146401"/>
                  <a:ext cx="335070" cy="146702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9" name="Oval 4">
                  <a:extLst>
                    <a:ext uri="{FF2B5EF4-FFF2-40B4-BE49-F238E27FC236}">
                      <a16:creationId xmlns:a16="http://schemas.microsoft.com/office/drawing/2014/main" id="{B0588F9B-6B21-44C8-B3B1-D5C1AC117431}"/>
                    </a:ext>
                  </a:extLst>
                </p:cNvPr>
                <p:cNvSpPr/>
                <p:nvPr/>
              </p:nvSpPr>
              <p:spPr>
                <a:xfrm rot="21467118" flipH="1">
                  <a:off x="2296059" y="1168252"/>
                  <a:ext cx="363284" cy="212274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719BA5EB-2E72-4889-91F5-9381583D9C1E}"/>
                    </a:ext>
                  </a:extLst>
                </p:cNvPr>
                <p:cNvSpPr/>
                <p:nvPr/>
              </p:nvSpPr>
              <p:spPr>
                <a:xfrm rot="1695153" flipH="1">
                  <a:off x="2351497" y="1176614"/>
                  <a:ext cx="202343" cy="202345"/>
                </a:xfrm>
                <a:prstGeom prst="ellipse">
                  <a:avLst/>
                </a:prstGeom>
                <a:solidFill>
                  <a:srgbClr val="573D2A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3FD3D16C-9815-4595-91C2-8FFF44048C24}"/>
                    </a:ext>
                  </a:extLst>
                </p:cNvPr>
                <p:cNvSpPr/>
                <p:nvPr/>
              </p:nvSpPr>
              <p:spPr>
                <a:xfrm rot="1695153" flipH="1">
                  <a:off x="2344354" y="1205005"/>
                  <a:ext cx="161996" cy="161997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7ED31119-5602-4E6D-89AD-62C22825C9BC}"/>
                    </a:ext>
                  </a:extLst>
                </p:cNvPr>
                <p:cNvSpPr/>
                <p:nvPr/>
              </p:nvSpPr>
              <p:spPr>
                <a:xfrm rot="1695153" flipH="1">
                  <a:off x="2375391" y="1208573"/>
                  <a:ext cx="91974" cy="91974"/>
                </a:xfrm>
                <a:prstGeom prst="ellipse">
                  <a:avLst/>
                </a:prstGeom>
                <a:solidFill>
                  <a:srgbClr val="F9E58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Oval 392">
                  <a:extLst>
                    <a:ext uri="{FF2B5EF4-FFF2-40B4-BE49-F238E27FC236}">
                      <a16:creationId xmlns:a16="http://schemas.microsoft.com/office/drawing/2014/main" id="{8CF42F04-0944-4B89-BFDC-41C9259A5569}"/>
                    </a:ext>
                  </a:extLst>
                </p:cNvPr>
                <p:cNvSpPr/>
                <p:nvPr/>
              </p:nvSpPr>
              <p:spPr>
                <a:xfrm rot="1695153" flipH="1">
                  <a:off x="2365109" y="1240325"/>
                  <a:ext cx="64380" cy="5989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2" name="Group 381">
                <a:extLst>
                  <a:ext uri="{FF2B5EF4-FFF2-40B4-BE49-F238E27FC236}">
                    <a16:creationId xmlns:a16="http://schemas.microsoft.com/office/drawing/2014/main" id="{F44B9C90-FA40-4771-8555-E9F336D86803}"/>
                  </a:ext>
                </a:extLst>
              </p:cNvPr>
              <p:cNvGrpSpPr/>
              <p:nvPr/>
            </p:nvGrpSpPr>
            <p:grpSpPr>
              <a:xfrm>
                <a:off x="8580738" y="4026036"/>
                <a:ext cx="395821" cy="360036"/>
                <a:chOff x="2751021" y="2876401"/>
                <a:chExt cx="306684" cy="217634"/>
              </a:xfrm>
            </p:grpSpPr>
            <p:sp>
              <p:nvSpPr>
                <p:cNvPr id="386" name="Chord 14349">
                  <a:extLst>
                    <a:ext uri="{FF2B5EF4-FFF2-40B4-BE49-F238E27FC236}">
                      <a16:creationId xmlns:a16="http://schemas.microsoft.com/office/drawing/2014/main" id="{A1FB5D01-9607-45AB-A39F-770461F1DE84}"/>
                    </a:ext>
                  </a:extLst>
                </p:cNvPr>
                <p:cNvSpPr/>
                <p:nvPr/>
              </p:nvSpPr>
              <p:spPr>
                <a:xfrm rot="19648850">
                  <a:off x="2751395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Chord 14349">
                  <a:extLst>
                    <a:ext uri="{FF2B5EF4-FFF2-40B4-BE49-F238E27FC236}">
                      <a16:creationId xmlns:a16="http://schemas.microsoft.com/office/drawing/2014/main" id="{83BCFCD0-158C-4ECF-8537-0A50F719F8CD}"/>
                    </a:ext>
                  </a:extLst>
                </p:cNvPr>
                <p:cNvSpPr/>
                <p:nvPr/>
              </p:nvSpPr>
              <p:spPr>
                <a:xfrm rot="19648850">
                  <a:off x="2751021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83" name="Freeform: Shape 91">
                <a:extLst>
                  <a:ext uri="{FF2B5EF4-FFF2-40B4-BE49-F238E27FC236}">
                    <a16:creationId xmlns:a16="http://schemas.microsoft.com/office/drawing/2014/main" id="{DB1FAED2-E389-4809-99B9-E4B6206DA4BB}"/>
                  </a:ext>
                </a:extLst>
              </p:cNvPr>
              <p:cNvSpPr/>
              <p:nvPr/>
            </p:nvSpPr>
            <p:spPr>
              <a:xfrm>
                <a:off x="8703925" y="3648481"/>
                <a:ext cx="129273" cy="143454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: Shape 102">
                <a:extLst>
                  <a:ext uri="{FF2B5EF4-FFF2-40B4-BE49-F238E27FC236}">
                    <a16:creationId xmlns:a16="http://schemas.microsoft.com/office/drawing/2014/main" id="{CF5CC90F-3595-4D78-AF1D-2FB79DE75C85}"/>
                  </a:ext>
                </a:extLst>
              </p:cNvPr>
              <p:cNvSpPr/>
              <p:nvPr/>
            </p:nvSpPr>
            <p:spPr>
              <a:xfrm rot="10800000">
                <a:off x="7823989" y="3571019"/>
                <a:ext cx="1658972" cy="1168360"/>
              </a:xfrm>
              <a:custGeom>
                <a:avLst/>
                <a:gdLst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181070 w 1466662"/>
                  <a:gd name="connsiteY13" fmla="*/ 280658 h 1167897"/>
                  <a:gd name="connsiteX14" fmla="*/ 135802 w 1466662"/>
                  <a:gd name="connsiteY14" fmla="*/ 244444 h 1167897"/>
                  <a:gd name="connsiteX15" fmla="*/ 72428 w 1466662"/>
                  <a:gd name="connsiteY15" fmla="*/ 624689 h 1167897"/>
                  <a:gd name="connsiteX16" fmla="*/ 0 w 1466662"/>
                  <a:gd name="connsiteY16" fmla="*/ 561315 h 1167897"/>
                  <a:gd name="connsiteX17" fmla="*/ 135802 w 1466662"/>
                  <a:gd name="connsiteY17" fmla="*/ 1167897 h 1167897"/>
                  <a:gd name="connsiteX18" fmla="*/ 181070 w 1466662"/>
                  <a:gd name="connsiteY18" fmla="*/ 1032095 h 1167897"/>
                  <a:gd name="connsiteX19" fmla="*/ 199177 w 1466662"/>
                  <a:gd name="connsiteY19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336228 w 1466662"/>
                  <a:gd name="connsiteY13" fmla="*/ 80798 h 1167897"/>
                  <a:gd name="connsiteX14" fmla="*/ 181070 w 1466662"/>
                  <a:gd name="connsiteY14" fmla="*/ 280658 h 1167897"/>
                  <a:gd name="connsiteX15" fmla="*/ 135802 w 1466662"/>
                  <a:gd name="connsiteY15" fmla="*/ 244444 h 1167897"/>
                  <a:gd name="connsiteX16" fmla="*/ 72428 w 1466662"/>
                  <a:gd name="connsiteY16" fmla="*/ 624689 h 1167897"/>
                  <a:gd name="connsiteX17" fmla="*/ 0 w 1466662"/>
                  <a:gd name="connsiteY17" fmla="*/ 561315 h 1167897"/>
                  <a:gd name="connsiteX18" fmla="*/ 135802 w 1466662"/>
                  <a:gd name="connsiteY18" fmla="*/ 1167897 h 1167897"/>
                  <a:gd name="connsiteX19" fmla="*/ 181070 w 1466662"/>
                  <a:gd name="connsiteY19" fmla="*/ 1032095 h 1167897"/>
                  <a:gd name="connsiteX20" fmla="*/ 199177 w 1466662"/>
                  <a:gd name="connsiteY20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760091 w 1466662"/>
                  <a:gd name="connsiteY11" fmla="*/ 16504 h 1167897"/>
                  <a:gd name="connsiteX12" fmla="*/ 516048 w 1466662"/>
                  <a:gd name="connsiteY12" fmla="*/ 72428 h 1167897"/>
                  <a:gd name="connsiteX13" fmla="*/ 570369 w 1466662"/>
                  <a:gd name="connsiteY13" fmla="*/ 0 h 1167897"/>
                  <a:gd name="connsiteX14" fmla="*/ 336228 w 1466662"/>
                  <a:gd name="connsiteY14" fmla="*/ 80798 h 1167897"/>
                  <a:gd name="connsiteX15" fmla="*/ 181070 w 1466662"/>
                  <a:gd name="connsiteY15" fmla="*/ 280658 h 1167897"/>
                  <a:gd name="connsiteX16" fmla="*/ 135802 w 1466662"/>
                  <a:gd name="connsiteY16" fmla="*/ 244444 h 1167897"/>
                  <a:gd name="connsiteX17" fmla="*/ 72428 w 1466662"/>
                  <a:gd name="connsiteY17" fmla="*/ 624689 h 1167897"/>
                  <a:gd name="connsiteX18" fmla="*/ 0 w 1466662"/>
                  <a:gd name="connsiteY18" fmla="*/ 561315 h 1167897"/>
                  <a:gd name="connsiteX19" fmla="*/ 135802 w 1466662"/>
                  <a:gd name="connsiteY19" fmla="*/ 1167897 h 1167897"/>
                  <a:gd name="connsiteX20" fmla="*/ 181070 w 1466662"/>
                  <a:gd name="connsiteY20" fmla="*/ 1032095 h 1167897"/>
                  <a:gd name="connsiteX21" fmla="*/ 199177 w 1466662"/>
                  <a:gd name="connsiteY21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1241103 w 1466662"/>
                  <a:gd name="connsiteY9" fmla="*/ 161760 h 1167897"/>
                  <a:gd name="connsiteX10" fmla="*/ 995882 w 1466662"/>
                  <a:gd name="connsiteY10" fmla="*/ 108642 h 1167897"/>
                  <a:gd name="connsiteX11" fmla="*/ 1050202 w 1466662"/>
                  <a:gd name="connsiteY11" fmla="*/ 36214 h 1167897"/>
                  <a:gd name="connsiteX12" fmla="*/ 760091 w 1466662"/>
                  <a:gd name="connsiteY12" fmla="*/ 16504 h 1167897"/>
                  <a:gd name="connsiteX13" fmla="*/ 516048 w 1466662"/>
                  <a:gd name="connsiteY13" fmla="*/ 72428 h 1167897"/>
                  <a:gd name="connsiteX14" fmla="*/ 570369 w 1466662"/>
                  <a:gd name="connsiteY14" fmla="*/ 0 h 1167897"/>
                  <a:gd name="connsiteX15" fmla="*/ 336228 w 1466662"/>
                  <a:gd name="connsiteY15" fmla="*/ 80798 h 1167897"/>
                  <a:gd name="connsiteX16" fmla="*/ 181070 w 1466662"/>
                  <a:gd name="connsiteY16" fmla="*/ 280658 h 1167897"/>
                  <a:gd name="connsiteX17" fmla="*/ 135802 w 1466662"/>
                  <a:gd name="connsiteY17" fmla="*/ 244444 h 1167897"/>
                  <a:gd name="connsiteX18" fmla="*/ 72428 w 1466662"/>
                  <a:gd name="connsiteY18" fmla="*/ 624689 h 1167897"/>
                  <a:gd name="connsiteX19" fmla="*/ 0 w 1466662"/>
                  <a:gd name="connsiteY19" fmla="*/ 561315 h 1167897"/>
                  <a:gd name="connsiteX20" fmla="*/ 135802 w 1466662"/>
                  <a:gd name="connsiteY20" fmla="*/ 1167897 h 1167897"/>
                  <a:gd name="connsiteX21" fmla="*/ 181070 w 1466662"/>
                  <a:gd name="connsiteY21" fmla="*/ 1032095 h 1167897"/>
                  <a:gd name="connsiteX22" fmla="*/ 199177 w 1466662"/>
                  <a:gd name="connsiteY22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426841 w 1466662"/>
                  <a:gd name="connsiteY7" fmla="*/ 466560 h 1167897"/>
                  <a:gd name="connsiteX8" fmla="*/ 1348967 w 1466662"/>
                  <a:gd name="connsiteY8" fmla="*/ 344032 h 1167897"/>
                  <a:gd name="connsiteX9" fmla="*/ 1412341 w 1466662"/>
                  <a:gd name="connsiteY9" fmla="*/ 316872 h 1167897"/>
                  <a:gd name="connsiteX10" fmla="*/ 1241103 w 1466662"/>
                  <a:gd name="connsiteY10" fmla="*/ 161760 h 1167897"/>
                  <a:gd name="connsiteX11" fmla="*/ 995882 w 1466662"/>
                  <a:gd name="connsiteY11" fmla="*/ 108642 h 1167897"/>
                  <a:gd name="connsiteX12" fmla="*/ 1050202 w 1466662"/>
                  <a:gd name="connsiteY12" fmla="*/ 36214 h 1167897"/>
                  <a:gd name="connsiteX13" fmla="*/ 760091 w 1466662"/>
                  <a:gd name="connsiteY13" fmla="*/ 16504 h 1167897"/>
                  <a:gd name="connsiteX14" fmla="*/ 516048 w 1466662"/>
                  <a:gd name="connsiteY14" fmla="*/ 72428 h 1167897"/>
                  <a:gd name="connsiteX15" fmla="*/ 570369 w 1466662"/>
                  <a:gd name="connsiteY15" fmla="*/ 0 h 1167897"/>
                  <a:gd name="connsiteX16" fmla="*/ 336228 w 1466662"/>
                  <a:gd name="connsiteY16" fmla="*/ 80798 h 1167897"/>
                  <a:gd name="connsiteX17" fmla="*/ 181070 w 1466662"/>
                  <a:gd name="connsiteY17" fmla="*/ 280658 h 1167897"/>
                  <a:gd name="connsiteX18" fmla="*/ 135802 w 1466662"/>
                  <a:gd name="connsiteY18" fmla="*/ 244444 h 1167897"/>
                  <a:gd name="connsiteX19" fmla="*/ 72428 w 1466662"/>
                  <a:gd name="connsiteY19" fmla="*/ 624689 h 1167897"/>
                  <a:gd name="connsiteX20" fmla="*/ 0 w 1466662"/>
                  <a:gd name="connsiteY20" fmla="*/ 561315 h 1167897"/>
                  <a:gd name="connsiteX21" fmla="*/ 135802 w 1466662"/>
                  <a:gd name="connsiteY21" fmla="*/ 1167897 h 1167897"/>
                  <a:gd name="connsiteX22" fmla="*/ 181070 w 1466662"/>
                  <a:gd name="connsiteY22" fmla="*/ 1032095 h 1167897"/>
                  <a:gd name="connsiteX23" fmla="*/ 199177 w 1466662"/>
                  <a:gd name="connsiteY23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181070 w 1466662"/>
                  <a:gd name="connsiteY18" fmla="*/ 280658 h 1167897"/>
                  <a:gd name="connsiteX19" fmla="*/ 135802 w 1466662"/>
                  <a:gd name="connsiteY19" fmla="*/ 244444 h 1167897"/>
                  <a:gd name="connsiteX20" fmla="*/ 72428 w 1466662"/>
                  <a:gd name="connsiteY20" fmla="*/ 624689 h 1167897"/>
                  <a:gd name="connsiteX21" fmla="*/ 0 w 1466662"/>
                  <a:gd name="connsiteY21" fmla="*/ 561315 h 1167897"/>
                  <a:gd name="connsiteX22" fmla="*/ 135802 w 1466662"/>
                  <a:gd name="connsiteY22" fmla="*/ 1167897 h 1167897"/>
                  <a:gd name="connsiteX23" fmla="*/ 181070 w 1466662"/>
                  <a:gd name="connsiteY23" fmla="*/ 1032095 h 1167897"/>
                  <a:gd name="connsiteX24" fmla="*/ 199177 w 1466662"/>
                  <a:gd name="connsiteY24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135802 w 1466662"/>
                  <a:gd name="connsiteY20" fmla="*/ 24444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52860 w 1466662"/>
                  <a:gd name="connsiteY21" fmla="*/ 409410 h 1167897"/>
                  <a:gd name="connsiteX22" fmla="*/ 72428 w 1466662"/>
                  <a:gd name="connsiteY22" fmla="*/ 624689 h 1167897"/>
                  <a:gd name="connsiteX23" fmla="*/ 0 w 1466662"/>
                  <a:gd name="connsiteY23" fmla="*/ 561315 h 1167897"/>
                  <a:gd name="connsiteX24" fmla="*/ 135802 w 1466662"/>
                  <a:gd name="connsiteY24" fmla="*/ 1167897 h 1167897"/>
                  <a:gd name="connsiteX25" fmla="*/ 181070 w 1466662"/>
                  <a:gd name="connsiteY25" fmla="*/ 1032095 h 1167897"/>
                  <a:gd name="connsiteX26" fmla="*/ 199177 w 1466662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84334 w 1478568"/>
                  <a:gd name="connsiteY22" fmla="*/ 624689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24284 w 1478568"/>
                  <a:gd name="connsiteY24" fmla="*/ 880898 h 1167897"/>
                  <a:gd name="connsiteX25" fmla="*/ 147708 w 1478568"/>
                  <a:gd name="connsiteY25" fmla="*/ 1167897 h 1167897"/>
                  <a:gd name="connsiteX26" fmla="*/ 192976 w 1478568"/>
                  <a:gd name="connsiteY26" fmla="*/ 1032095 h 1167897"/>
                  <a:gd name="connsiteX27" fmla="*/ 211083 w 1478568"/>
                  <a:gd name="connsiteY27" fmla="*/ 534155 h 1167897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8107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558123"/>
                  <a:gd name="connsiteY0" fmla="*/ 543680 h 1282017"/>
                  <a:gd name="connsiteX1" fmla="*/ 745237 w 1558123"/>
                  <a:gd name="connsiteY1" fmla="*/ 607054 h 1282017"/>
                  <a:gd name="connsiteX2" fmla="*/ 1225071 w 1558123"/>
                  <a:gd name="connsiteY2" fmla="*/ 462199 h 1282017"/>
                  <a:gd name="connsiteX3" fmla="*/ 1328949 w 1558123"/>
                  <a:gd name="connsiteY3" fmla="*/ 955376 h 1282017"/>
                  <a:gd name="connsiteX4" fmla="*/ 1557952 w 1558123"/>
                  <a:gd name="connsiteY4" fmla="*/ 1282017 h 1282017"/>
                  <a:gd name="connsiteX5" fmla="*/ 1426841 w 1558123"/>
                  <a:gd name="connsiteY5" fmla="*/ 833273 h 1282017"/>
                  <a:gd name="connsiteX6" fmla="*/ 1415194 w 1558123"/>
                  <a:gd name="connsiteY6" fmla="*/ 625161 h 1282017"/>
                  <a:gd name="connsiteX7" fmla="*/ 1478568 w 1558123"/>
                  <a:gd name="connsiteY7" fmla="*/ 625161 h 1282017"/>
                  <a:gd name="connsiteX8" fmla="*/ 1438747 w 1558123"/>
                  <a:gd name="connsiteY8" fmla="*/ 476085 h 1282017"/>
                  <a:gd name="connsiteX9" fmla="*/ 1360873 w 1558123"/>
                  <a:gd name="connsiteY9" fmla="*/ 353557 h 1282017"/>
                  <a:gd name="connsiteX10" fmla="*/ 1424247 w 1558123"/>
                  <a:gd name="connsiteY10" fmla="*/ 326397 h 1282017"/>
                  <a:gd name="connsiteX11" fmla="*/ 1253009 w 1558123"/>
                  <a:gd name="connsiteY11" fmla="*/ 171285 h 1282017"/>
                  <a:gd name="connsiteX12" fmla="*/ 1007788 w 1558123"/>
                  <a:gd name="connsiteY12" fmla="*/ 118167 h 1282017"/>
                  <a:gd name="connsiteX13" fmla="*/ 1062108 w 1558123"/>
                  <a:gd name="connsiteY13" fmla="*/ 45739 h 1282017"/>
                  <a:gd name="connsiteX14" fmla="*/ 771997 w 1558123"/>
                  <a:gd name="connsiteY14" fmla="*/ 26029 h 1282017"/>
                  <a:gd name="connsiteX15" fmla="*/ 527954 w 1558123"/>
                  <a:gd name="connsiteY15" fmla="*/ 81953 h 1282017"/>
                  <a:gd name="connsiteX16" fmla="*/ 570369 w 1558123"/>
                  <a:gd name="connsiteY16" fmla="*/ 0 h 1282017"/>
                  <a:gd name="connsiteX17" fmla="*/ 338609 w 1558123"/>
                  <a:gd name="connsiteY17" fmla="*/ 90323 h 1282017"/>
                  <a:gd name="connsiteX18" fmla="*/ 243359 w 1558123"/>
                  <a:gd name="connsiteY18" fmla="*/ 171285 h 1282017"/>
                  <a:gd name="connsiteX19" fmla="*/ 173926 w 1558123"/>
                  <a:gd name="connsiteY19" fmla="*/ 287801 h 1282017"/>
                  <a:gd name="connsiteX20" fmla="*/ 107227 w 1558123"/>
                  <a:gd name="connsiteY20" fmla="*/ 234919 h 1282017"/>
                  <a:gd name="connsiteX21" fmla="*/ 64766 w 1558123"/>
                  <a:gd name="connsiteY21" fmla="*/ 418935 h 1282017"/>
                  <a:gd name="connsiteX22" fmla="*/ 55759 w 1558123"/>
                  <a:gd name="connsiteY22" fmla="*/ 605639 h 1282017"/>
                  <a:gd name="connsiteX23" fmla="*/ 0 w 1558123"/>
                  <a:gd name="connsiteY23" fmla="*/ 573221 h 1282017"/>
                  <a:gd name="connsiteX24" fmla="*/ 24284 w 1558123"/>
                  <a:gd name="connsiteY24" fmla="*/ 890423 h 1282017"/>
                  <a:gd name="connsiteX25" fmla="*/ 123896 w 1558123"/>
                  <a:gd name="connsiteY25" fmla="*/ 1179804 h 1282017"/>
                  <a:gd name="connsiteX26" fmla="*/ 162020 w 1558123"/>
                  <a:gd name="connsiteY26" fmla="*/ 1039239 h 1282017"/>
                  <a:gd name="connsiteX27" fmla="*/ 211083 w 1558123"/>
                  <a:gd name="connsiteY27" fmla="*/ 543680 h 1282017"/>
                  <a:gd name="connsiteX0" fmla="*/ 211083 w 1558272"/>
                  <a:gd name="connsiteY0" fmla="*/ 543680 h 1282017"/>
                  <a:gd name="connsiteX1" fmla="*/ 745237 w 1558272"/>
                  <a:gd name="connsiteY1" fmla="*/ 607054 h 1282017"/>
                  <a:gd name="connsiteX2" fmla="*/ 1225071 w 1558272"/>
                  <a:gd name="connsiteY2" fmla="*/ 462199 h 1282017"/>
                  <a:gd name="connsiteX3" fmla="*/ 1328949 w 1558272"/>
                  <a:gd name="connsiteY3" fmla="*/ 955376 h 1282017"/>
                  <a:gd name="connsiteX4" fmla="*/ 1557952 w 1558272"/>
                  <a:gd name="connsiteY4" fmla="*/ 1282017 h 1282017"/>
                  <a:gd name="connsiteX5" fmla="*/ 1494809 w 1558272"/>
                  <a:gd name="connsiteY5" fmla="*/ 909139 h 1282017"/>
                  <a:gd name="connsiteX6" fmla="*/ 1415194 w 1558272"/>
                  <a:gd name="connsiteY6" fmla="*/ 625161 h 1282017"/>
                  <a:gd name="connsiteX7" fmla="*/ 1478568 w 1558272"/>
                  <a:gd name="connsiteY7" fmla="*/ 625161 h 1282017"/>
                  <a:gd name="connsiteX8" fmla="*/ 1438747 w 1558272"/>
                  <a:gd name="connsiteY8" fmla="*/ 476085 h 1282017"/>
                  <a:gd name="connsiteX9" fmla="*/ 1360873 w 1558272"/>
                  <a:gd name="connsiteY9" fmla="*/ 353557 h 1282017"/>
                  <a:gd name="connsiteX10" fmla="*/ 1424247 w 1558272"/>
                  <a:gd name="connsiteY10" fmla="*/ 326397 h 1282017"/>
                  <a:gd name="connsiteX11" fmla="*/ 1253009 w 1558272"/>
                  <a:gd name="connsiteY11" fmla="*/ 171285 h 1282017"/>
                  <a:gd name="connsiteX12" fmla="*/ 1007788 w 1558272"/>
                  <a:gd name="connsiteY12" fmla="*/ 118167 h 1282017"/>
                  <a:gd name="connsiteX13" fmla="*/ 1062108 w 1558272"/>
                  <a:gd name="connsiteY13" fmla="*/ 45739 h 1282017"/>
                  <a:gd name="connsiteX14" fmla="*/ 771997 w 1558272"/>
                  <a:gd name="connsiteY14" fmla="*/ 26029 h 1282017"/>
                  <a:gd name="connsiteX15" fmla="*/ 527954 w 1558272"/>
                  <a:gd name="connsiteY15" fmla="*/ 81953 h 1282017"/>
                  <a:gd name="connsiteX16" fmla="*/ 570369 w 1558272"/>
                  <a:gd name="connsiteY16" fmla="*/ 0 h 1282017"/>
                  <a:gd name="connsiteX17" fmla="*/ 338609 w 1558272"/>
                  <a:gd name="connsiteY17" fmla="*/ 90323 h 1282017"/>
                  <a:gd name="connsiteX18" fmla="*/ 243359 w 1558272"/>
                  <a:gd name="connsiteY18" fmla="*/ 171285 h 1282017"/>
                  <a:gd name="connsiteX19" fmla="*/ 173926 w 1558272"/>
                  <a:gd name="connsiteY19" fmla="*/ 287801 h 1282017"/>
                  <a:gd name="connsiteX20" fmla="*/ 107227 w 1558272"/>
                  <a:gd name="connsiteY20" fmla="*/ 234919 h 1282017"/>
                  <a:gd name="connsiteX21" fmla="*/ 64766 w 1558272"/>
                  <a:gd name="connsiteY21" fmla="*/ 418935 h 1282017"/>
                  <a:gd name="connsiteX22" fmla="*/ 55759 w 1558272"/>
                  <a:gd name="connsiteY22" fmla="*/ 605639 h 1282017"/>
                  <a:gd name="connsiteX23" fmla="*/ 0 w 1558272"/>
                  <a:gd name="connsiteY23" fmla="*/ 573221 h 1282017"/>
                  <a:gd name="connsiteX24" fmla="*/ 24284 w 1558272"/>
                  <a:gd name="connsiteY24" fmla="*/ 890423 h 1282017"/>
                  <a:gd name="connsiteX25" fmla="*/ 123896 w 1558272"/>
                  <a:gd name="connsiteY25" fmla="*/ 1179804 h 1282017"/>
                  <a:gd name="connsiteX26" fmla="*/ 162020 w 1558272"/>
                  <a:gd name="connsiteY26" fmla="*/ 1039239 h 1282017"/>
                  <a:gd name="connsiteX27" fmla="*/ 211083 w 1558272"/>
                  <a:gd name="connsiteY27" fmla="*/ 543680 h 1282017"/>
                  <a:gd name="connsiteX0" fmla="*/ 339738 w 1686927"/>
                  <a:gd name="connsiteY0" fmla="*/ 543680 h 1445337"/>
                  <a:gd name="connsiteX1" fmla="*/ 873892 w 1686927"/>
                  <a:gd name="connsiteY1" fmla="*/ 607054 h 1445337"/>
                  <a:gd name="connsiteX2" fmla="*/ 1353726 w 1686927"/>
                  <a:gd name="connsiteY2" fmla="*/ 462199 h 1445337"/>
                  <a:gd name="connsiteX3" fmla="*/ 1457604 w 1686927"/>
                  <a:gd name="connsiteY3" fmla="*/ 955376 h 1445337"/>
                  <a:gd name="connsiteX4" fmla="*/ 1686607 w 1686927"/>
                  <a:gd name="connsiteY4" fmla="*/ 1282017 h 1445337"/>
                  <a:gd name="connsiteX5" fmla="*/ 1623464 w 1686927"/>
                  <a:gd name="connsiteY5" fmla="*/ 909139 h 1445337"/>
                  <a:gd name="connsiteX6" fmla="*/ 1543849 w 1686927"/>
                  <a:gd name="connsiteY6" fmla="*/ 625161 h 1445337"/>
                  <a:gd name="connsiteX7" fmla="*/ 1607223 w 1686927"/>
                  <a:gd name="connsiteY7" fmla="*/ 625161 h 1445337"/>
                  <a:gd name="connsiteX8" fmla="*/ 1567402 w 1686927"/>
                  <a:gd name="connsiteY8" fmla="*/ 476085 h 1445337"/>
                  <a:gd name="connsiteX9" fmla="*/ 1489528 w 1686927"/>
                  <a:gd name="connsiteY9" fmla="*/ 353557 h 1445337"/>
                  <a:gd name="connsiteX10" fmla="*/ 1552902 w 1686927"/>
                  <a:gd name="connsiteY10" fmla="*/ 326397 h 1445337"/>
                  <a:gd name="connsiteX11" fmla="*/ 1381664 w 1686927"/>
                  <a:gd name="connsiteY11" fmla="*/ 171285 h 1445337"/>
                  <a:gd name="connsiteX12" fmla="*/ 1136443 w 1686927"/>
                  <a:gd name="connsiteY12" fmla="*/ 118167 h 1445337"/>
                  <a:gd name="connsiteX13" fmla="*/ 1190763 w 1686927"/>
                  <a:gd name="connsiteY13" fmla="*/ 45739 h 1445337"/>
                  <a:gd name="connsiteX14" fmla="*/ 900652 w 1686927"/>
                  <a:gd name="connsiteY14" fmla="*/ 26029 h 1445337"/>
                  <a:gd name="connsiteX15" fmla="*/ 656609 w 1686927"/>
                  <a:gd name="connsiteY15" fmla="*/ 81953 h 1445337"/>
                  <a:gd name="connsiteX16" fmla="*/ 699024 w 1686927"/>
                  <a:gd name="connsiteY16" fmla="*/ 0 h 1445337"/>
                  <a:gd name="connsiteX17" fmla="*/ 467264 w 1686927"/>
                  <a:gd name="connsiteY17" fmla="*/ 90323 h 1445337"/>
                  <a:gd name="connsiteX18" fmla="*/ 372014 w 1686927"/>
                  <a:gd name="connsiteY18" fmla="*/ 171285 h 1445337"/>
                  <a:gd name="connsiteX19" fmla="*/ 302581 w 1686927"/>
                  <a:gd name="connsiteY19" fmla="*/ 287801 h 1445337"/>
                  <a:gd name="connsiteX20" fmla="*/ 235882 w 1686927"/>
                  <a:gd name="connsiteY20" fmla="*/ 234919 h 1445337"/>
                  <a:gd name="connsiteX21" fmla="*/ 193421 w 1686927"/>
                  <a:gd name="connsiteY21" fmla="*/ 418935 h 1445337"/>
                  <a:gd name="connsiteX22" fmla="*/ 184414 w 1686927"/>
                  <a:gd name="connsiteY22" fmla="*/ 605639 h 1445337"/>
                  <a:gd name="connsiteX23" fmla="*/ 128655 w 1686927"/>
                  <a:gd name="connsiteY23" fmla="*/ 573221 h 1445337"/>
                  <a:gd name="connsiteX24" fmla="*/ 152939 w 1686927"/>
                  <a:gd name="connsiteY24" fmla="*/ 890423 h 1445337"/>
                  <a:gd name="connsiteX25" fmla="*/ 6169 w 1686927"/>
                  <a:gd name="connsiteY25" fmla="*/ 1445337 h 1445337"/>
                  <a:gd name="connsiteX26" fmla="*/ 290675 w 1686927"/>
                  <a:gd name="connsiteY26" fmla="*/ 1039239 h 1445337"/>
                  <a:gd name="connsiteX27" fmla="*/ 339738 w 1686927"/>
                  <a:gd name="connsiteY27" fmla="*/ 543680 h 1445337"/>
                  <a:gd name="connsiteX0" fmla="*/ 385696 w 1732885"/>
                  <a:gd name="connsiteY0" fmla="*/ 543680 h 1445337"/>
                  <a:gd name="connsiteX1" fmla="*/ 919850 w 1732885"/>
                  <a:gd name="connsiteY1" fmla="*/ 607054 h 1445337"/>
                  <a:gd name="connsiteX2" fmla="*/ 1399684 w 1732885"/>
                  <a:gd name="connsiteY2" fmla="*/ 462199 h 1445337"/>
                  <a:gd name="connsiteX3" fmla="*/ 1503562 w 1732885"/>
                  <a:gd name="connsiteY3" fmla="*/ 955376 h 1445337"/>
                  <a:gd name="connsiteX4" fmla="*/ 1732565 w 1732885"/>
                  <a:gd name="connsiteY4" fmla="*/ 1282017 h 1445337"/>
                  <a:gd name="connsiteX5" fmla="*/ 1669422 w 1732885"/>
                  <a:gd name="connsiteY5" fmla="*/ 909139 h 1445337"/>
                  <a:gd name="connsiteX6" fmla="*/ 1589807 w 1732885"/>
                  <a:gd name="connsiteY6" fmla="*/ 625161 h 1445337"/>
                  <a:gd name="connsiteX7" fmla="*/ 1653181 w 1732885"/>
                  <a:gd name="connsiteY7" fmla="*/ 625161 h 1445337"/>
                  <a:gd name="connsiteX8" fmla="*/ 1613360 w 1732885"/>
                  <a:gd name="connsiteY8" fmla="*/ 476085 h 1445337"/>
                  <a:gd name="connsiteX9" fmla="*/ 1535486 w 1732885"/>
                  <a:gd name="connsiteY9" fmla="*/ 353557 h 1445337"/>
                  <a:gd name="connsiteX10" fmla="*/ 1598860 w 1732885"/>
                  <a:gd name="connsiteY10" fmla="*/ 326397 h 1445337"/>
                  <a:gd name="connsiteX11" fmla="*/ 1427622 w 1732885"/>
                  <a:gd name="connsiteY11" fmla="*/ 171285 h 1445337"/>
                  <a:gd name="connsiteX12" fmla="*/ 1182401 w 1732885"/>
                  <a:gd name="connsiteY12" fmla="*/ 118167 h 1445337"/>
                  <a:gd name="connsiteX13" fmla="*/ 1236721 w 1732885"/>
                  <a:gd name="connsiteY13" fmla="*/ 45739 h 1445337"/>
                  <a:gd name="connsiteX14" fmla="*/ 946610 w 1732885"/>
                  <a:gd name="connsiteY14" fmla="*/ 26029 h 1445337"/>
                  <a:gd name="connsiteX15" fmla="*/ 702567 w 1732885"/>
                  <a:gd name="connsiteY15" fmla="*/ 81953 h 1445337"/>
                  <a:gd name="connsiteX16" fmla="*/ 744982 w 1732885"/>
                  <a:gd name="connsiteY16" fmla="*/ 0 h 1445337"/>
                  <a:gd name="connsiteX17" fmla="*/ 513222 w 1732885"/>
                  <a:gd name="connsiteY17" fmla="*/ 90323 h 1445337"/>
                  <a:gd name="connsiteX18" fmla="*/ 417972 w 1732885"/>
                  <a:gd name="connsiteY18" fmla="*/ 171285 h 1445337"/>
                  <a:gd name="connsiteX19" fmla="*/ 348539 w 1732885"/>
                  <a:gd name="connsiteY19" fmla="*/ 287801 h 1445337"/>
                  <a:gd name="connsiteX20" fmla="*/ 281840 w 1732885"/>
                  <a:gd name="connsiteY20" fmla="*/ 234919 h 1445337"/>
                  <a:gd name="connsiteX21" fmla="*/ 239379 w 1732885"/>
                  <a:gd name="connsiteY21" fmla="*/ 418935 h 1445337"/>
                  <a:gd name="connsiteX22" fmla="*/ 230372 w 1732885"/>
                  <a:gd name="connsiteY22" fmla="*/ 605639 h 1445337"/>
                  <a:gd name="connsiteX23" fmla="*/ 174613 w 1732885"/>
                  <a:gd name="connsiteY23" fmla="*/ 573221 h 1445337"/>
                  <a:gd name="connsiteX24" fmla="*/ 3490 w 1732885"/>
                  <a:gd name="connsiteY24" fmla="*/ 966289 h 1445337"/>
                  <a:gd name="connsiteX25" fmla="*/ 52127 w 1732885"/>
                  <a:gd name="connsiteY25" fmla="*/ 1445337 h 1445337"/>
                  <a:gd name="connsiteX26" fmla="*/ 336633 w 1732885"/>
                  <a:gd name="connsiteY26" fmla="*/ 1039239 h 1445337"/>
                  <a:gd name="connsiteX27" fmla="*/ 385696 w 1732885"/>
                  <a:gd name="connsiteY27" fmla="*/ 543680 h 1445337"/>
                  <a:gd name="connsiteX0" fmla="*/ 385696 w 1732885"/>
                  <a:gd name="connsiteY0" fmla="*/ 543680 h 1445337"/>
                  <a:gd name="connsiteX1" fmla="*/ 919850 w 1732885"/>
                  <a:gd name="connsiteY1" fmla="*/ 607054 h 1445337"/>
                  <a:gd name="connsiteX2" fmla="*/ 1399684 w 1732885"/>
                  <a:gd name="connsiteY2" fmla="*/ 462199 h 1445337"/>
                  <a:gd name="connsiteX3" fmla="*/ 1503562 w 1732885"/>
                  <a:gd name="connsiteY3" fmla="*/ 955376 h 1445337"/>
                  <a:gd name="connsiteX4" fmla="*/ 1732565 w 1732885"/>
                  <a:gd name="connsiteY4" fmla="*/ 1282017 h 1445337"/>
                  <a:gd name="connsiteX5" fmla="*/ 1669422 w 1732885"/>
                  <a:gd name="connsiteY5" fmla="*/ 909139 h 1445337"/>
                  <a:gd name="connsiteX6" fmla="*/ 1589807 w 1732885"/>
                  <a:gd name="connsiteY6" fmla="*/ 625161 h 1445337"/>
                  <a:gd name="connsiteX7" fmla="*/ 1653181 w 1732885"/>
                  <a:gd name="connsiteY7" fmla="*/ 625161 h 1445337"/>
                  <a:gd name="connsiteX8" fmla="*/ 1613360 w 1732885"/>
                  <a:gd name="connsiteY8" fmla="*/ 476085 h 1445337"/>
                  <a:gd name="connsiteX9" fmla="*/ 1535486 w 1732885"/>
                  <a:gd name="connsiteY9" fmla="*/ 353557 h 1445337"/>
                  <a:gd name="connsiteX10" fmla="*/ 1598860 w 1732885"/>
                  <a:gd name="connsiteY10" fmla="*/ 326397 h 1445337"/>
                  <a:gd name="connsiteX11" fmla="*/ 1427622 w 1732885"/>
                  <a:gd name="connsiteY11" fmla="*/ 171285 h 1445337"/>
                  <a:gd name="connsiteX12" fmla="*/ 1182401 w 1732885"/>
                  <a:gd name="connsiteY12" fmla="*/ 118167 h 1445337"/>
                  <a:gd name="connsiteX13" fmla="*/ 1236721 w 1732885"/>
                  <a:gd name="connsiteY13" fmla="*/ 45739 h 1445337"/>
                  <a:gd name="connsiteX14" fmla="*/ 946610 w 1732885"/>
                  <a:gd name="connsiteY14" fmla="*/ 26029 h 1445337"/>
                  <a:gd name="connsiteX15" fmla="*/ 702567 w 1732885"/>
                  <a:gd name="connsiteY15" fmla="*/ 81953 h 1445337"/>
                  <a:gd name="connsiteX16" fmla="*/ 744982 w 1732885"/>
                  <a:gd name="connsiteY16" fmla="*/ 0 h 1445337"/>
                  <a:gd name="connsiteX17" fmla="*/ 513222 w 1732885"/>
                  <a:gd name="connsiteY17" fmla="*/ 90323 h 1445337"/>
                  <a:gd name="connsiteX18" fmla="*/ 417972 w 1732885"/>
                  <a:gd name="connsiteY18" fmla="*/ 171285 h 1445337"/>
                  <a:gd name="connsiteX19" fmla="*/ 348539 w 1732885"/>
                  <a:gd name="connsiteY19" fmla="*/ 287801 h 1445337"/>
                  <a:gd name="connsiteX20" fmla="*/ 281840 w 1732885"/>
                  <a:gd name="connsiteY20" fmla="*/ 234919 h 1445337"/>
                  <a:gd name="connsiteX21" fmla="*/ 239379 w 1732885"/>
                  <a:gd name="connsiteY21" fmla="*/ 418935 h 1445337"/>
                  <a:gd name="connsiteX22" fmla="*/ 230372 w 1732885"/>
                  <a:gd name="connsiteY22" fmla="*/ 605639 h 1445337"/>
                  <a:gd name="connsiteX23" fmla="*/ 174613 w 1732885"/>
                  <a:gd name="connsiteY23" fmla="*/ 573221 h 1445337"/>
                  <a:gd name="connsiteX24" fmla="*/ 3490 w 1732885"/>
                  <a:gd name="connsiteY24" fmla="*/ 966289 h 1445337"/>
                  <a:gd name="connsiteX25" fmla="*/ 52127 w 1732885"/>
                  <a:gd name="connsiteY25" fmla="*/ 1445337 h 1445337"/>
                  <a:gd name="connsiteX26" fmla="*/ 200698 w 1732885"/>
                  <a:gd name="connsiteY26" fmla="*/ 1102461 h 1445337"/>
                  <a:gd name="connsiteX27" fmla="*/ 385696 w 1732885"/>
                  <a:gd name="connsiteY27" fmla="*/ 543680 h 1445337"/>
                  <a:gd name="connsiteX0" fmla="*/ 344767 w 1691956"/>
                  <a:gd name="connsiteY0" fmla="*/ 543680 h 1445337"/>
                  <a:gd name="connsiteX1" fmla="*/ 878921 w 1691956"/>
                  <a:gd name="connsiteY1" fmla="*/ 607054 h 1445337"/>
                  <a:gd name="connsiteX2" fmla="*/ 1358755 w 1691956"/>
                  <a:gd name="connsiteY2" fmla="*/ 462199 h 1445337"/>
                  <a:gd name="connsiteX3" fmla="*/ 1462633 w 1691956"/>
                  <a:gd name="connsiteY3" fmla="*/ 955376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878921 w 1691956"/>
                  <a:gd name="connsiteY1" fmla="*/ 607054 h 1445337"/>
                  <a:gd name="connsiteX2" fmla="*/ 1358755 w 1691956"/>
                  <a:gd name="connsiteY2" fmla="*/ 462199 h 1445337"/>
                  <a:gd name="connsiteX3" fmla="*/ 1513608 w 1691956"/>
                  <a:gd name="connsiteY3" fmla="*/ 94273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878921 w 1691956"/>
                  <a:gd name="connsiteY1" fmla="*/ 607054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49543 w 1691956"/>
                  <a:gd name="connsiteY3" fmla="*/ 13157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49543 w 1691956"/>
                  <a:gd name="connsiteY3" fmla="*/ 13157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96049 w 1691956"/>
                  <a:gd name="connsiteY26" fmla="*/ 1077172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49543 w 1691956"/>
                  <a:gd name="connsiteY3" fmla="*/ 13157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21537 w 1691956"/>
                  <a:gd name="connsiteY26" fmla="*/ 1115105 h 1445337"/>
                  <a:gd name="connsiteX27" fmla="*/ 344767 w 1691956"/>
                  <a:gd name="connsiteY27" fmla="*/ 543680 h 1445337"/>
                  <a:gd name="connsiteX0" fmla="*/ 321906 w 1669095"/>
                  <a:gd name="connsiteY0" fmla="*/ 543680 h 1502237"/>
                  <a:gd name="connsiteX1" fmla="*/ 881548 w 1669095"/>
                  <a:gd name="connsiteY1" fmla="*/ 328878 h 1502237"/>
                  <a:gd name="connsiteX2" fmla="*/ 1335894 w 1669095"/>
                  <a:gd name="connsiteY2" fmla="*/ 462199 h 1502237"/>
                  <a:gd name="connsiteX3" fmla="*/ 1626682 w 1669095"/>
                  <a:gd name="connsiteY3" fmla="*/ 1315741 h 1502237"/>
                  <a:gd name="connsiteX4" fmla="*/ 1668775 w 1669095"/>
                  <a:gd name="connsiteY4" fmla="*/ 1282017 h 1502237"/>
                  <a:gd name="connsiteX5" fmla="*/ 1605632 w 1669095"/>
                  <a:gd name="connsiteY5" fmla="*/ 909139 h 1502237"/>
                  <a:gd name="connsiteX6" fmla="*/ 1526017 w 1669095"/>
                  <a:gd name="connsiteY6" fmla="*/ 625161 h 1502237"/>
                  <a:gd name="connsiteX7" fmla="*/ 1589391 w 1669095"/>
                  <a:gd name="connsiteY7" fmla="*/ 625161 h 1502237"/>
                  <a:gd name="connsiteX8" fmla="*/ 1549570 w 1669095"/>
                  <a:gd name="connsiteY8" fmla="*/ 476085 h 1502237"/>
                  <a:gd name="connsiteX9" fmla="*/ 1471696 w 1669095"/>
                  <a:gd name="connsiteY9" fmla="*/ 353557 h 1502237"/>
                  <a:gd name="connsiteX10" fmla="*/ 1535070 w 1669095"/>
                  <a:gd name="connsiteY10" fmla="*/ 326397 h 1502237"/>
                  <a:gd name="connsiteX11" fmla="*/ 1363832 w 1669095"/>
                  <a:gd name="connsiteY11" fmla="*/ 171285 h 1502237"/>
                  <a:gd name="connsiteX12" fmla="*/ 1118611 w 1669095"/>
                  <a:gd name="connsiteY12" fmla="*/ 118167 h 1502237"/>
                  <a:gd name="connsiteX13" fmla="*/ 1172931 w 1669095"/>
                  <a:gd name="connsiteY13" fmla="*/ 45739 h 1502237"/>
                  <a:gd name="connsiteX14" fmla="*/ 882820 w 1669095"/>
                  <a:gd name="connsiteY14" fmla="*/ 26029 h 1502237"/>
                  <a:gd name="connsiteX15" fmla="*/ 638777 w 1669095"/>
                  <a:gd name="connsiteY15" fmla="*/ 81953 h 1502237"/>
                  <a:gd name="connsiteX16" fmla="*/ 681192 w 1669095"/>
                  <a:gd name="connsiteY16" fmla="*/ 0 h 1502237"/>
                  <a:gd name="connsiteX17" fmla="*/ 449432 w 1669095"/>
                  <a:gd name="connsiteY17" fmla="*/ 90323 h 1502237"/>
                  <a:gd name="connsiteX18" fmla="*/ 354182 w 1669095"/>
                  <a:gd name="connsiteY18" fmla="*/ 171285 h 1502237"/>
                  <a:gd name="connsiteX19" fmla="*/ 284749 w 1669095"/>
                  <a:gd name="connsiteY19" fmla="*/ 287801 h 1502237"/>
                  <a:gd name="connsiteX20" fmla="*/ 218050 w 1669095"/>
                  <a:gd name="connsiteY20" fmla="*/ 234919 h 1502237"/>
                  <a:gd name="connsiteX21" fmla="*/ 175589 w 1669095"/>
                  <a:gd name="connsiteY21" fmla="*/ 418935 h 1502237"/>
                  <a:gd name="connsiteX22" fmla="*/ 166582 w 1669095"/>
                  <a:gd name="connsiteY22" fmla="*/ 605639 h 1502237"/>
                  <a:gd name="connsiteX23" fmla="*/ 110823 w 1669095"/>
                  <a:gd name="connsiteY23" fmla="*/ 573221 h 1502237"/>
                  <a:gd name="connsiteX24" fmla="*/ 24659 w 1669095"/>
                  <a:gd name="connsiteY24" fmla="*/ 991578 h 1502237"/>
                  <a:gd name="connsiteX25" fmla="*/ 13825 w 1669095"/>
                  <a:gd name="connsiteY25" fmla="*/ 1502237 h 1502237"/>
                  <a:gd name="connsiteX26" fmla="*/ 98676 w 1669095"/>
                  <a:gd name="connsiteY26" fmla="*/ 1115105 h 1502237"/>
                  <a:gd name="connsiteX27" fmla="*/ 321906 w 1669095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637291 w 1679704"/>
                  <a:gd name="connsiteY3" fmla="*/ 1315741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637291 w 1679704"/>
                  <a:gd name="connsiteY3" fmla="*/ 1315741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531092 w 1679704"/>
                  <a:gd name="connsiteY3" fmla="*/ 1353674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531092 w 1679704"/>
                  <a:gd name="connsiteY3" fmla="*/ 1353674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531092 w 1679704"/>
                  <a:gd name="connsiteY3" fmla="*/ 1353674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705047"/>
                  <a:gd name="connsiteY0" fmla="*/ 543680 h 1502237"/>
                  <a:gd name="connsiteX1" fmla="*/ 892157 w 1705047"/>
                  <a:gd name="connsiteY1" fmla="*/ 328878 h 1502237"/>
                  <a:gd name="connsiteX2" fmla="*/ 1346503 w 1705047"/>
                  <a:gd name="connsiteY2" fmla="*/ 462199 h 1502237"/>
                  <a:gd name="connsiteX3" fmla="*/ 1633043 w 1705047"/>
                  <a:gd name="connsiteY3" fmla="*/ 1341030 h 1502237"/>
                  <a:gd name="connsiteX4" fmla="*/ 1679384 w 1705047"/>
                  <a:gd name="connsiteY4" fmla="*/ 1282017 h 1502237"/>
                  <a:gd name="connsiteX5" fmla="*/ 1616241 w 1705047"/>
                  <a:gd name="connsiteY5" fmla="*/ 909139 h 1502237"/>
                  <a:gd name="connsiteX6" fmla="*/ 1536626 w 1705047"/>
                  <a:gd name="connsiteY6" fmla="*/ 625161 h 1502237"/>
                  <a:gd name="connsiteX7" fmla="*/ 1600000 w 1705047"/>
                  <a:gd name="connsiteY7" fmla="*/ 625161 h 1502237"/>
                  <a:gd name="connsiteX8" fmla="*/ 1560179 w 1705047"/>
                  <a:gd name="connsiteY8" fmla="*/ 476085 h 1502237"/>
                  <a:gd name="connsiteX9" fmla="*/ 1482305 w 1705047"/>
                  <a:gd name="connsiteY9" fmla="*/ 353557 h 1502237"/>
                  <a:gd name="connsiteX10" fmla="*/ 1545679 w 1705047"/>
                  <a:gd name="connsiteY10" fmla="*/ 326397 h 1502237"/>
                  <a:gd name="connsiteX11" fmla="*/ 1374441 w 1705047"/>
                  <a:gd name="connsiteY11" fmla="*/ 171285 h 1502237"/>
                  <a:gd name="connsiteX12" fmla="*/ 1129220 w 1705047"/>
                  <a:gd name="connsiteY12" fmla="*/ 118167 h 1502237"/>
                  <a:gd name="connsiteX13" fmla="*/ 1183540 w 1705047"/>
                  <a:gd name="connsiteY13" fmla="*/ 45739 h 1502237"/>
                  <a:gd name="connsiteX14" fmla="*/ 893429 w 1705047"/>
                  <a:gd name="connsiteY14" fmla="*/ 26029 h 1502237"/>
                  <a:gd name="connsiteX15" fmla="*/ 649386 w 1705047"/>
                  <a:gd name="connsiteY15" fmla="*/ 81953 h 1502237"/>
                  <a:gd name="connsiteX16" fmla="*/ 691801 w 1705047"/>
                  <a:gd name="connsiteY16" fmla="*/ 0 h 1502237"/>
                  <a:gd name="connsiteX17" fmla="*/ 460041 w 1705047"/>
                  <a:gd name="connsiteY17" fmla="*/ 90323 h 1502237"/>
                  <a:gd name="connsiteX18" fmla="*/ 364791 w 1705047"/>
                  <a:gd name="connsiteY18" fmla="*/ 171285 h 1502237"/>
                  <a:gd name="connsiteX19" fmla="*/ 295358 w 1705047"/>
                  <a:gd name="connsiteY19" fmla="*/ 287801 h 1502237"/>
                  <a:gd name="connsiteX20" fmla="*/ 228659 w 1705047"/>
                  <a:gd name="connsiteY20" fmla="*/ 234919 h 1502237"/>
                  <a:gd name="connsiteX21" fmla="*/ 186198 w 1705047"/>
                  <a:gd name="connsiteY21" fmla="*/ 418935 h 1502237"/>
                  <a:gd name="connsiteX22" fmla="*/ 177191 w 1705047"/>
                  <a:gd name="connsiteY22" fmla="*/ 605639 h 1502237"/>
                  <a:gd name="connsiteX23" fmla="*/ 121432 w 1705047"/>
                  <a:gd name="connsiteY23" fmla="*/ 573221 h 1502237"/>
                  <a:gd name="connsiteX24" fmla="*/ 35268 w 1705047"/>
                  <a:gd name="connsiteY24" fmla="*/ 991578 h 1502237"/>
                  <a:gd name="connsiteX25" fmla="*/ 24434 w 1705047"/>
                  <a:gd name="connsiteY25" fmla="*/ 1502237 h 1502237"/>
                  <a:gd name="connsiteX26" fmla="*/ 109285 w 1705047"/>
                  <a:gd name="connsiteY26" fmla="*/ 1115105 h 1502237"/>
                  <a:gd name="connsiteX27" fmla="*/ 332515 w 1705047"/>
                  <a:gd name="connsiteY27" fmla="*/ 543680 h 1502237"/>
                  <a:gd name="connsiteX0" fmla="*/ 332515 w 1705047"/>
                  <a:gd name="connsiteY0" fmla="*/ 543680 h 1502237"/>
                  <a:gd name="connsiteX1" fmla="*/ 892157 w 1705047"/>
                  <a:gd name="connsiteY1" fmla="*/ 328878 h 1502237"/>
                  <a:gd name="connsiteX2" fmla="*/ 1346503 w 1705047"/>
                  <a:gd name="connsiteY2" fmla="*/ 462199 h 1502237"/>
                  <a:gd name="connsiteX3" fmla="*/ 1633043 w 1705047"/>
                  <a:gd name="connsiteY3" fmla="*/ 1341030 h 1502237"/>
                  <a:gd name="connsiteX4" fmla="*/ 1679384 w 1705047"/>
                  <a:gd name="connsiteY4" fmla="*/ 1282017 h 1502237"/>
                  <a:gd name="connsiteX5" fmla="*/ 1616241 w 1705047"/>
                  <a:gd name="connsiteY5" fmla="*/ 909139 h 1502237"/>
                  <a:gd name="connsiteX6" fmla="*/ 1536626 w 1705047"/>
                  <a:gd name="connsiteY6" fmla="*/ 625161 h 1502237"/>
                  <a:gd name="connsiteX7" fmla="*/ 1600000 w 1705047"/>
                  <a:gd name="connsiteY7" fmla="*/ 625161 h 1502237"/>
                  <a:gd name="connsiteX8" fmla="*/ 1560179 w 1705047"/>
                  <a:gd name="connsiteY8" fmla="*/ 476085 h 1502237"/>
                  <a:gd name="connsiteX9" fmla="*/ 1482305 w 1705047"/>
                  <a:gd name="connsiteY9" fmla="*/ 353557 h 1502237"/>
                  <a:gd name="connsiteX10" fmla="*/ 1545679 w 1705047"/>
                  <a:gd name="connsiteY10" fmla="*/ 326397 h 1502237"/>
                  <a:gd name="connsiteX11" fmla="*/ 1374441 w 1705047"/>
                  <a:gd name="connsiteY11" fmla="*/ 171285 h 1502237"/>
                  <a:gd name="connsiteX12" fmla="*/ 1129220 w 1705047"/>
                  <a:gd name="connsiteY12" fmla="*/ 118167 h 1502237"/>
                  <a:gd name="connsiteX13" fmla="*/ 1183540 w 1705047"/>
                  <a:gd name="connsiteY13" fmla="*/ 45739 h 1502237"/>
                  <a:gd name="connsiteX14" fmla="*/ 893429 w 1705047"/>
                  <a:gd name="connsiteY14" fmla="*/ 26029 h 1502237"/>
                  <a:gd name="connsiteX15" fmla="*/ 649386 w 1705047"/>
                  <a:gd name="connsiteY15" fmla="*/ 81953 h 1502237"/>
                  <a:gd name="connsiteX16" fmla="*/ 691801 w 1705047"/>
                  <a:gd name="connsiteY16" fmla="*/ 0 h 1502237"/>
                  <a:gd name="connsiteX17" fmla="*/ 460041 w 1705047"/>
                  <a:gd name="connsiteY17" fmla="*/ 90323 h 1502237"/>
                  <a:gd name="connsiteX18" fmla="*/ 364791 w 1705047"/>
                  <a:gd name="connsiteY18" fmla="*/ 171285 h 1502237"/>
                  <a:gd name="connsiteX19" fmla="*/ 295358 w 1705047"/>
                  <a:gd name="connsiteY19" fmla="*/ 287801 h 1502237"/>
                  <a:gd name="connsiteX20" fmla="*/ 228659 w 1705047"/>
                  <a:gd name="connsiteY20" fmla="*/ 234919 h 1502237"/>
                  <a:gd name="connsiteX21" fmla="*/ 186198 w 1705047"/>
                  <a:gd name="connsiteY21" fmla="*/ 418935 h 1502237"/>
                  <a:gd name="connsiteX22" fmla="*/ 177191 w 1705047"/>
                  <a:gd name="connsiteY22" fmla="*/ 605639 h 1502237"/>
                  <a:gd name="connsiteX23" fmla="*/ 121432 w 1705047"/>
                  <a:gd name="connsiteY23" fmla="*/ 573221 h 1502237"/>
                  <a:gd name="connsiteX24" fmla="*/ 35268 w 1705047"/>
                  <a:gd name="connsiteY24" fmla="*/ 991578 h 1502237"/>
                  <a:gd name="connsiteX25" fmla="*/ 24434 w 1705047"/>
                  <a:gd name="connsiteY25" fmla="*/ 1502237 h 1502237"/>
                  <a:gd name="connsiteX26" fmla="*/ 109285 w 1705047"/>
                  <a:gd name="connsiteY26" fmla="*/ 1115105 h 1502237"/>
                  <a:gd name="connsiteX27" fmla="*/ 332515 w 1705047"/>
                  <a:gd name="connsiteY27" fmla="*/ 543680 h 1502237"/>
                  <a:gd name="connsiteX0" fmla="*/ 332515 w 1711889"/>
                  <a:gd name="connsiteY0" fmla="*/ 543680 h 1502237"/>
                  <a:gd name="connsiteX1" fmla="*/ 892157 w 1711889"/>
                  <a:gd name="connsiteY1" fmla="*/ 328878 h 1502237"/>
                  <a:gd name="connsiteX2" fmla="*/ 1346503 w 1711889"/>
                  <a:gd name="connsiteY2" fmla="*/ 462199 h 1502237"/>
                  <a:gd name="connsiteX3" fmla="*/ 1633043 w 1711889"/>
                  <a:gd name="connsiteY3" fmla="*/ 1341030 h 1502237"/>
                  <a:gd name="connsiteX4" fmla="*/ 1700624 w 1711889"/>
                  <a:gd name="connsiteY4" fmla="*/ 1282017 h 1502237"/>
                  <a:gd name="connsiteX5" fmla="*/ 1616241 w 1711889"/>
                  <a:gd name="connsiteY5" fmla="*/ 909139 h 1502237"/>
                  <a:gd name="connsiteX6" fmla="*/ 1536626 w 1711889"/>
                  <a:gd name="connsiteY6" fmla="*/ 625161 h 1502237"/>
                  <a:gd name="connsiteX7" fmla="*/ 1600000 w 1711889"/>
                  <a:gd name="connsiteY7" fmla="*/ 625161 h 1502237"/>
                  <a:gd name="connsiteX8" fmla="*/ 1560179 w 1711889"/>
                  <a:gd name="connsiteY8" fmla="*/ 476085 h 1502237"/>
                  <a:gd name="connsiteX9" fmla="*/ 1482305 w 1711889"/>
                  <a:gd name="connsiteY9" fmla="*/ 353557 h 1502237"/>
                  <a:gd name="connsiteX10" fmla="*/ 1545679 w 1711889"/>
                  <a:gd name="connsiteY10" fmla="*/ 326397 h 1502237"/>
                  <a:gd name="connsiteX11" fmla="*/ 1374441 w 1711889"/>
                  <a:gd name="connsiteY11" fmla="*/ 171285 h 1502237"/>
                  <a:gd name="connsiteX12" fmla="*/ 1129220 w 1711889"/>
                  <a:gd name="connsiteY12" fmla="*/ 118167 h 1502237"/>
                  <a:gd name="connsiteX13" fmla="*/ 1183540 w 1711889"/>
                  <a:gd name="connsiteY13" fmla="*/ 45739 h 1502237"/>
                  <a:gd name="connsiteX14" fmla="*/ 893429 w 1711889"/>
                  <a:gd name="connsiteY14" fmla="*/ 26029 h 1502237"/>
                  <a:gd name="connsiteX15" fmla="*/ 649386 w 1711889"/>
                  <a:gd name="connsiteY15" fmla="*/ 81953 h 1502237"/>
                  <a:gd name="connsiteX16" fmla="*/ 691801 w 1711889"/>
                  <a:gd name="connsiteY16" fmla="*/ 0 h 1502237"/>
                  <a:gd name="connsiteX17" fmla="*/ 460041 w 1711889"/>
                  <a:gd name="connsiteY17" fmla="*/ 90323 h 1502237"/>
                  <a:gd name="connsiteX18" fmla="*/ 364791 w 1711889"/>
                  <a:gd name="connsiteY18" fmla="*/ 171285 h 1502237"/>
                  <a:gd name="connsiteX19" fmla="*/ 295358 w 1711889"/>
                  <a:gd name="connsiteY19" fmla="*/ 287801 h 1502237"/>
                  <a:gd name="connsiteX20" fmla="*/ 228659 w 1711889"/>
                  <a:gd name="connsiteY20" fmla="*/ 234919 h 1502237"/>
                  <a:gd name="connsiteX21" fmla="*/ 186198 w 1711889"/>
                  <a:gd name="connsiteY21" fmla="*/ 418935 h 1502237"/>
                  <a:gd name="connsiteX22" fmla="*/ 177191 w 1711889"/>
                  <a:gd name="connsiteY22" fmla="*/ 605639 h 1502237"/>
                  <a:gd name="connsiteX23" fmla="*/ 121432 w 1711889"/>
                  <a:gd name="connsiteY23" fmla="*/ 573221 h 1502237"/>
                  <a:gd name="connsiteX24" fmla="*/ 35268 w 1711889"/>
                  <a:gd name="connsiteY24" fmla="*/ 991578 h 1502237"/>
                  <a:gd name="connsiteX25" fmla="*/ 24434 w 1711889"/>
                  <a:gd name="connsiteY25" fmla="*/ 1502237 h 1502237"/>
                  <a:gd name="connsiteX26" fmla="*/ 109285 w 1711889"/>
                  <a:gd name="connsiteY26" fmla="*/ 1115105 h 1502237"/>
                  <a:gd name="connsiteX27" fmla="*/ 332515 w 1711889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893429 w 1719763"/>
                  <a:gd name="connsiteY14" fmla="*/ 26029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27413 w 1719763"/>
                  <a:gd name="connsiteY14" fmla="*/ 131569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40157 w 1719763"/>
                  <a:gd name="connsiteY14" fmla="*/ 52415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82804 w 1719763"/>
                  <a:gd name="connsiteY18" fmla="*/ 213241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87061 w 1719763"/>
                  <a:gd name="connsiteY17" fmla="*/ 118294 h 1502237"/>
                  <a:gd name="connsiteX18" fmla="*/ 382804 w 1719763"/>
                  <a:gd name="connsiteY18" fmla="*/ 213241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87061 w 1719763"/>
                  <a:gd name="connsiteY17" fmla="*/ 118294 h 1502237"/>
                  <a:gd name="connsiteX18" fmla="*/ 382804 w 1719763"/>
                  <a:gd name="connsiteY18" fmla="*/ 213241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28659 w 1719763"/>
                  <a:gd name="connsiteY20" fmla="*/ 199956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70676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70676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56691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56691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56691 h 1467274"/>
                  <a:gd name="connsiteX23" fmla="*/ 130438 w 1719763"/>
                  <a:gd name="connsiteY23" fmla="*/ 587205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719763" h="1467274">
                    <a:moveTo>
                      <a:pt x="332515" y="508717"/>
                    </a:moveTo>
                    <a:cubicBezTo>
                      <a:pt x="472418" y="406810"/>
                      <a:pt x="580552" y="235024"/>
                      <a:pt x="892157" y="293915"/>
                    </a:cubicBezTo>
                    <a:cubicBezTo>
                      <a:pt x="1068771" y="259916"/>
                      <a:pt x="1134876" y="373057"/>
                      <a:pt x="1346503" y="427236"/>
                    </a:cubicBezTo>
                    <a:cubicBezTo>
                      <a:pt x="1414467" y="536860"/>
                      <a:pt x="1575886" y="1105134"/>
                      <a:pt x="1633043" y="1306067"/>
                    </a:cubicBezTo>
                    <a:cubicBezTo>
                      <a:pt x="1788437" y="1341708"/>
                      <a:pt x="1684192" y="1189244"/>
                      <a:pt x="1700624" y="1247054"/>
                    </a:cubicBezTo>
                    <a:cubicBezTo>
                      <a:pt x="1706416" y="1154892"/>
                      <a:pt x="1610449" y="966338"/>
                      <a:pt x="1616241" y="874176"/>
                    </a:cubicBezTo>
                    <a:cubicBezTo>
                      <a:pt x="1631409" y="809568"/>
                      <a:pt x="1552414" y="661950"/>
                      <a:pt x="1536626" y="590198"/>
                    </a:cubicBezTo>
                    <a:lnTo>
                      <a:pt x="1600000" y="590198"/>
                    </a:lnTo>
                    <a:cubicBezTo>
                      <a:pt x="1579583" y="542094"/>
                      <a:pt x="1580596" y="489226"/>
                      <a:pt x="1560179" y="441122"/>
                    </a:cubicBezTo>
                    <a:cubicBezTo>
                      <a:pt x="1541365" y="393135"/>
                      <a:pt x="1481243" y="408385"/>
                      <a:pt x="1455285" y="367542"/>
                    </a:cubicBezTo>
                    <a:lnTo>
                      <a:pt x="1514157" y="354367"/>
                    </a:lnTo>
                    <a:cubicBezTo>
                      <a:pt x="1464222" y="286788"/>
                      <a:pt x="1406057" y="200765"/>
                      <a:pt x="1320403" y="171286"/>
                    </a:cubicBezTo>
                    <a:cubicBezTo>
                      <a:pt x="1241044" y="129768"/>
                      <a:pt x="1222866" y="72335"/>
                      <a:pt x="1129220" y="83204"/>
                    </a:cubicBezTo>
                    <a:cubicBezTo>
                      <a:pt x="1147327" y="59061"/>
                      <a:pt x="1210249" y="71650"/>
                      <a:pt x="1174533" y="59724"/>
                    </a:cubicBezTo>
                    <a:cubicBezTo>
                      <a:pt x="1138817" y="47798"/>
                      <a:pt x="1009247" y="-832"/>
                      <a:pt x="914925" y="11648"/>
                    </a:cubicBezTo>
                    <a:cubicBezTo>
                      <a:pt x="821671" y="13620"/>
                      <a:pt x="730734" y="28349"/>
                      <a:pt x="649386" y="46990"/>
                    </a:cubicBezTo>
                    <a:lnTo>
                      <a:pt x="714317" y="0"/>
                    </a:lnTo>
                    <a:cubicBezTo>
                      <a:pt x="634683" y="24551"/>
                      <a:pt x="563276" y="60708"/>
                      <a:pt x="487061" y="83331"/>
                    </a:cubicBezTo>
                    <a:cubicBezTo>
                      <a:pt x="453723" y="115874"/>
                      <a:pt x="408998" y="143353"/>
                      <a:pt x="382804" y="178278"/>
                    </a:cubicBezTo>
                    <a:cubicBezTo>
                      <a:pt x="347754" y="212355"/>
                      <a:pt x="306595" y="204474"/>
                      <a:pt x="295358" y="252838"/>
                    </a:cubicBezTo>
                    <a:lnTo>
                      <a:pt x="260182" y="220934"/>
                    </a:lnTo>
                    <a:cubicBezTo>
                      <a:pt x="246822" y="283067"/>
                      <a:pt x="190033" y="321839"/>
                      <a:pt x="186198" y="383972"/>
                    </a:cubicBezTo>
                    <a:cubicBezTo>
                      <a:pt x="168909" y="446207"/>
                      <a:pt x="165906" y="484931"/>
                      <a:pt x="177191" y="556691"/>
                    </a:cubicBezTo>
                    <a:lnTo>
                      <a:pt x="130438" y="587205"/>
                    </a:lnTo>
                    <a:cubicBezTo>
                      <a:pt x="134564" y="675476"/>
                      <a:pt x="74618" y="821475"/>
                      <a:pt x="35268" y="956615"/>
                    </a:cubicBezTo>
                    <a:cubicBezTo>
                      <a:pt x="61329" y="1053075"/>
                      <a:pt x="-46165" y="1370814"/>
                      <a:pt x="24434" y="1467274"/>
                    </a:cubicBezTo>
                    <a:cubicBezTo>
                      <a:pt x="60955" y="1434707"/>
                      <a:pt x="122771" y="1134140"/>
                      <a:pt x="109285" y="1080142"/>
                    </a:cubicBezTo>
                    <a:cubicBezTo>
                      <a:pt x="101034" y="964169"/>
                      <a:pt x="214560" y="638978"/>
                      <a:pt x="332515" y="508717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: Shape 103">
                <a:extLst>
                  <a:ext uri="{FF2B5EF4-FFF2-40B4-BE49-F238E27FC236}">
                    <a16:creationId xmlns:a16="http://schemas.microsoft.com/office/drawing/2014/main" id="{7EC11D71-7452-4E5F-B3BB-91D3F13CF02E}"/>
                  </a:ext>
                </a:extLst>
              </p:cNvPr>
              <p:cNvSpPr/>
              <p:nvPr/>
            </p:nvSpPr>
            <p:spPr>
              <a:xfrm>
                <a:off x="8355867" y="3911688"/>
                <a:ext cx="765036" cy="660510"/>
              </a:xfrm>
              <a:custGeom>
                <a:avLst/>
                <a:gdLst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181070 w 1466662"/>
                  <a:gd name="connsiteY13" fmla="*/ 280658 h 1167897"/>
                  <a:gd name="connsiteX14" fmla="*/ 135802 w 1466662"/>
                  <a:gd name="connsiteY14" fmla="*/ 244444 h 1167897"/>
                  <a:gd name="connsiteX15" fmla="*/ 72428 w 1466662"/>
                  <a:gd name="connsiteY15" fmla="*/ 624689 h 1167897"/>
                  <a:gd name="connsiteX16" fmla="*/ 0 w 1466662"/>
                  <a:gd name="connsiteY16" fmla="*/ 561315 h 1167897"/>
                  <a:gd name="connsiteX17" fmla="*/ 135802 w 1466662"/>
                  <a:gd name="connsiteY17" fmla="*/ 1167897 h 1167897"/>
                  <a:gd name="connsiteX18" fmla="*/ 181070 w 1466662"/>
                  <a:gd name="connsiteY18" fmla="*/ 1032095 h 1167897"/>
                  <a:gd name="connsiteX19" fmla="*/ 199177 w 1466662"/>
                  <a:gd name="connsiteY19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336228 w 1466662"/>
                  <a:gd name="connsiteY13" fmla="*/ 80798 h 1167897"/>
                  <a:gd name="connsiteX14" fmla="*/ 181070 w 1466662"/>
                  <a:gd name="connsiteY14" fmla="*/ 280658 h 1167897"/>
                  <a:gd name="connsiteX15" fmla="*/ 135802 w 1466662"/>
                  <a:gd name="connsiteY15" fmla="*/ 244444 h 1167897"/>
                  <a:gd name="connsiteX16" fmla="*/ 72428 w 1466662"/>
                  <a:gd name="connsiteY16" fmla="*/ 624689 h 1167897"/>
                  <a:gd name="connsiteX17" fmla="*/ 0 w 1466662"/>
                  <a:gd name="connsiteY17" fmla="*/ 561315 h 1167897"/>
                  <a:gd name="connsiteX18" fmla="*/ 135802 w 1466662"/>
                  <a:gd name="connsiteY18" fmla="*/ 1167897 h 1167897"/>
                  <a:gd name="connsiteX19" fmla="*/ 181070 w 1466662"/>
                  <a:gd name="connsiteY19" fmla="*/ 1032095 h 1167897"/>
                  <a:gd name="connsiteX20" fmla="*/ 199177 w 1466662"/>
                  <a:gd name="connsiteY20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760091 w 1466662"/>
                  <a:gd name="connsiteY11" fmla="*/ 16504 h 1167897"/>
                  <a:gd name="connsiteX12" fmla="*/ 516048 w 1466662"/>
                  <a:gd name="connsiteY12" fmla="*/ 72428 h 1167897"/>
                  <a:gd name="connsiteX13" fmla="*/ 570369 w 1466662"/>
                  <a:gd name="connsiteY13" fmla="*/ 0 h 1167897"/>
                  <a:gd name="connsiteX14" fmla="*/ 336228 w 1466662"/>
                  <a:gd name="connsiteY14" fmla="*/ 80798 h 1167897"/>
                  <a:gd name="connsiteX15" fmla="*/ 181070 w 1466662"/>
                  <a:gd name="connsiteY15" fmla="*/ 280658 h 1167897"/>
                  <a:gd name="connsiteX16" fmla="*/ 135802 w 1466662"/>
                  <a:gd name="connsiteY16" fmla="*/ 244444 h 1167897"/>
                  <a:gd name="connsiteX17" fmla="*/ 72428 w 1466662"/>
                  <a:gd name="connsiteY17" fmla="*/ 624689 h 1167897"/>
                  <a:gd name="connsiteX18" fmla="*/ 0 w 1466662"/>
                  <a:gd name="connsiteY18" fmla="*/ 561315 h 1167897"/>
                  <a:gd name="connsiteX19" fmla="*/ 135802 w 1466662"/>
                  <a:gd name="connsiteY19" fmla="*/ 1167897 h 1167897"/>
                  <a:gd name="connsiteX20" fmla="*/ 181070 w 1466662"/>
                  <a:gd name="connsiteY20" fmla="*/ 1032095 h 1167897"/>
                  <a:gd name="connsiteX21" fmla="*/ 199177 w 1466662"/>
                  <a:gd name="connsiteY21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1241103 w 1466662"/>
                  <a:gd name="connsiteY9" fmla="*/ 161760 h 1167897"/>
                  <a:gd name="connsiteX10" fmla="*/ 995882 w 1466662"/>
                  <a:gd name="connsiteY10" fmla="*/ 108642 h 1167897"/>
                  <a:gd name="connsiteX11" fmla="*/ 1050202 w 1466662"/>
                  <a:gd name="connsiteY11" fmla="*/ 36214 h 1167897"/>
                  <a:gd name="connsiteX12" fmla="*/ 760091 w 1466662"/>
                  <a:gd name="connsiteY12" fmla="*/ 16504 h 1167897"/>
                  <a:gd name="connsiteX13" fmla="*/ 516048 w 1466662"/>
                  <a:gd name="connsiteY13" fmla="*/ 72428 h 1167897"/>
                  <a:gd name="connsiteX14" fmla="*/ 570369 w 1466662"/>
                  <a:gd name="connsiteY14" fmla="*/ 0 h 1167897"/>
                  <a:gd name="connsiteX15" fmla="*/ 336228 w 1466662"/>
                  <a:gd name="connsiteY15" fmla="*/ 80798 h 1167897"/>
                  <a:gd name="connsiteX16" fmla="*/ 181070 w 1466662"/>
                  <a:gd name="connsiteY16" fmla="*/ 280658 h 1167897"/>
                  <a:gd name="connsiteX17" fmla="*/ 135802 w 1466662"/>
                  <a:gd name="connsiteY17" fmla="*/ 244444 h 1167897"/>
                  <a:gd name="connsiteX18" fmla="*/ 72428 w 1466662"/>
                  <a:gd name="connsiteY18" fmla="*/ 624689 h 1167897"/>
                  <a:gd name="connsiteX19" fmla="*/ 0 w 1466662"/>
                  <a:gd name="connsiteY19" fmla="*/ 561315 h 1167897"/>
                  <a:gd name="connsiteX20" fmla="*/ 135802 w 1466662"/>
                  <a:gd name="connsiteY20" fmla="*/ 1167897 h 1167897"/>
                  <a:gd name="connsiteX21" fmla="*/ 181070 w 1466662"/>
                  <a:gd name="connsiteY21" fmla="*/ 1032095 h 1167897"/>
                  <a:gd name="connsiteX22" fmla="*/ 199177 w 1466662"/>
                  <a:gd name="connsiteY22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426841 w 1466662"/>
                  <a:gd name="connsiteY7" fmla="*/ 466560 h 1167897"/>
                  <a:gd name="connsiteX8" fmla="*/ 1348967 w 1466662"/>
                  <a:gd name="connsiteY8" fmla="*/ 344032 h 1167897"/>
                  <a:gd name="connsiteX9" fmla="*/ 1412341 w 1466662"/>
                  <a:gd name="connsiteY9" fmla="*/ 316872 h 1167897"/>
                  <a:gd name="connsiteX10" fmla="*/ 1241103 w 1466662"/>
                  <a:gd name="connsiteY10" fmla="*/ 161760 h 1167897"/>
                  <a:gd name="connsiteX11" fmla="*/ 995882 w 1466662"/>
                  <a:gd name="connsiteY11" fmla="*/ 108642 h 1167897"/>
                  <a:gd name="connsiteX12" fmla="*/ 1050202 w 1466662"/>
                  <a:gd name="connsiteY12" fmla="*/ 36214 h 1167897"/>
                  <a:gd name="connsiteX13" fmla="*/ 760091 w 1466662"/>
                  <a:gd name="connsiteY13" fmla="*/ 16504 h 1167897"/>
                  <a:gd name="connsiteX14" fmla="*/ 516048 w 1466662"/>
                  <a:gd name="connsiteY14" fmla="*/ 72428 h 1167897"/>
                  <a:gd name="connsiteX15" fmla="*/ 570369 w 1466662"/>
                  <a:gd name="connsiteY15" fmla="*/ 0 h 1167897"/>
                  <a:gd name="connsiteX16" fmla="*/ 336228 w 1466662"/>
                  <a:gd name="connsiteY16" fmla="*/ 80798 h 1167897"/>
                  <a:gd name="connsiteX17" fmla="*/ 181070 w 1466662"/>
                  <a:gd name="connsiteY17" fmla="*/ 280658 h 1167897"/>
                  <a:gd name="connsiteX18" fmla="*/ 135802 w 1466662"/>
                  <a:gd name="connsiteY18" fmla="*/ 244444 h 1167897"/>
                  <a:gd name="connsiteX19" fmla="*/ 72428 w 1466662"/>
                  <a:gd name="connsiteY19" fmla="*/ 624689 h 1167897"/>
                  <a:gd name="connsiteX20" fmla="*/ 0 w 1466662"/>
                  <a:gd name="connsiteY20" fmla="*/ 561315 h 1167897"/>
                  <a:gd name="connsiteX21" fmla="*/ 135802 w 1466662"/>
                  <a:gd name="connsiteY21" fmla="*/ 1167897 h 1167897"/>
                  <a:gd name="connsiteX22" fmla="*/ 181070 w 1466662"/>
                  <a:gd name="connsiteY22" fmla="*/ 1032095 h 1167897"/>
                  <a:gd name="connsiteX23" fmla="*/ 199177 w 1466662"/>
                  <a:gd name="connsiteY23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181070 w 1466662"/>
                  <a:gd name="connsiteY18" fmla="*/ 280658 h 1167897"/>
                  <a:gd name="connsiteX19" fmla="*/ 135802 w 1466662"/>
                  <a:gd name="connsiteY19" fmla="*/ 244444 h 1167897"/>
                  <a:gd name="connsiteX20" fmla="*/ 72428 w 1466662"/>
                  <a:gd name="connsiteY20" fmla="*/ 624689 h 1167897"/>
                  <a:gd name="connsiteX21" fmla="*/ 0 w 1466662"/>
                  <a:gd name="connsiteY21" fmla="*/ 561315 h 1167897"/>
                  <a:gd name="connsiteX22" fmla="*/ 135802 w 1466662"/>
                  <a:gd name="connsiteY22" fmla="*/ 1167897 h 1167897"/>
                  <a:gd name="connsiteX23" fmla="*/ 181070 w 1466662"/>
                  <a:gd name="connsiteY23" fmla="*/ 1032095 h 1167897"/>
                  <a:gd name="connsiteX24" fmla="*/ 199177 w 1466662"/>
                  <a:gd name="connsiteY24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135802 w 1466662"/>
                  <a:gd name="connsiteY20" fmla="*/ 24444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52860 w 1466662"/>
                  <a:gd name="connsiteY21" fmla="*/ 409410 h 1167897"/>
                  <a:gd name="connsiteX22" fmla="*/ 72428 w 1466662"/>
                  <a:gd name="connsiteY22" fmla="*/ 624689 h 1167897"/>
                  <a:gd name="connsiteX23" fmla="*/ 0 w 1466662"/>
                  <a:gd name="connsiteY23" fmla="*/ 561315 h 1167897"/>
                  <a:gd name="connsiteX24" fmla="*/ 135802 w 1466662"/>
                  <a:gd name="connsiteY24" fmla="*/ 1167897 h 1167897"/>
                  <a:gd name="connsiteX25" fmla="*/ 181070 w 1466662"/>
                  <a:gd name="connsiteY25" fmla="*/ 1032095 h 1167897"/>
                  <a:gd name="connsiteX26" fmla="*/ 199177 w 1466662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84334 w 1478568"/>
                  <a:gd name="connsiteY22" fmla="*/ 624689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24284 w 1478568"/>
                  <a:gd name="connsiteY24" fmla="*/ 880898 h 1167897"/>
                  <a:gd name="connsiteX25" fmla="*/ 147708 w 1478568"/>
                  <a:gd name="connsiteY25" fmla="*/ 1167897 h 1167897"/>
                  <a:gd name="connsiteX26" fmla="*/ 192976 w 1478568"/>
                  <a:gd name="connsiteY26" fmla="*/ 1032095 h 1167897"/>
                  <a:gd name="connsiteX27" fmla="*/ 211083 w 1478568"/>
                  <a:gd name="connsiteY27" fmla="*/ 534155 h 1167897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8107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315793 w 1583278"/>
                  <a:gd name="connsiteY0" fmla="*/ 543680 h 1380181"/>
                  <a:gd name="connsiteX1" fmla="*/ 849947 w 1583278"/>
                  <a:gd name="connsiteY1" fmla="*/ 607054 h 1380181"/>
                  <a:gd name="connsiteX2" fmla="*/ 1329781 w 1583278"/>
                  <a:gd name="connsiteY2" fmla="*/ 462199 h 1380181"/>
                  <a:gd name="connsiteX3" fmla="*/ 1433659 w 1583278"/>
                  <a:gd name="connsiteY3" fmla="*/ 955376 h 1380181"/>
                  <a:gd name="connsiteX4" fmla="*/ 1492743 w 1583278"/>
                  <a:gd name="connsiteY4" fmla="*/ 1104995 h 1380181"/>
                  <a:gd name="connsiteX5" fmla="*/ 1531551 w 1583278"/>
                  <a:gd name="connsiteY5" fmla="*/ 833273 h 1380181"/>
                  <a:gd name="connsiteX6" fmla="*/ 1519904 w 1583278"/>
                  <a:gd name="connsiteY6" fmla="*/ 625161 h 1380181"/>
                  <a:gd name="connsiteX7" fmla="*/ 1583278 w 1583278"/>
                  <a:gd name="connsiteY7" fmla="*/ 625161 h 1380181"/>
                  <a:gd name="connsiteX8" fmla="*/ 1543457 w 1583278"/>
                  <a:gd name="connsiteY8" fmla="*/ 476085 h 1380181"/>
                  <a:gd name="connsiteX9" fmla="*/ 1465583 w 1583278"/>
                  <a:gd name="connsiteY9" fmla="*/ 353557 h 1380181"/>
                  <a:gd name="connsiteX10" fmla="*/ 1528957 w 1583278"/>
                  <a:gd name="connsiteY10" fmla="*/ 326397 h 1380181"/>
                  <a:gd name="connsiteX11" fmla="*/ 1357719 w 1583278"/>
                  <a:gd name="connsiteY11" fmla="*/ 171285 h 1380181"/>
                  <a:gd name="connsiteX12" fmla="*/ 1112498 w 1583278"/>
                  <a:gd name="connsiteY12" fmla="*/ 118167 h 1380181"/>
                  <a:gd name="connsiteX13" fmla="*/ 1166818 w 1583278"/>
                  <a:gd name="connsiteY13" fmla="*/ 45739 h 1380181"/>
                  <a:gd name="connsiteX14" fmla="*/ 876707 w 1583278"/>
                  <a:gd name="connsiteY14" fmla="*/ 26029 h 1380181"/>
                  <a:gd name="connsiteX15" fmla="*/ 632664 w 1583278"/>
                  <a:gd name="connsiteY15" fmla="*/ 81953 h 1380181"/>
                  <a:gd name="connsiteX16" fmla="*/ 675079 w 1583278"/>
                  <a:gd name="connsiteY16" fmla="*/ 0 h 1380181"/>
                  <a:gd name="connsiteX17" fmla="*/ 443319 w 1583278"/>
                  <a:gd name="connsiteY17" fmla="*/ 90323 h 1380181"/>
                  <a:gd name="connsiteX18" fmla="*/ 348069 w 1583278"/>
                  <a:gd name="connsiteY18" fmla="*/ 171285 h 1380181"/>
                  <a:gd name="connsiteX19" fmla="*/ 278636 w 1583278"/>
                  <a:gd name="connsiteY19" fmla="*/ 287801 h 1380181"/>
                  <a:gd name="connsiteX20" fmla="*/ 211937 w 1583278"/>
                  <a:gd name="connsiteY20" fmla="*/ 234919 h 1380181"/>
                  <a:gd name="connsiteX21" fmla="*/ 169476 w 1583278"/>
                  <a:gd name="connsiteY21" fmla="*/ 418935 h 1380181"/>
                  <a:gd name="connsiteX22" fmla="*/ 160469 w 1583278"/>
                  <a:gd name="connsiteY22" fmla="*/ 605639 h 1380181"/>
                  <a:gd name="connsiteX23" fmla="*/ 104710 w 1583278"/>
                  <a:gd name="connsiteY23" fmla="*/ 573221 h 1380181"/>
                  <a:gd name="connsiteX24" fmla="*/ 128994 w 1583278"/>
                  <a:gd name="connsiteY24" fmla="*/ 890423 h 1380181"/>
                  <a:gd name="connsiteX25" fmla="*/ 6855 w 1583278"/>
                  <a:gd name="connsiteY25" fmla="*/ 1380181 h 1380181"/>
                  <a:gd name="connsiteX26" fmla="*/ 266730 w 1583278"/>
                  <a:gd name="connsiteY26" fmla="*/ 1039239 h 1380181"/>
                  <a:gd name="connsiteX27" fmla="*/ 315793 w 1583278"/>
                  <a:gd name="connsiteY27" fmla="*/ 543680 h 1380181"/>
                  <a:gd name="connsiteX0" fmla="*/ 315793 w 1583278"/>
                  <a:gd name="connsiteY0" fmla="*/ 543680 h 1380181"/>
                  <a:gd name="connsiteX1" fmla="*/ 849947 w 1583278"/>
                  <a:gd name="connsiteY1" fmla="*/ 607054 h 1380181"/>
                  <a:gd name="connsiteX2" fmla="*/ 1329781 w 1583278"/>
                  <a:gd name="connsiteY2" fmla="*/ 462199 h 1380181"/>
                  <a:gd name="connsiteX3" fmla="*/ 1433659 w 1583278"/>
                  <a:gd name="connsiteY3" fmla="*/ 955376 h 1380181"/>
                  <a:gd name="connsiteX4" fmla="*/ 1492743 w 1583278"/>
                  <a:gd name="connsiteY4" fmla="*/ 1104995 h 1380181"/>
                  <a:gd name="connsiteX5" fmla="*/ 1531551 w 1583278"/>
                  <a:gd name="connsiteY5" fmla="*/ 833273 h 1380181"/>
                  <a:gd name="connsiteX6" fmla="*/ 1519904 w 1583278"/>
                  <a:gd name="connsiteY6" fmla="*/ 625161 h 1380181"/>
                  <a:gd name="connsiteX7" fmla="*/ 1583278 w 1583278"/>
                  <a:gd name="connsiteY7" fmla="*/ 625161 h 1380181"/>
                  <a:gd name="connsiteX8" fmla="*/ 1543457 w 1583278"/>
                  <a:gd name="connsiteY8" fmla="*/ 476085 h 1380181"/>
                  <a:gd name="connsiteX9" fmla="*/ 1465583 w 1583278"/>
                  <a:gd name="connsiteY9" fmla="*/ 353557 h 1380181"/>
                  <a:gd name="connsiteX10" fmla="*/ 1528957 w 1583278"/>
                  <a:gd name="connsiteY10" fmla="*/ 326397 h 1380181"/>
                  <a:gd name="connsiteX11" fmla="*/ 1357719 w 1583278"/>
                  <a:gd name="connsiteY11" fmla="*/ 171285 h 1380181"/>
                  <a:gd name="connsiteX12" fmla="*/ 1112498 w 1583278"/>
                  <a:gd name="connsiteY12" fmla="*/ 118167 h 1380181"/>
                  <a:gd name="connsiteX13" fmla="*/ 1166818 w 1583278"/>
                  <a:gd name="connsiteY13" fmla="*/ 45739 h 1380181"/>
                  <a:gd name="connsiteX14" fmla="*/ 876707 w 1583278"/>
                  <a:gd name="connsiteY14" fmla="*/ 26029 h 1380181"/>
                  <a:gd name="connsiteX15" fmla="*/ 632664 w 1583278"/>
                  <a:gd name="connsiteY15" fmla="*/ 81953 h 1380181"/>
                  <a:gd name="connsiteX16" fmla="*/ 675079 w 1583278"/>
                  <a:gd name="connsiteY16" fmla="*/ 0 h 1380181"/>
                  <a:gd name="connsiteX17" fmla="*/ 443319 w 1583278"/>
                  <a:gd name="connsiteY17" fmla="*/ 90323 h 1380181"/>
                  <a:gd name="connsiteX18" fmla="*/ 348069 w 1583278"/>
                  <a:gd name="connsiteY18" fmla="*/ 171285 h 1380181"/>
                  <a:gd name="connsiteX19" fmla="*/ 278636 w 1583278"/>
                  <a:gd name="connsiteY19" fmla="*/ 287801 h 1380181"/>
                  <a:gd name="connsiteX20" fmla="*/ 211937 w 1583278"/>
                  <a:gd name="connsiteY20" fmla="*/ 234919 h 1380181"/>
                  <a:gd name="connsiteX21" fmla="*/ 169476 w 1583278"/>
                  <a:gd name="connsiteY21" fmla="*/ 418935 h 1380181"/>
                  <a:gd name="connsiteX22" fmla="*/ 160469 w 1583278"/>
                  <a:gd name="connsiteY22" fmla="*/ 605639 h 1380181"/>
                  <a:gd name="connsiteX23" fmla="*/ 104710 w 1583278"/>
                  <a:gd name="connsiteY23" fmla="*/ 573221 h 1380181"/>
                  <a:gd name="connsiteX24" fmla="*/ 128994 w 1583278"/>
                  <a:gd name="connsiteY24" fmla="*/ 890423 h 1380181"/>
                  <a:gd name="connsiteX25" fmla="*/ 6855 w 1583278"/>
                  <a:gd name="connsiteY25" fmla="*/ 1380181 h 1380181"/>
                  <a:gd name="connsiteX26" fmla="*/ 195452 w 1583278"/>
                  <a:gd name="connsiteY26" fmla="*/ 1345697 h 1380181"/>
                  <a:gd name="connsiteX27" fmla="*/ 315793 w 1583278"/>
                  <a:gd name="connsiteY27" fmla="*/ 543680 h 1380181"/>
                  <a:gd name="connsiteX0" fmla="*/ 315793 w 1583278"/>
                  <a:gd name="connsiteY0" fmla="*/ 543680 h 1380181"/>
                  <a:gd name="connsiteX1" fmla="*/ 849947 w 1583278"/>
                  <a:gd name="connsiteY1" fmla="*/ 607054 h 1380181"/>
                  <a:gd name="connsiteX2" fmla="*/ 1329781 w 1583278"/>
                  <a:gd name="connsiteY2" fmla="*/ 462199 h 1380181"/>
                  <a:gd name="connsiteX3" fmla="*/ 1433659 w 1583278"/>
                  <a:gd name="connsiteY3" fmla="*/ 955376 h 1380181"/>
                  <a:gd name="connsiteX4" fmla="*/ 1492743 w 1583278"/>
                  <a:gd name="connsiteY4" fmla="*/ 1104995 h 1380181"/>
                  <a:gd name="connsiteX5" fmla="*/ 1531551 w 1583278"/>
                  <a:gd name="connsiteY5" fmla="*/ 833273 h 1380181"/>
                  <a:gd name="connsiteX6" fmla="*/ 1519904 w 1583278"/>
                  <a:gd name="connsiteY6" fmla="*/ 625161 h 1380181"/>
                  <a:gd name="connsiteX7" fmla="*/ 1583278 w 1583278"/>
                  <a:gd name="connsiteY7" fmla="*/ 625161 h 1380181"/>
                  <a:gd name="connsiteX8" fmla="*/ 1543457 w 1583278"/>
                  <a:gd name="connsiteY8" fmla="*/ 476085 h 1380181"/>
                  <a:gd name="connsiteX9" fmla="*/ 1465583 w 1583278"/>
                  <a:gd name="connsiteY9" fmla="*/ 353557 h 1380181"/>
                  <a:gd name="connsiteX10" fmla="*/ 1528957 w 1583278"/>
                  <a:gd name="connsiteY10" fmla="*/ 326397 h 1380181"/>
                  <a:gd name="connsiteX11" fmla="*/ 1357719 w 1583278"/>
                  <a:gd name="connsiteY11" fmla="*/ 171285 h 1380181"/>
                  <a:gd name="connsiteX12" fmla="*/ 1112498 w 1583278"/>
                  <a:gd name="connsiteY12" fmla="*/ 118167 h 1380181"/>
                  <a:gd name="connsiteX13" fmla="*/ 1166818 w 1583278"/>
                  <a:gd name="connsiteY13" fmla="*/ 45739 h 1380181"/>
                  <a:gd name="connsiteX14" fmla="*/ 876707 w 1583278"/>
                  <a:gd name="connsiteY14" fmla="*/ 26029 h 1380181"/>
                  <a:gd name="connsiteX15" fmla="*/ 632664 w 1583278"/>
                  <a:gd name="connsiteY15" fmla="*/ 81953 h 1380181"/>
                  <a:gd name="connsiteX16" fmla="*/ 675079 w 1583278"/>
                  <a:gd name="connsiteY16" fmla="*/ 0 h 1380181"/>
                  <a:gd name="connsiteX17" fmla="*/ 443319 w 1583278"/>
                  <a:gd name="connsiteY17" fmla="*/ 90323 h 1380181"/>
                  <a:gd name="connsiteX18" fmla="*/ 348069 w 1583278"/>
                  <a:gd name="connsiteY18" fmla="*/ 171285 h 1380181"/>
                  <a:gd name="connsiteX19" fmla="*/ 278636 w 1583278"/>
                  <a:gd name="connsiteY19" fmla="*/ 287801 h 1380181"/>
                  <a:gd name="connsiteX20" fmla="*/ 211937 w 1583278"/>
                  <a:gd name="connsiteY20" fmla="*/ 234919 h 1380181"/>
                  <a:gd name="connsiteX21" fmla="*/ 169476 w 1583278"/>
                  <a:gd name="connsiteY21" fmla="*/ 418935 h 1380181"/>
                  <a:gd name="connsiteX22" fmla="*/ 160469 w 1583278"/>
                  <a:gd name="connsiteY22" fmla="*/ 605639 h 1380181"/>
                  <a:gd name="connsiteX23" fmla="*/ 104710 w 1583278"/>
                  <a:gd name="connsiteY23" fmla="*/ 573221 h 1380181"/>
                  <a:gd name="connsiteX24" fmla="*/ 128994 w 1583278"/>
                  <a:gd name="connsiteY24" fmla="*/ 890423 h 1380181"/>
                  <a:gd name="connsiteX25" fmla="*/ 6855 w 1583278"/>
                  <a:gd name="connsiteY25" fmla="*/ 1380181 h 1380181"/>
                  <a:gd name="connsiteX26" fmla="*/ 195452 w 1583278"/>
                  <a:gd name="connsiteY26" fmla="*/ 1345697 h 1380181"/>
                  <a:gd name="connsiteX27" fmla="*/ 315793 w 1583278"/>
                  <a:gd name="connsiteY27" fmla="*/ 543680 h 1380181"/>
                  <a:gd name="connsiteX0" fmla="*/ 315793 w 1583278"/>
                  <a:gd name="connsiteY0" fmla="*/ 543680 h 1419291"/>
                  <a:gd name="connsiteX1" fmla="*/ 849947 w 1583278"/>
                  <a:gd name="connsiteY1" fmla="*/ 607054 h 1419291"/>
                  <a:gd name="connsiteX2" fmla="*/ 1329781 w 1583278"/>
                  <a:gd name="connsiteY2" fmla="*/ 462199 h 1419291"/>
                  <a:gd name="connsiteX3" fmla="*/ 1433659 w 1583278"/>
                  <a:gd name="connsiteY3" fmla="*/ 955376 h 1419291"/>
                  <a:gd name="connsiteX4" fmla="*/ 1492743 w 1583278"/>
                  <a:gd name="connsiteY4" fmla="*/ 1104995 h 1419291"/>
                  <a:gd name="connsiteX5" fmla="*/ 1531551 w 1583278"/>
                  <a:gd name="connsiteY5" fmla="*/ 833273 h 1419291"/>
                  <a:gd name="connsiteX6" fmla="*/ 1519904 w 1583278"/>
                  <a:gd name="connsiteY6" fmla="*/ 625161 h 1419291"/>
                  <a:gd name="connsiteX7" fmla="*/ 1583278 w 1583278"/>
                  <a:gd name="connsiteY7" fmla="*/ 625161 h 1419291"/>
                  <a:gd name="connsiteX8" fmla="*/ 1543457 w 1583278"/>
                  <a:gd name="connsiteY8" fmla="*/ 476085 h 1419291"/>
                  <a:gd name="connsiteX9" fmla="*/ 1465583 w 1583278"/>
                  <a:gd name="connsiteY9" fmla="*/ 353557 h 1419291"/>
                  <a:gd name="connsiteX10" fmla="*/ 1528957 w 1583278"/>
                  <a:gd name="connsiteY10" fmla="*/ 326397 h 1419291"/>
                  <a:gd name="connsiteX11" fmla="*/ 1357719 w 1583278"/>
                  <a:gd name="connsiteY11" fmla="*/ 171285 h 1419291"/>
                  <a:gd name="connsiteX12" fmla="*/ 1112498 w 1583278"/>
                  <a:gd name="connsiteY12" fmla="*/ 118167 h 1419291"/>
                  <a:gd name="connsiteX13" fmla="*/ 1166818 w 1583278"/>
                  <a:gd name="connsiteY13" fmla="*/ 45739 h 1419291"/>
                  <a:gd name="connsiteX14" fmla="*/ 876707 w 1583278"/>
                  <a:gd name="connsiteY14" fmla="*/ 26029 h 1419291"/>
                  <a:gd name="connsiteX15" fmla="*/ 632664 w 1583278"/>
                  <a:gd name="connsiteY15" fmla="*/ 81953 h 1419291"/>
                  <a:gd name="connsiteX16" fmla="*/ 675079 w 1583278"/>
                  <a:gd name="connsiteY16" fmla="*/ 0 h 1419291"/>
                  <a:gd name="connsiteX17" fmla="*/ 443319 w 1583278"/>
                  <a:gd name="connsiteY17" fmla="*/ 90323 h 1419291"/>
                  <a:gd name="connsiteX18" fmla="*/ 348069 w 1583278"/>
                  <a:gd name="connsiteY18" fmla="*/ 171285 h 1419291"/>
                  <a:gd name="connsiteX19" fmla="*/ 278636 w 1583278"/>
                  <a:gd name="connsiteY19" fmla="*/ 287801 h 1419291"/>
                  <a:gd name="connsiteX20" fmla="*/ 211937 w 1583278"/>
                  <a:gd name="connsiteY20" fmla="*/ 234919 h 1419291"/>
                  <a:gd name="connsiteX21" fmla="*/ 169476 w 1583278"/>
                  <a:gd name="connsiteY21" fmla="*/ 418935 h 1419291"/>
                  <a:gd name="connsiteX22" fmla="*/ 160469 w 1583278"/>
                  <a:gd name="connsiteY22" fmla="*/ 605639 h 1419291"/>
                  <a:gd name="connsiteX23" fmla="*/ 104710 w 1583278"/>
                  <a:gd name="connsiteY23" fmla="*/ 573221 h 1419291"/>
                  <a:gd name="connsiteX24" fmla="*/ 128994 w 1583278"/>
                  <a:gd name="connsiteY24" fmla="*/ 890423 h 1419291"/>
                  <a:gd name="connsiteX25" fmla="*/ 6855 w 1583278"/>
                  <a:gd name="connsiteY25" fmla="*/ 1380181 h 1419291"/>
                  <a:gd name="connsiteX26" fmla="*/ 150844 w 1583278"/>
                  <a:gd name="connsiteY26" fmla="*/ 1393330 h 1419291"/>
                  <a:gd name="connsiteX27" fmla="*/ 195452 w 1583278"/>
                  <a:gd name="connsiteY27" fmla="*/ 1345697 h 1419291"/>
                  <a:gd name="connsiteX28" fmla="*/ 315793 w 1583278"/>
                  <a:gd name="connsiteY28" fmla="*/ 543680 h 1419291"/>
                  <a:gd name="connsiteX0" fmla="*/ 240415 w 1507900"/>
                  <a:gd name="connsiteY0" fmla="*/ 543680 h 1445363"/>
                  <a:gd name="connsiteX1" fmla="*/ 774569 w 1507900"/>
                  <a:gd name="connsiteY1" fmla="*/ 607054 h 1445363"/>
                  <a:gd name="connsiteX2" fmla="*/ 1254403 w 1507900"/>
                  <a:gd name="connsiteY2" fmla="*/ 462199 h 1445363"/>
                  <a:gd name="connsiteX3" fmla="*/ 1358281 w 1507900"/>
                  <a:gd name="connsiteY3" fmla="*/ 955376 h 1445363"/>
                  <a:gd name="connsiteX4" fmla="*/ 1417365 w 1507900"/>
                  <a:gd name="connsiteY4" fmla="*/ 1104995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69 w 1507900"/>
                  <a:gd name="connsiteY1" fmla="*/ 607054 h 1445363"/>
                  <a:gd name="connsiteX2" fmla="*/ 1254403 w 1507900"/>
                  <a:gd name="connsiteY2" fmla="*/ 462199 h 1445363"/>
                  <a:gd name="connsiteX3" fmla="*/ 1358281 w 1507900"/>
                  <a:gd name="connsiteY3" fmla="*/ 955376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69 w 1507900"/>
                  <a:gd name="connsiteY1" fmla="*/ 607054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47934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65694"/>
                  <a:gd name="connsiteX1" fmla="*/ 774570 w 1507900"/>
                  <a:gd name="connsiteY1" fmla="*/ 474456 h 1465694"/>
                  <a:gd name="connsiteX2" fmla="*/ 1254403 w 1507900"/>
                  <a:gd name="connsiteY2" fmla="*/ 462199 h 1465694"/>
                  <a:gd name="connsiteX3" fmla="*/ 1397879 w 1507900"/>
                  <a:gd name="connsiteY3" fmla="*/ 1238259 h 1465694"/>
                  <a:gd name="connsiteX4" fmla="*/ 1449045 w 1507900"/>
                  <a:gd name="connsiteY4" fmla="*/ 1234651 h 1465694"/>
                  <a:gd name="connsiteX5" fmla="*/ 1456173 w 1507900"/>
                  <a:gd name="connsiteY5" fmla="*/ 833273 h 1465694"/>
                  <a:gd name="connsiteX6" fmla="*/ 1444526 w 1507900"/>
                  <a:gd name="connsiteY6" fmla="*/ 625161 h 1465694"/>
                  <a:gd name="connsiteX7" fmla="*/ 1507900 w 1507900"/>
                  <a:gd name="connsiteY7" fmla="*/ 625161 h 1465694"/>
                  <a:gd name="connsiteX8" fmla="*/ 1468079 w 1507900"/>
                  <a:gd name="connsiteY8" fmla="*/ 476085 h 1465694"/>
                  <a:gd name="connsiteX9" fmla="*/ 1390205 w 1507900"/>
                  <a:gd name="connsiteY9" fmla="*/ 353557 h 1465694"/>
                  <a:gd name="connsiteX10" fmla="*/ 1453579 w 1507900"/>
                  <a:gd name="connsiteY10" fmla="*/ 326397 h 1465694"/>
                  <a:gd name="connsiteX11" fmla="*/ 1282341 w 1507900"/>
                  <a:gd name="connsiteY11" fmla="*/ 171285 h 1465694"/>
                  <a:gd name="connsiteX12" fmla="*/ 1037120 w 1507900"/>
                  <a:gd name="connsiteY12" fmla="*/ 118167 h 1465694"/>
                  <a:gd name="connsiteX13" fmla="*/ 1091440 w 1507900"/>
                  <a:gd name="connsiteY13" fmla="*/ 45739 h 1465694"/>
                  <a:gd name="connsiteX14" fmla="*/ 801329 w 1507900"/>
                  <a:gd name="connsiteY14" fmla="*/ 26029 h 1465694"/>
                  <a:gd name="connsiteX15" fmla="*/ 557286 w 1507900"/>
                  <a:gd name="connsiteY15" fmla="*/ 81953 h 1465694"/>
                  <a:gd name="connsiteX16" fmla="*/ 599701 w 1507900"/>
                  <a:gd name="connsiteY16" fmla="*/ 0 h 1465694"/>
                  <a:gd name="connsiteX17" fmla="*/ 367941 w 1507900"/>
                  <a:gd name="connsiteY17" fmla="*/ 90323 h 1465694"/>
                  <a:gd name="connsiteX18" fmla="*/ 272691 w 1507900"/>
                  <a:gd name="connsiteY18" fmla="*/ 171285 h 1465694"/>
                  <a:gd name="connsiteX19" fmla="*/ 203258 w 1507900"/>
                  <a:gd name="connsiteY19" fmla="*/ 287801 h 1465694"/>
                  <a:gd name="connsiteX20" fmla="*/ 136559 w 1507900"/>
                  <a:gd name="connsiteY20" fmla="*/ 234919 h 1465694"/>
                  <a:gd name="connsiteX21" fmla="*/ 94098 w 1507900"/>
                  <a:gd name="connsiteY21" fmla="*/ 418935 h 1465694"/>
                  <a:gd name="connsiteX22" fmla="*/ 85091 w 1507900"/>
                  <a:gd name="connsiteY22" fmla="*/ 605639 h 1465694"/>
                  <a:gd name="connsiteX23" fmla="*/ 29332 w 1507900"/>
                  <a:gd name="connsiteY23" fmla="*/ 573221 h 1465694"/>
                  <a:gd name="connsiteX24" fmla="*/ 53616 w 1507900"/>
                  <a:gd name="connsiteY24" fmla="*/ 890423 h 1465694"/>
                  <a:gd name="connsiteX25" fmla="*/ 10674 w 1507900"/>
                  <a:gd name="connsiteY25" fmla="*/ 1415541 h 1465694"/>
                  <a:gd name="connsiteX26" fmla="*/ 120074 w 1507900"/>
                  <a:gd name="connsiteY26" fmla="*/ 1345697 h 1465694"/>
                  <a:gd name="connsiteX27" fmla="*/ 240415 w 1507900"/>
                  <a:gd name="connsiteY27" fmla="*/ 543680 h 1465694"/>
                  <a:gd name="connsiteX0" fmla="*/ 211082 w 1478567"/>
                  <a:gd name="connsiteY0" fmla="*/ 543680 h 1482235"/>
                  <a:gd name="connsiteX1" fmla="*/ 745237 w 1478567"/>
                  <a:gd name="connsiteY1" fmla="*/ 474456 h 1482235"/>
                  <a:gd name="connsiteX2" fmla="*/ 1225070 w 1478567"/>
                  <a:gd name="connsiteY2" fmla="*/ 462199 h 1482235"/>
                  <a:gd name="connsiteX3" fmla="*/ 1368546 w 1478567"/>
                  <a:gd name="connsiteY3" fmla="*/ 1238259 h 1482235"/>
                  <a:gd name="connsiteX4" fmla="*/ 1419712 w 1478567"/>
                  <a:gd name="connsiteY4" fmla="*/ 1234651 h 1482235"/>
                  <a:gd name="connsiteX5" fmla="*/ 1426840 w 1478567"/>
                  <a:gd name="connsiteY5" fmla="*/ 833273 h 1482235"/>
                  <a:gd name="connsiteX6" fmla="*/ 1415193 w 1478567"/>
                  <a:gd name="connsiteY6" fmla="*/ 625161 h 1482235"/>
                  <a:gd name="connsiteX7" fmla="*/ 1478567 w 1478567"/>
                  <a:gd name="connsiteY7" fmla="*/ 625161 h 1482235"/>
                  <a:gd name="connsiteX8" fmla="*/ 1438746 w 1478567"/>
                  <a:gd name="connsiteY8" fmla="*/ 476085 h 1482235"/>
                  <a:gd name="connsiteX9" fmla="*/ 1360872 w 1478567"/>
                  <a:gd name="connsiteY9" fmla="*/ 353557 h 1482235"/>
                  <a:gd name="connsiteX10" fmla="*/ 1424246 w 1478567"/>
                  <a:gd name="connsiteY10" fmla="*/ 326397 h 1482235"/>
                  <a:gd name="connsiteX11" fmla="*/ 1253008 w 1478567"/>
                  <a:gd name="connsiteY11" fmla="*/ 171285 h 1482235"/>
                  <a:gd name="connsiteX12" fmla="*/ 1007787 w 1478567"/>
                  <a:gd name="connsiteY12" fmla="*/ 118167 h 1482235"/>
                  <a:gd name="connsiteX13" fmla="*/ 1062107 w 1478567"/>
                  <a:gd name="connsiteY13" fmla="*/ 45739 h 1482235"/>
                  <a:gd name="connsiteX14" fmla="*/ 771996 w 1478567"/>
                  <a:gd name="connsiteY14" fmla="*/ 26029 h 1482235"/>
                  <a:gd name="connsiteX15" fmla="*/ 527953 w 1478567"/>
                  <a:gd name="connsiteY15" fmla="*/ 81953 h 1482235"/>
                  <a:gd name="connsiteX16" fmla="*/ 570368 w 1478567"/>
                  <a:gd name="connsiteY16" fmla="*/ 0 h 1482235"/>
                  <a:gd name="connsiteX17" fmla="*/ 338608 w 1478567"/>
                  <a:gd name="connsiteY17" fmla="*/ 90323 h 1482235"/>
                  <a:gd name="connsiteX18" fmla="*/ 243358 w 1478567"/>
                  <a:gd name="connsiteY18" fmla="*/ 171285 h 1482235"/>
                  <a:gd name="connsiteX19" fmla="*/ 173925 w 1478567"/>
                  <a:gd name="connsiteY19" fmla="*/ 287801 h 1482235"/>
                  <a:gd name="connsiteX20" fmla="*/ 107226 w 1478567"/>
                  <a:gd name="connsiteY20" fmla="*/ 234919 h 1482235"/>
                  <a:gd name="connsiteX21" fmla="*/ 64765 w 1478567"/>
                  <a:gd name="connsiteY21" fmla="*/ 418935 h 1482235"/>
                  <a:gd name="connsiteX22" fmla="*/ 55758 w 1478567"/>
                  <a:gd name="connsiteY22" fmla="*/ 605639 h 1482235"/>
                  <a:gd name="connsiteX23" fmla="*/ -1 w 1478567"/>
                  <a:gd name="connsiteY23" fmla="*/ 573221 h 1482235"/>
                  <a:gd name="connsiteX24" fmla="*/ 24283 w 1478567"/>
                  <a:gd name="connsiteY24" fmla="*/ 890423 h 1482235"/>
                  <a:gd name="connsiteX25" fmla="*/ 48507 w 1478567"/>
                  <a:gd name="connsiteY25" fmla="*/ 1440531 h 1482235"/>
                  <a:gd name="connsiteX26" fmla="*/ 90741 w 1478567"/>
                  <a:gd name="connsiteY26" fmla="*/ 1345697 h 1482235"/>
                  <a:gd name="connsiteX27" fmla="*/ 211082 w 1478567"/>
                  <a:gd name="connsiteY27" fmla="*/ 543680 h 148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78567" h="1482235">
                    <a:moveTo>
                      <a:pt x="211082" y="543680"/>
                    </a:moveTo>
                    <a:cubicBezTo>
                      <a:pt x="361815" y="376452"/>
                      <a:pt x="569566" y="411868"/>
                      <a:pt x="745237" y="474456"/>
                    </a:cubicBezTo>
                    <a:cubicBezTo>
                      <a:pt x="921851" y="440458"/>
                      <a:pt x="1021111" y="448636"/>
                      <a:pt x="1225070" y="462199"/>
                    </a:cubicBezTo>
                    <a:cubicBezTo>
                      <a:pt x="1293034" y="571823"/>
                      <a:pt x="1400596" y="1031005"/>
                      <a:pt x="1368546" y="1238259"/>
                    </a:cubicBezTo>
                    <a:cubicBezTo>
                      <a:pt x="1379509" y="1286544"/>
                      <a:pt x="1377792" y="1176841"/>
                      <a:pt x="1419712" y="1234651"/>
                    </a:cubicBezTo>
                    <a:cubicBezTo>
                      <a:pt x="1425504" y="1142489"/>
                      <a:pt x="1421048" y="925435"/>
                      <a:pt x="1426840" y="833273"/>
                    </a:cubicBezTo>
                    <a:cubicBezTo>
                      <a:pt x="1442008" y="768665"/>
                      <a:pt x="1430981" y="696913"/>
                      <a:pt x="1415193" y="625161"/>
                    </a:cubicBezTo>
                    <a:lnTo>
                      <a:pt x="1478567" y="625161"/>
                    </a:lnTo>
                    <a:cubicBezTo>
                      <a:pt x="1458150" y="577057"/>
                      <a:pt x="1459163" y="524189"/>
                      <a:pt x="1438746" y="476085"/>
                    </a:cubicBezTo>
                    <a:cubicBezTo>
                      <a:pt x="1419932" y="428098"/>
                      <a:pt x="1386830" y="394400"/>
                      <a:pt x="1360872" y="353557"/>
                    </a:cubicBezTo>
                    <a:lnTo>
                      <a:pt x="1424246" y="326397"/>
                    </a:lnTo>
                    <a:cubicBezTo>
                      <a:pt x="1374311" y="258818"/>
                      <a:pt x="1338662" y="200764"/>
                      <a:pt x="1253008" y="171285"/>
                    </a:cubicBezTo>
                    <a:cubicBezTo>
                      <a:pt x="1173649" y="129767"/>
                      <a:pt x="1101433" y="107298"/>
                      <a:pt x="1007787" y="118167"/>
                    </a:cubicBezTo>
                    <a:cubicBezTo>
                      <a:pt x="1025894" y="94024"/>
                      <a:pt x="1101405" y="61095"/>
                      <a:pt x="1062107" y="45739"/>
                    </a:cubicBezTo>
                    <a:cubicBezTo>
                      <a:pt x="1022809" y="30383"/>
                      <a:pt x="866318" y="13549"/>
                      <a:pt x="771996" y="26029"/>
                    </a:cubicBezTo>
                    <a:cubicBezTo>
                      <a:pt x="678742" y="28001"/>
                      <a:pt x="609301" y="63312"/>
                      <a:pt x="527953" y="81953"/>
                    </a:cubicBezTo>
                    <a:lnTo>
                      <a:pt x="570368" y="0"/>
                    </a:lnTo>
                    <a:cubicBezTo>
                      <a:pt x="490734" y="24551"/>
                      <a:pt x="396811" y="46722"/>
                      <a:pt x="338608" y="90323"/>
                    </a:cubicBezTo>
                    <a:cubicBezTo>
                      <a:pt x="305270" y="122866"/>
                      <a:pt x="269552" y="136360"/>
                      <a:pt x="243358" y="171285"/>
                    </a:cubicBezTo>
                    <a:cubicBezTo>
                      <a:pt x="208308" y="205362"/>
                      <a:pt x="185162" y="239437"/>
                      <a:pt x="173925" y="287801"/>
                    </a:cubicBezTo>
                    <a:lnTo>
                      <a:pt x="107226" y="234919"/>
                    </a:lnTo>
                    <a:cubicBezTo>
                      <a:pt x="93866" y="297052"/>
                      <a:pt x="68600" y="356802"/>
                      <a:pt x="64765" y="418935"/>
                    </a:cubicBezTo>
                    <a:cubicBezTo>
                      <a:pt x="47476" y="481170"/>
                      <a:pt x="44473" y="533879"/>
                      <a:pt x="55758" y="605639"/>
                    </a:cubicBezTo>
                    <a:lnTo>
                      <a:pt x="-1" y="573221"/>
                    </a:lnTo>
                    <a:cubicBezTo>
                      <a:pt x="4125" y="661492"/>
                      <a:pt x="-8418" y="790246"/>
                      <a:pt x="24283" y="890423"/>
                    </a:cubicBezTo>
                    <a:cubicBezTo>
                      <a:pt x="50344" y="986883"/>
                      <a:pt x="3396" y="1344071"/>
                      <a:pt x="48507" y="1440531"/>
                    </a:cubicBezTo>
                    <a:cubicBezTo>
                      <a:pt x="59583" y="1516410"/>
                      <a:pt x="52451" y="1491007"/>
                      <a:pt x="90741" y="1345697"/>
                    </a:cubicBezTo>
                    <a:cubicBezTo>
                      <a:pt x="90409" y="1312233"/>
                      <a:pt x="93127" y="673941"/>
                      <a:pt x="211082" y="54368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88DD023-6DD1-4B79-8CE7-F08D05E427AB}"/>
              </a:ext>
            </a:extLst>
          </p:cNvPr>
          <p:cNvGrpSpPr/>
          <p:nvPr/>
        </p:nvGrpSpPr>
        <p:grpSpPr>
          <a:xfrm>
            <a:off x="3322452" y="527521"/>
            <a:ext cx="3029394" cy="1790213"/>
            <a:chOff x="3322452" y="527521"/>
            <a:chExt cx="3029394" cy="1790213"/>
          </a:xfrm>
        </p:grpSpPr>
        <p:sp>
          <p:nvSpPr>
            <p:cNvPr id="376" name="Oval Callout 375"/>
            <p:cNvSpPr/>
            <p:nvPr/>
          </p:nvSpPr>
          <p:spPr>
            <a:xfrm>
              <a:off x="3322452" y="527521"/>
              <a:ext cx="3029394" cy="1790213"/>
            </a:xfrm>
            <a:prstGeom prst="wedgeEllipseCallout">
              <a:avLst>
                <a:gd name="adj1" fmla="val -51753"/>
                <a:gd name="adj2" fmla="val 60631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erpetua" panose="02020502060401020303" pitchFamily="18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6121070-D95B-4208-9401-884EB368D789}"/>
                </a:ext>
              </a:extLst>
            </p:cNvPr>
            <p:cNvSpPr txBox="1"/>
            <p:nvPr/>
          </p:nvSpPr>
          <p:spPr>
            <a:xfrm>
              <a:off x="3595480" y="785060"/>
              <a:ext cx="2520745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Hi Sonia, I hear you want to take on more responsibility in the kitchen?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18323E7-1FEC-4070-AEF6-FC5E82958E51}"/>
              </a:ext>
            </a:extLst>
          </p:cNvPr>
          <p:cNvGrpSpPr/>
          <p:nvPr/>
        </p:nvGrpSpPr>
        <p:grpSpPr>
          <a:xfrm>
            <a:off x="6761907" y="577537"/>
            <a:ext cx="3026041" cy="1930359"/>
            <a:chOff x="6761907" y="577537"/>
            <a:chExt cx="3026041" cy="1930359"/>
          </a:xfrm>
        </p:grpSpPr>
        <p:sp>
          <p:nvSpPr>
            <p:cNvPr id="217" name="Oval Callout 216"/>
            <p:cNvSpPr/>
            <p:nvPr/>
          </p:nvSpPr>
          <p:spPr>
            <a:xfrm>
              <a:off x="6761907" y="577537"/>
              <a:ext cx="3026041" cy="1930359"/>
            </a:xfrm>
            <a:prstGeom prst="wedgeEllipseCallout">
              <a:avLst>
                <a:gd name="adj1" fmla="val 42758"/>
                <a:gd name="adj2" fmla="val 8072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erpetua" panose="02020502060401020303" pitchFamily="18" charset="0"/>
                <a:ea typeface="+mn-ea"/>
                <a:cs typeface="+mn-cs"/>
              </a:endParaRPr>
            </a:p>
          </p:txBody>
        </p:sp>
        <p:sp>
          <p:nvSpPr>
            <p:cNvPr id="411" name="TextBox 410">
              <a:extLst>
                <a:ext uri="{FF2B5EF4-FFF2-40B4-BE49-F238E27FC236}">
                  <a16:creationId xmlns:a16="http://schemas.microsoft.com/office/drawing/2014/main" id="{F910D35F-D015-44C0-A465-C46F02B1977E}"/>
                </a:ext>
              </a:extLst>
            </p:cNvPr>
            <p:cNvSpPr txBox="1"/>
            <p:nvPr/>
          </p:nvSpPr>
          <p:spPr>
            <a:xfrm>
              <a:off x="6828549" y="950986"/>
              <a:ext cx="2814829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Why yes, I really want to be a manager someday. Can you help me develop my skills?</a:t>
              </a:r>
            </a:p>
          </p:txBody>
        </p:sp>
      </p:grpSp>
      <p:sp>
        <p:nvSpPr>
          <p:cNvPr id="412" name="Rectangle 411">
            <a:extLst>
              <a:ext uri="{FF2B5EF4-FFF2-40B4-BE49-F238E27FC236}">
                <a16:creationId xmlns:a16="http://schemas.microsoft.com/office/drawing/2014/main" id="{969A5ECD-36FA-4551-AB23-17691253EF2B}"/>
              </a:ext>
            </a:extLst>
          </p:cNvPr>
          <p:cNvSpPr/>
          <p:nvPr/>
        </p:nvSpPr>
        <p:spPr>
          <a:xfrm>
            <a:off x="251590" y="3913889"/>
            <a:ext cx="6987410" cy="669695"/>
          </a:xfrm>
          <a:prstGeom prst="rect">
            <a:avLst/>
          </a:prstGeom>
          <a:solidFill>
            <a:schemeClr val="accent4">
              <a:lumMod val="60000"/>
              <a:lumOff val="40000"/>
              <a:alpha val="85098"/>
            </a:scheme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Manager is confident and can “let go” of certain tasks.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FB8E2EC2-6C61-4FA8-9645-C89A6DB3FC5B}"/>
              </a:ext>
            </a:extLst>
          </p:cNvPr>
          <p:cNvSpPr/>
          <p:nvPr/>
        </p:nvSpPr>
        <p:spPr>
          <a:xfrm>
            <a:off x="4267200" y="5425846"/>
            <a:ext cx="7717064" cy="825707"/>
          </a:xfrm>
          <a:prstGeom prst="rect">
            <a:avLst/>
          </a:prstGeom>
          <a:solidFill>
            <a:schemeClr val="accent4">
              <a:lumMod val="60000"/>
              <a:lumOff val="40000"/>
              <a:alpha val="85098"/>
            </a:scheme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Sonia is empowered and committed to doing a good job.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14" name="Recorded Sound">
            <a:hlinkClick r:id="" action="ppaction://media"/>
            <a:extLst>
              <a:ext uri="{FF2B5EF4-FFF2-40B4-BE49-F238E27FC236}">
                <a16:creationId xmlns:a16="http://schemas.microsoft.com/office/drawing/2014/main" id="{6689161D-CB5D-4EE7-A465-92E857DB970B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7">
                  <p14:trim st="2195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222609" y="1384307"/>
            <a:ext cx="406400" cy="4064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28061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4006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177" fill="hold"/>
                                        <p:tgtEl>
                                          <p:spTgt spid="4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3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4"/>
                </p:tgtEl>
              </p:cMediaNode>
            </p:audio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412" grpId="0" animBg="1"/>
      <p:bldP spid="4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Rectangle 126">
            <a:extLst>
              <a:ext uri="{FF2B5EF4-FFF2-40B4-BE49-F238E27FC236}">
                <a16:creationId xmlns:a16="http://schemas.microsoft.com/office/drawing/2014/main" id="{6F6D2363-0B56-4691-816B-C9DD90AF40F1}"/>
              </a:ext>
            </a:extLst>
          </p:cNvPr>
          <p:cNvSpPr/>
          <p:nvPr/>
        </p:nvSpPr>
        <p:spPr>
          <a:xfrm>
            <a:off x="-9527" y="5412509"/>
            <a:ext cx="12330836" cy="125408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7CD8585E-13F8-4B1D-959E-3AFC704B6F53}"/>
              </a:ext>
            </a:extLst>
          </p:cNvPr>
          <p:cNvSpPr/>
          <p:nvPr/>
        </p:nvSpPr>
        <p:spPr>
          <a:xfrm>
            <a:off x="-138836" y="6198508"/>
            <a:ext cx="12330836" cy="651843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69541405-1BD3-4BCE-B0C2-C9B9998CD3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9527" y="191406"/>
            <a:ext cx="10515600" cy="958773"/>
          </a:xfrm>
        </p:spPr>
        <p:txBody>
          <a:bodyPr>
            <a:normAutofit/>
          </a:bodyPr>
          <a:lstStyle/>
          <a:p>
            <a:pPr>
              <a:tabLst>
                <a:tab pos="1371600" algn="l"/>
              </a:tabLst>
            </a:pPr>
            <a:r>
              <a:rPr lang="en-US" sz="4400" b="1" dirty="0">
                <a:latin typeface="+mn-lt"/>
              </a:rPr>
              <a:t>	Choosing the </a:t>
            </a:r>
            <a:r>
              <a:rPr lang="en-US" sz="4400" dirty="0">
                <a:latin typeface="+mn-lt"/>
              </a:rPr>
              <a:t>Right Employee</a:t>
            </a:r>
            <a:endParaRPr lang="en-US" sz="4400" b="1" dirty="0">
              <a:latin typeface="+mn-lt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5A6D100-3248-4690-AB4B-604C04E6CF3A}"/>
              </a:ext>
            </a:extLst>
          </p:cNvPr>
          <p:cNvSpPr txBox="1"/>
          <p:nvPr/>
        </p:nvSpPr>
        <p:spPr>
          <a:xfrm>
            <a:off x="3138556" y="4634805"/>
            <a:ext cx="61601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Let’s use this to our advantage and produce the best possible solution to help our operation.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EEC754A-C616-4B39-B7D3-B5FA2273AE53}"/>
              </a:ext>
            </a:extLst>
          </p:cNvPr>
          <p:cNvGrpSpPr/>
          <p:nvPr/>
        </p:nvGrpSpPr>
        <p:grpSpPr>
          <a:xfrm>
            <a:off x="1080964" y="2957992"/>
            <a:ext cx="1115448" cy="3201448"/>
            <a:chOff x="6419693" y="2154176"/>
            <a:chExt cx="1115390" cy="3410267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AB6737C-0E37-4AC5-BDB6-2653F7C2E40A}"/>
                </a:ext>
              </a:extLst>
            </p:cNvPr>
            <p:cNvGrpSpPr/>
            <p:nvPr/>
          </p:nvGrpSpPr>
          <p:grpSpPr>
            <a:xfrm>
              <a:off x="6419693" y="2154176"/>
              <a:ext cx="1115390" cy="3410267"/>
              <a:chOff x="1372610" y="2740439"/>
              <a:chExt cx="776555" cy="2374289"/>
            </a:xfrm>
          </p:grpSpPr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54FE9B3A-B6E6-45F1-9203-D26B5E26108E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64" name="Chord 63">
                  <a:extLst>
                    <a:ext uri="{FF2B5EF4-FFF2-40B4-BE49-F238E27FC236}">
                      <a16:creationId xmlns:a16="http://schemas.microsoft.com/office/drawing/2014/main" id="{9DAAF0A9-59F7-45BA-ADAC-C1DF04DA2C4B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Chord 64">
                  <a:extLst>
                    <a:ext uri="{FF2B5EF4-FFF2-40B4-BE49-F238E27FC236}">
                      <a16:creationId xmlns:a16="http://schemas.microsoft.com/office/drawing/2014/main" id="{D79BBA6C-90DE-433A-B1AE-511D43AD6492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FA00FA55-A253-48FC-BCC8-24569289C85D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62" name="Chord 61">
                  <a:extLst>
                    <a:ext uri="{FF2B5EF4-FFF2-40B4-BE49-F238E27FC236}">
                      <a16:creationId xmlns:a16="http://schemas.microsoft.com/office/drawing/2014/main" id="{2C4FB226-561C-4C7C-9B9C-6881BBE3B7A6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Chord 62">
                  <a:extLst>
                    <a:ext uri="{FF2B5EF4-FFF2-40B4-BE49-F238E27FC236}">
                      <a16:creationId xmlns:a16="http://schemas.microsoft.com/office/drawing/2014/main" id="{90A19BBD-B80B-4B40-9E49-58FD87F2CBEF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" name="Rectangle: Single Corner Snipped 38">
                <a:extLst>
                  <a:ext uri="{FF2B5EF4-FFF2-40B4-BE49-F238E27FC236}">
                    <a16:creationId xmlns:a16="http://schemas.microsoft.com/office/drawing/2014/main" id="{7E29E1A1-99F1-42A9-8968-D4BF692EF1B1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496792B5-E260-426D-BA46-97CE462617A9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CA3746A1-040B-418D-93C6-FC4EF80593F9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lowchart: Off-page Connector 41">
                <a:extLst>
                  <a:ext uri="{FF2B5EF4-FFF2-40B4-BE49-F238E27FC236}">
                    <a16:creationId xmlns:a16="http://schemas.microsoft.com/office/drawing/2014/main" id="{851BABDC-5862-43FE-83E0-734F30C4720F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372B616F-FC58-4A92-88A8-547EC25FEEFB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D3A777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lowchart: Terminator 43">
                <a:extLst>
                  <a:ext uri="{FF2B5EF4-FFF2-40B4-BE49-F238E27FC236}">
                    <a16:creationId xmlns:a16="http://schemas.microsoft.com/office/drawing/2014/main" id="{EBBB6E75-70B9-49BE-BFE4-F195DC1F0865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lowchart: Terminator 44">
                <a:extLst>
                  <a:ext uri="{FF2B5EF4-FFF2-40B4-BE49-F238E27FC236}">
                    <a16:creationId xmlns:a16="http://schemas.microsoft.com/office/drawing/2014/main" id="{176E1407-4459-4C4A-8C91-612485CD8461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lowchart: Delay 45">
                <a:extLst>
                  <a:ext uri="{FF2B5EF4-FFF2-40B4-BE49-F238E27FC236}">
                    <a16:creationId xmlns:a16="http://schemas.microsoft.com/office/drawing/2014/main" id="{5FC8874B-72DB-43D7-9941-E2141CAA75B0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Moon 46">
                <a:extLst>
                  <a:ext uri="{FF2B5EF4-FFF2-40B4-BE49-F238E27FC236}">
                    <a16:creationId xmlns:a16="http://schemas.microsoft.com/office/drawing/2014/main" id="{A5C34433-8672-41A8-B521-59943D2684CF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rgbClr val="FFF2CC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Moon 47">
                <a:extLst>
                  <a:ext uri="{FF2B5EF4-FFF2-40B4-BE49-F238E27FC236}">
                    <a16:creationId xmlns:a16="http://schemas.microsoft.com/office/drawing/2014/main" id="{02A0C67F-EC32-492D-9A0D-33FC60FF0C0D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492303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39D3B2E0-9074-4BEF-B7FE-F5989436E0A7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492303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lowchart: Delay 49">
                <a:extLst>
                  <a:ext uri="{FF2B5EF4-FFF2-40B4-BE49-F238E27FC236}">
                    <a16:creationId xmlns:a16="http://schemas.microsoft.com/office/drawing/2014/main" id="{21734B4D-6F0E-47A2-AA5D-5B533B143D14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Right Triangle 50">
                <a:extLst>
                  <a:ext uri="{FF2B5EF4-FFF2-40B4-BE49-F238E27FC236}">
                    <a16:creationId xmlns:a16="http://schemas.microsoft.com/office/drawing/2014/main" id="{FAFD1CCE-8464-41A3-889E-6F66E12CA5D7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Right Triangle 51">
                <a:extLst>
                  <a:ext uri="{FF2B5EF4-FFF2-40B4-BE49-F238E27FC236}">
                    <a16:creationId xmlns:a16="http://schemas.microsoft.com/office/drawing/2014/main" id="{9DFDA669-F1B5-47BA-A2F7-141E2B8BC6BA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Flowchart: Manual Operation 26">
                <a:extLst>
                  <a:ext uri="{FF2B5EF4-FFF2-40B4-BE49-F238E27FC236}">
                    <a16:creationId xmlns:a16="http://schemas.microsoft.com/office/drawing/2014/main" id="{9CA86144-EE74-45A5-B021-A11A2615E4BD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Flowchart: Manual Operation 26">
                <a:extLst>
                  <a:ext uri="{FF2B5EF4-FFF2-40B4-BE49-F238E27FC236}">
                    <a16:creationId xmlns:a16="http://schemas.microsoft.com/office/drawing/2014/main" id="{D0104670-E96C-49C4-B745-BD6911674588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lowchart: Terminator 54">
                <a:extLst>
                  <a:ext uri="{FF2B5EF4-FFF2-40B4-BE49-F238E27FC236}">
                    <a16:creationId xmlns:a16="http://schemas.microsoft.com/office/drawing/2014/main" id="{9E71AD48-F735-49C1-9C76-CEFAF9636592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Flowchart: Terminator 55">
                <a:extLst>
                  <a:ext uri="{FF2B5EF4-FFF2-40B4-BE49-F238E27FC236}">
                    <a16:creationId xmlns:a16="http://schemas.microsoft.com/office/drawing/2014/main" id="{318D9CE7-4AF3-41CF-A499-CF44EDC897B2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Flowchart: Connector 56">
                <a:extLst>
                  <a:ext uri="{FF2B5EF4-FFF2-40B4-BE49-F238E27FC236}">
                    <a16:creationId xmlns:a16="http://schemas.microsoft.com/office/drawing/2014/main" id="{A925A611-B68D-4447-AA2E-76C4FAB666B2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lowchart: Connector 57">
                <a:extLst>
                  <a:ext uri="{FF2B5EF4-FFF2-40B4-BE49-F238E27FC236}">
                    <a16:creationId xmlns:a16="http://schemas.microsoft.com/office/drawing/2014/main" id="{8C1280AE-E949-4957-89BA-D66DEA40A1A0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710884CA-F0AC-4981-AF44-6F26215E0210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EBC80A91-D4F4-432B-AA31-3F7AE2F1E71F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61" name="Picture 60">
                  <a:extLst>
                    <a:ext uri="{FF2B5EF4-FFF2-40B4-BE49-F238E27FC236}">
                      <a16:creationId xmlns:a16="http://schemas.microsoft.com/office/drawing/2014/main" id="{E44981A8-CAB3-4770-9DC0-0D5EC6C26DA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D96F60F-9633-4221-88D3-6C5BF2B71438}"/>
                </a:ext>
              </a:extLst>
            </p:cNvPr>
            <p:cNvGrpSpPr/>
            <p:nvPr/>
          </p:nvGrpSpPr>
          <p:grpSpPr>
            <a:xfrm>
              <a:off x="6691491" y="2806888"/>
              <a:ext cx="619704" cy="543277"/>
              <a:chOff x="6691491" y="2806888"/>
              <a:chExt cx="619704" cy="543277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E7C7C529-1183-4910-86B7-75BF0CF3C4C8}"/>
                  </a:ext>
                </a:extLst>
              </p:cNvPr>
              <p:cNvGrpSpPr/>
              <p:nvPr/>
            </p:nvGrpSpPr>
            <p:grpSpPr>
              <a:xfrm rot="1705800" flipH="1">
                <a:off x="7029053" y="2809412"/>
                <a:ext cx="282142" cy="177928"/>
                <a:chOff x="5136060" y="1710152"/>
                <a:chExt cx="538831" cy="347248"/>
              </a:xfrm>
            </p:grpSpPr>
            <p:sp>
              <p:nvSpPr>
                <p:cNvPr id="26" name="Oval 5">
                  <a:extLst>
                    <a:ext uri="{FF2B5EF4-FFF2-40B4-BE49-F238E27FC236}">
                      <a16:creationId xmlns:a16="http://schemas.microsoft.com/office/drawing/2014/main" id="{C5C3FE00-DC85-4043-8176-127507109A92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EDA3AF1C-11FB-44F9-8529-945B68949E4E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33" name="Straight Connector 32">
                    <a:extLst>
                      <a:ext uri="{FF2B5EF4-FFF2-40B4-BE49-F238E27FC236}">
                        <a16:creationId xmlns:a16="http://schemas.microsoft.com/office/drawing/2014/main" id="{8E205A99-6809-4C15-BDC7-DCB73483F2B2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34" name="Straight Connector 33">
                    <a:extLst>
                      <a:ext uri="{FF2B5EF4-FFF2-40B4-BE49-F238E27FC236}">
                        <a16:creationId xmlns:a16="http://schemas.microsoft.com/office/drawing/2014/main" id="{7F2E4DB3-A52B-471E-A2AB-D816938E3F02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35" name="Straight Connector 34">
                    <a:extLst>
                      <a:ext uri="{FF2B5EF4-FFF2-40B4-BE49-F238E27FC236}">
                        <a16:creationId xmlns:a16="http://schemas.microsoft.com/office/drawing/2014/main" id="{1918C265-CAF7-44B7-8CD3-1CAA6070F683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28" name="Oval 4">
                  <a:extLst>
                    <a:ext uri="{FF2B5EF4-FFF2-40B4-BE49-F238E27FC236}">
                      <a16:creationId xmlns:a16="http://schemas.microsoft.com/office/drawing/2014/main" id="{626B51C1-B7B2-439C-BA51-766DAF5ACB4F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id="{56CCA39F-730A-4D5E-A28B-8CDEE6354168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id="{1C295B01-76B3-4691-B050-1BCBFC1A8E9C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Oval 30">
                  <a:extLst>
                    <a:ext uri="{FF2B5EF4-FFF2-40B4-BE49-F238E27FC236}">
                      <a16:creationId xmlns:a16="http://schemas.microsoft.com/office/drawing/2014/main" id="{7A053D3D-6298-4A48-90E3-A724937768E1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Oval 31">
                  <a:extLst>
                    <a:ext uri="{FF2B5EF4-FFF2-40B4-BE49-F238E27FC236}">
                      <a16:creationId xmlns:a16="http://schemas.microsoft.com/office/drawing/2014/main" id="{7782033D-02AC-469D-BBAC-C827A4024DAB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CF7DD5AC-EB2D-4EC3-B7DF-32E1561C3776}"/>
                  </a:ext>
                </a:extLst>
              </p:cNvPr>
              <p:cNvGrpSpPr/>
              <p:nvPr/>
            </p:nvGrpSpPr>
            <p:grpSpPr>
              <a:xfrm>
                <a:off x="6818615" y="3093579"/>
                <a:ext cx="348230" cy="256586"/>
                <a:chOff x="2751023" y="2876401"/>
                <a:chExt cx="306685" cy="217634"/>
              </a:xfrm>
            </p:grpSpPr>
            <p:sp>
              <p:nvSpPr>
                <p:cNvPr id="24" name="Chord 14349">
                  <a:extLst>
                    <a:ext uri="{FF2B5EF4-FFF2-40B4-BE49-F238E27FC236}">
                      <a16:creationId xmlns:a16="http://schemas.microsoft.com/office/drawing/2014/main" id="{C3E8C840-0633-4B70-9996-8DA34659EE0A}"/>
                    </a:ext>
                  </a:extLst>
                </p:cNvPr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Chord 14349">
                  <a:extLst>
                    <a:ext uri="{FF2B5EF4-FFF2-40B4-BE49-F238E27FC236}">
                      <a16:creationId xmlns:a16="http://schemas.microsoft.com/office/drawing/2014/main" id="{A76543FE-14CE-41AD-B5FF-AE4DD48E9CCB}"/>
                    </a:ext>
                  </a:extLst>
                </p:cNvPr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BB69C1D6-4034-4A45-AD83-841793F7F731}"/>
                  </a:ext>
                </a:extLst>
              </p:cNvPr>
              <p:cNvSpPr/>
              <p:nvPr/>
            </p:nvSpPr>
            <p:spPr>
              <a:xfrm>
                <a:off x="6923222" y="3013865"/>
                <a:ext cx="113729" cy="102235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BF4B0AE0-A33F-433D-B72A-89B5E83E16FD}"/>
                  </a:ext>
                </a:extLst>
              </p:cNvPr>
              <p:cNvGrpSpPr/>
              <p:nvPr/>
            </p:nvGrpSpPr>
            <p:grpSpPr>
              <a:xfrm rot="19720146">
                <a:off x="6691491" y="2806888"/>
                <a:ext cx="265906" cy="188796"/>
                <a:chOff x="5136060" y="1710152"/>
                <a:chExt cx="538831" cy="347248"/>
              </a:xfrm>
            </p:grpSpPr>
            <p:sp>
              <p:nvSpPr>
                <p:cNvPr id="14" name="Oval 5">
                  <a:extLst>
                    <a:ext uri="{FF2B5EF4-FFF2-40B4-BE49-F238E27FC236}">
                      <a16:creationId xmlns:a16="http://schemas.microsoft.com/office/drawing/2014/main" id="{27F4A9FC-E369-4097-888C-3C5AD4922652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oup 14">
                  <a:extLst>
                    <a:ext uri="{FF2B5EF4-FFF2-40B4-BE49-F238E27FC236}">
                      <a16:creationId xmlns:a16="http://schemas.microsoft.com/office/drawing/2014/main" id="{CB3134D8-1FB9-487A-902A-B03F3D804D4E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21" name="Straight Connector 20">
                    <a:extLst>
                      <a:ext uri="{FF2B5EF4-FFF2-40B4-BE49-F238E27FC236}">
                        <a16:creationId xmlns:a16="http://schemas.microsoft.com/office/drawing/2014/main" id="{4768C180-55D1-4485-A951-548C1664EC41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22" name="Straight Connector 21">
                    <a:extLst>
                      <a:ext uri="{FF2B5EF4-FFF2-40B4-BE49-F238E27FC236}">
                        <a16:creationId xmlns:a16="http://schemas.microsoft.com/office/drawing/2014/main" id="{61ED2C0F-FEAC-446E-BCC8-10282A1708C2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23" name="Straight Connector 22">
                    <a:extLst>
                      <a:ext uri="{FF2B5EF4-FFF2-40B4-BE49-F238E27FC236}">
                        <a16:creationId xmlns:a16="http://schemas.microsoft.com/office/drawing/2014/main" id="{08376855-81AC-4C38-9FD3-EDA4984977AE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16" name="Oval 4">
                  <a:extLst>
                    <a:ext uri="{FF2B5EF4-FFF2-40B4-BE49-F238E27FC236}">
                      <a16:creationId xmlns:a16="http://schemas.microsoft.com/office/drawing/2014/main" id="{062232C4-2D77-41CB-9D2C-3490DAECFE1F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Oval 16">
                  <a:extLst>
                    <a:ext uri="{FF2B5EF4-FFF2-40B4-BE49-F238E27FC236}">
                      <a16:creationId xmlns:a16="http://schemas.microsoft.com/office/drawing/2014/main" id="{CDF46D1B-D3AB-494B-9A15-428E0FB76A4A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AD59A817-F3B0-4E08-B8EF-16DC65BE8160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B06450AA-5EF3-429C-8B76-423E361F2153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5074B364-9968-439F-B92A-E07199E91AD6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049989C-ED78-4EB8-8C31-B25A02577860}"/>
              </a:ext>
            </a:extLst>
          </p:cNvPr>
          <p:cNvGrpSpPr/>
          <p:nvPr/>
        </p:nvGrpSpPr>
        <p:grpSpPr>
          <a:xfrm>
            <a:off x="10225952" y="2780101"/>
            <a:ext cx="1071220" cy="3342386"/>
            <a:chOff x="-1160575" y="2703304"/>
            <a:chExt cx="1115390" cy="3410267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79F69AA7-FF43-4DCE-862D-48F9DBB7C207}"/>
                </a:ext>
              </a:extLst>
            </p:cNvPr>
            <p:cNvGrpSpPr/>
            <p:nvPr/>
          </p:nvGrpSpPr>
          <p:grpSpPr>
            <a:xfrm>
              <a:off x="-1160575" y="2703304"/>
              <a:ext cx="1115390" cy="3410267"/>
              <a:chOff x="1372610" y="2740439"/>
              <a:chExt cx="776555" cy="2374289"/>
            </a:xfrm>
          </p:grpSpPr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A2325F1B-AEF9-4EDC-8A81-1B01070DA2BE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121" name="Chord 120">
                  <a:extLst>
                    <a:ext uri="{FF2B5EF4-FFF2-40B4-BE49-F238E27FC236}">
                      <a16:creationId xmlns:a16="http://schemas.microsoft.com/office/drawing/2014/main" id="{D57A96B1-6F10-4BB4-BDC5-822A6EA3B6B2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2" name="Chord 121">
                  <a:extLst>
                    <a:ext uri="{FF2B5EF4-FFF2-40B4-BE49-F238E27FC236}">
                      <a16:creationId xmlns:a16="http://schemas.microsoft.com/office/drawing/2014/main" id="{879BDC94-1C0E-4154-9780-BF6D0E44575E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0E003785-A10F-45AB-A5B2-6B11D625E0B8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119" name="Chord 118">
                  <a:extLst>
                    <a:ext uri="{FF2B5EF4-FFF2-40B4-BE49-F238E27FC236}">
                      <a16:creationId xmlns:a16="http://schemas.microsoft.com/office/drawing/2014/main" id="{D25EA741-651F-4BCB-89D2-A0593F22BCDF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0" name="Chord 119">
                  <a:extLst>
                    <a:ext uri="{FF2B5EF4-FFF2-40B4-BE49-F238E27FC236}">
                      <a16:creationId xmlns:a16="http://schemas.microsoft.com/office/drawing/2014/main" id="{9FF919CD-CAC2-47CA-8EB8-56BE101BE11A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6" name="Rectangle: Single Corner Snipped 95">
                <a:extLst>
                  <a:ext uri="{FF2B5EF4-FFF2-40B4-BE49-F238E27FC236}">
                    <a16:creationId xmlns:a16="http://schemas.microsoft.com/office/drawing/2014/main" id="{5386F800-BCBF-40A6-BE5F-470EECC0B084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57DEA348-73C4-47B9-9799-E695B94276C1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A7632879-0C41-4893-83C3-EAA5DA4DD8CF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lowchart: Off-page Connector 98">
                <a:extLst>
                  <a:ext uri="{FF2B5EF4-FFF2-40B4-BE49-F238E27FC236}">
                    <a16:creationId xmlns:a16="http://schemas.microsoft.com/office/drawing/2014/main" id="{076C2D2E-4F00-4E6D-95E9-24DC5C241472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1114A32F-565C-4B6E-B7B8-AF2F43814E9F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lowchart: Terminator 100">
                <a:extLst>
                  <a:ext uri="{FF2B5EF4-FFF2-40B4-BE49-F238E27FC236}">
                    <a16:creationId xmlns:a16="http://schemas.microsoft.com/office/drawing/2014/main" id="{D99B3BF7-1765-41B3-A6B4-EFA8E64402A8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lowchart: Terminator 101">
                <a:extLst>
                  <a:ext uri="{FF2B5EF4-FFF2-40B4-BE49-F238E27FC236}">
                    <a16:creationId xmlns:a16="http://schemas.microsoft.com/office/drawing/2014/main" id="{9A23BD77-0428-437B-A50B-7345B7FA6D97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lowchart: Delay 102">
                <a:extLst>
                  <a:ext uri="{FF2B5EF4-FFF2-40B4-BE49-F238E27FC236}">
                    <a16:creationId xmlns:a16="http://schemas.microsoft.com/office/drawing/2014/main" id="{FF8A3DAB-F3AA-45EE-B1A6-5869530204BD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oon 103">
                <a:extLst>
                  <a:ext uri="{FF2B5EF4-FFF2-40B4-BE49-F238E27FC236}">
                    <a16:creationId xmlns:a16="http://schemas.microsoft.com/office/drawing/2014/main" id="{42BE0153-C703-46F9-AD15-3D3C47E2C937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Moon 104">
                <a:extLst>
                  <a:ext uri="{FF2B5EF4-FFF2-40B4-BE49-F238E27FC236}">
                    <a16:creationId xmlns:a16="http://schemas.microsoft.com/office/drawing/2014/main" id="{C809C645-E941-4C9C-854E-1E46DBB8FCE5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C28446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E71AFA98-8227-4B79-9077-91F240D19B5D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lowchart: Delay 106">
                <a:extLst>
                  <a:ext uri="{FF2B5EF4-FFF2-40B4-BE49-F238E27FC236}">
                    <a16:creationId xmlns:a16="http://schemas.microsoft.com/office/drawing/2014/main" id="{86DB08BD-39E1-4AD4-9B00-9FDF54D92A9E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Right Triangle 107">
                <a:extLst>
                  <a:ext uri="{FF2B5EF4-FFF2-40B4-BE49-F238E27FC236}">
                    <a16:creationId xmlns:a16="http://schemas.microsoft.com/office/drawing/2014/main" id="{D6800918-A36B-453E-B998-67F9005494D9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Right Triangle 108">
                <a:extLst>
                  <a:ext uri="{FF2B5EF4-FFF2-40B4-BE49-F238E27FC236}">
                    <a16:creationId xmlns:a16="http://schemas.microsoft.com/office/drawing/2014/main" id="{2E27E295-EC39-4F25-BB2F-E55CF6CB4237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lowchart: Manual Operation 26">
                <a:extLst>
                  <a:ext uri="{FF2B5EF4-FFF2-40B4-BE49-F238E27FC236}">
                    <a16:creationId xmlns:a16="http://schemas.microsoft.com/office/drawing/2014/main" id="{F6F9BCA6-F9D3-4B96-A50E-0295E4C65DC6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lowchart: Manual Operation 26">
                <a:extLst>
                  <a:ext uri="{FF2B5EF4-FFF2-40B4-BE49-F238E27FC236}">
                    <a16:creationId xmlns:a16="http://schemas.microsoft.com/office/drawing/2014/main" id="{D91FF2A2-F5D1-4AF2-9537-135222DE44AC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lowchart: Terminator 111">
                <a:extLst>
                  <a:ext uri="{FF2B5EF4-FFF2-40B4-BE49-F238E27FC236}">
                    <a16:creationId xmlns:a16="http://schemas.microsoft.com/office/drawing/2014/main" id="{A64CC037-11EA-4791-8A1C-922C1C5FF87E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lowchart: Terminator 112">
                <a:extLst>
                  <a:ext uri="{FF2B5EF4-FFF2-40B4-BE49-F238E27FC236}">
                    <a16:creationId xmlns:a16="http://schemas.microsoft.com/office/drawing/2014/main" id="{2AD1D94D-BE36-430D-AF94-AFE4525C1BCC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lowchart: Connector 113">
                <a:extLst>
                  <a:ext uri="{FF2B5EF4-FFF2-40B4-BE49-F238E27FC236}">
                    <a16:creationId xmlns:a16="http://schemas.microsoft.com/office/drawing/2014/main" id="{654D66F4-5E53-49C8-9437-1594D9C7FCFB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lowchart: Connector 114">
                <a:extLst>
                  <a:ext uri="{FF2B5EF4-FFF2-40B4-BE49-F238E27FC236}">
                    <a16:creationId xmlns:a16="http://schemas.microsoft.com/office/drawing/2014/main" id="{DE3B4D0F-E038-4392-80A1-EECBB340A8E8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B0AD89C6-C001-434A-9225-34923E4570A4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id="{ECFD73AC-13D9-493E-AE12-BAFDE00C8752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18" name="Picture 117">
                  <a:extLst>
                    <a:ext uri="{FF2B5EF4-FFF2-40B4-BE49-F238E27FC236}">
                      <a16:creationId xmlns:a16="http://schemas.microsoft.com/office/drawing/2014/main" id="{064F8FD7-3458-4988-A609-7E52D4CAEDC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74823C1A-D992-46D0-B2E4-531BEDE71128}"/>
                </a:ext>
              </a:extLst>
            </p:cNvPr>
            <p:cNvGrpSpPr/>
            <p:nvPr/>
          </p:nvGrpSpPr>
          <p:grpSpPr>
            <a:xfrm rot="534989" flipH="1">
              <a:off x="-547610" y="3385856"/>
              <a:ext cx="270907" cy="174584"/>
              <a:chOff x="5136060" y="1710152"/>
              <a:chExt cx="538831" cy="347248"/>
            </a:xfrm>
          </p:grpSpPr>
          <p:sp>
            <p:nvSpPr>
              <p:cNvPr id="84" name="Oval 5">
                <a:extLst>
                  <a:ext uri="{FF2B5EF4-FFF2-40B4-BE49-F238E27FC236}">
                    <a16:creationId xmlns:a16="http://schemas.microsoft.com/office/drawing/2014/main" id="{B66FE067-AC75-4459-B30D-AF8AF0F264E7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BE0A6B63-5004-4D3B-A745-88C60BFE060B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91" name="Straight Connector 90">
                  <a:extLst>
                    <a:ext uri="{FF2B5EF4-FFF2-40B4-BE49-F238E27FC236}">
                      <a16:creationId xmlns:a16="http://schemas.microsoft.com/office/drawing/2014/main" id="{298053B4-1403-49AD-A6AD-1A8BC3EB5FEC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92" name="Straight Connector 91">
                  <a:extLst>
                    <a:ext uri="{FF2B5EF4-FFF2-40B4-BE49-F238E27FC236}">
                      <a16:creationId xmlns:a16="http://schemas.microsoft.com/office/drawing/2014/main" id="{247E71F8-5E67-4D90-BB13-5CBF7A157A8B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93" name="Straight Connector 92">
                  <a:extLst>
                    <a:ext uri="{FF2B5EF4-FFF2-40B4-BE49-F238E27FC236}">
                      <a16:creationId xmlns:a16="http://schemas.microsoft.com/office/drawing/2014/main" id="{ECF9DCB1-E504-4425-BF36-B7B63B432E79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86" name="Oval 4">
                <a:extLst>
                  <a:ext uri="{FF2B5EF4-FFF2-40B4-BE49-F238E27FC236}">
                    <a16:creationId xmlns:a16="http://schemas.microsoft.com/office/drawing/2014/main" id="{A5C6E603-DB56-47C4-ADE6-F09E452DC6AD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B7459089-A8C1-467B-AE0E-DB8D5A9BE9D2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CEB2C79F-506B-4D2F-8C2D-4B6BBD072C1F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DF8E91B-D1CC-44BB-8670-70E90D7D6261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04079A02-6000-496E-B8F0-01EAF64B3500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4EA346F3-D887-4164-B5A8-3148762A3262}"/>
                </a:ext>
              </a:extLst>
            </p:cNvPr>
            <p:cNvGrpSpPr/>
            <p:nvPr/>
          </p:nvGrpSpPr>
          <p:grpSpPr>
            <a:xfrm>
              <a:off x="-729434" y="3707408"/>
              <a:ext cx="271444" cy="192625"/>
              <a:chOff x="2751023" y="2876401"/>
              <a:chExt cx="306685" cy="217634"/>
            </a:xfrm>
          </p:grpSpPr>
          <p:sp>
            <p:nvSpPr>
              <p:cNvPr id="82" name="Chord 14349">
                <a:extLst>
                  <a:ext uri="{FF2B5EF4-FFF2-40B4-BE49-F238E27FC236}">
                    <a16:creationId xmlns:a16="http://schemas.microsoft.com/office/drawing/2014/main" id="{4081AA74-F788-406B-9441-B6414D3A2300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Chord 14349">
                <a:extLst>
                  <a:ext uri="{FF2B5EF4-FFF2-40B4-BE49-F238E27FC236}">
                    <a16:creationId xmlns:a16="http://schemas.microsoft.com/office/drawing/2014/main" id="{7392C4E5-5574-480D-8352-7534BDEACB36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E7B12F4-9EC4-4D97-80A1-FA6A6160F9AF}"/>
                </a:ext>
              </a:extLst>
            </p:cNvPr>
            <p:cNvSpPr/>
            <p:nvPr/>
          </p:nvSpPr>
          <p:spPr>
            <a:xfrm>
              <a:off x="-661057" y="3637246"/>
              <a:ext cx="88652" cy="76750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8370A2FB-084B-41FE-8D7F-8BC651A08DC3}"/>
                </a:ext>
              </a:extLst>
            </p:cNvPr>
            <p:cNvGrpSpPr/>
            <p:nvPr/>
          </p:nvGrpSpPr>
          <p:grpSpPr>
            <a:xfrm rot="21065011">
              <a:off x="-924659" y="3382473"/>
              <a:ext cx="270907" cy="174584"/>
              <a:chOff x="5136060" y="1710152"/>
              <a:chExt cx="538831" cy="347248"/>
            </a:xfrm>
          </p:grpSpPr>
          <p:sp>
            <p:nvSpPr>
              <p:cNvPr id="72" name="Oval 5">
                <a:extLst>
                  <a:ext uri="{FF2B5EF4-FFF2-40B4-BE49-F238E27FC236}">
                    <a16:creationId xmlns:a16="http://schemas.microsoft.com/office/drawing/2014/main" id="{EBA31FF4-E0BA-4E3A-AB5D-597FAB09F109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E665AE4B-2009-41C1-8519-4BE56B78A638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1B1DFF1A-0527-43C5-A282-D3B7D8A21FAD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80" name="Straight Connector 79">
                  <a:extLst>
                    <a:ext uri="{FF2B5EF4-FFF2-40B4-BE49-F238E27FC236}">
                      <a16:creationId xmlns:a16="http://schemas.microsoft.com/office/drawing/2014/main" id="{929829F4-89E9-4DE3-932B-77E0B7E2D11A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81" name="Straight Connector 80">
                  <a:extLst>
                    <a:ext uri="{FF2B5EF4-FFF2-40B4-BE49-F238E27FC236}">
                      <a16:creationId xmlns:a16="http://schemas.microsoft.com/office/drawing/2014/main" id="{7000C0B9-156E-4846-B157-F6B0129D2CEB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74" name="Oval 4">
                <a:extLst>
                  <a:ext uri="{FF2B5EF4-FFF2-40B4-BE49-F238E27FC236}">
                    <a16:creationId xmlns:a16="http://schemas.microsoft.com/office/drawing/2014/main" id="{5E4F6D9A-7AA2-45ED-A165-EF7C9507EB56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B84EB694-3B48-4EA2-AA7F-5FFAF173B44D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90F41D2D-9BA0-4058-BFC6-B457E48E2D70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203456D4-C897-4A57-B335-FF5B4DDE5F96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2CD33744-BC64-4647-9E3A-E557DE52373D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3" name="Rectangle 122">
            <a:extLst>
              <a:ext uri="{FF2B5EF4-FFF2-40B4-BE49-F238E27FC236}">
                <a16:creationId xmlns:a16="http://schemas.microsoft.com/office/drawing/2014/main" id="{D0EDC295-9B39-4253-B5BA-56931C0BC824}"/>
              </a:ext>
            </a:extLst>
          </p:cNvPr>
          <p:cNvSpPr/>
          <p:nvPr/>
        </p:nvSpPr>
        <p:spPr>
          <a:xfrm>
            <a:off x="580770" y="5016205"/>
            <a:ext cx="2234967" cy="669695"/>
          </a:xfrm>
          <a:prstGeom prst="rect">
            <a:avLst/>
          </a:prstGeom>
          <a:solidFill>
            <a:srgbClr val="FFFFFF">
              <a:alpha val="85098"/>
            </a:srgb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Sonia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Go-To Employee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7FB6CD76-B5F6-471F-8841-529026C829D7}"/>
              </a:ext>
            </a:extLst>
          </p:cNvPr>
          <p:cNvSpPr/>
          <p:nvPr/>
        </p:nvSpPr>
        <p:spPr>
          <a:xfrm>
            <a:off x="9662648" y="4958790"/>
            <a:ext cx="2234967" cy="669695"/>
          </a:xfrm>
          <a:prstGeom prst="rect">
            <a:avLst/>
          </a:prstGeom>
          <a:solidFill>
            <a:srgbClr val="FFFFFF">
              <a:alpha val="85098"/>
            </a:srgb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Nikki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Weakest Link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9CC0DD2C-7683-45F0-9436-73079750CE3D}"/>
              </a:ext>
            </a:extLst>
          </p:cNvPr>
          <p:cNvSpPr txBox="1"/>
          <p:nvPr/>
        </p:nvSpPr>
        <p:spPr>
          <a:xfrm>
            <a:off x="2627177" y="3551872"/>
            <a:ext cx="719824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Remember: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You are only as strong as your weakest link…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6" name="Content Placeholder 2">
            <a:extLst>
              <a:ext uri="{FF2B5EF4-FFF2-40B4-BE49-F238E27FC236}">
                <a16:creationId xmlns:a16="http://schemas.microsoft.com/office/drawing/2014/main" id="{97EFEC74-8E8A-4DF2-85A1-910CDD7A74E8}"/>
              </a:ext>
            </a:extLst>
          </p:cNvPr>
          <p:cNvSpPr txBox="1">
            <a:spLocks/>
          </p:cNvSpPr>
          <p:nvPr/>
        </p:nvSpPr>
        <p:spPr>
          <a:xfrm>
            <a:off x="349828" y="1588830"/>
            <a:ext cx="11492344" cy="1034682"/>
          </a:xfrm>
          <a:prstGeom prst="rect">
            <a:avLst/>
          </a:prstGeom>
        </p:spPr>
        <p:txBody>
          <a:bodyPr/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 would happen if your go-to employee was on vacation or out ill?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Would tasks STILL be completed?</a:t>
            </a:r>
            <a:endParaRPr kumimoji="0" lang="en-US" sz="32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195674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2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Rectangle 541"/>
          <p:cNvSpPr/>
          <p:nvPr/>
        </p:nvSpPr>
        <p:spPr>
          <a:xfrm>
            <a:off x="-177863" y="-22827"/>
            <a:ext cx="12943048" cy="5887518"/>
          </a:xfrm>
          <a:prstGeom prst="rect">
            <a:avLst/>
          </a:prstGeom>
          <a:pattFill prst="pct90">
            <a:fgClr>
              <a:schemeClr val="accent4">
                <a:lumMod val="20000"/>
                <a:lumOff val="8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2" name="Rectangle 211"/>
          <p:cNvSpPr/>
          <p:nvPr/>
        </p:nvSpPr>
        <p:spPr>
          <a:xfrm flipH="1" flipV="1">
            <a:off x="5584410" y="-31628"/>
            <a:ext cx="6848234" cy="2646851"/>
          </a:xfrm>
          <a:prstGeom prst="rect">
            <a:avLst/>
          </a:prstGeom>
          <a:gradFill>
            <a:gsLst>
              <a:gs pos="7000">
                <a:sysClr val="window" lastClr="FFFFFF"/>
              </a:gs>
              <a:gs pos="98000">
                <a:srgbClr val="ABABAB">
                  <a:lumMod val="75000"/>
                </a:srgbClr>
              </a:gs>
            </a:gsLst>
            <a:path path="rect">
              <a:fillToRect l="50000" t="50000" r="50000" b="50000"/>
            </a:path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3" name="Picture 2" descr="Image result for workers comp poster californi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0284" y="101708"/>
            <a:ext cx="1400937" cy="20220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6806337" y="484793"/>
            <a:ext cx="4232407" cy="1481101"/>
            <a:chOff x="7041547" y="5234038"/>
            <a:chExt cx="4232407" cy="1481101"/>
          </a:xfrm>
        </p:grpSpPr>
        <p:grpSp>
          <p:nvGrpSpPr>
            <p:cNvPr id="601" name="Group 600"/>
            <p:cNvGrpSpPr/>
            <p:nvPr/>
          </p:nvGrpSpPr>
          <p:grpSpPr>
            <a:xfrm>
              <a:off x="7041547" y="5334023"/>
              <a:ext cx="309054" cy="977596"/>
              <a:chOff x="248721" y="265898"/>
              <a:chExt cx="463216" cy="1465240"/>
            </a:xfrm>
          </p:grpSpPr>
          <p:sp>
            <p:nvSpPr>
              <p:cNvPr id="602" name="Rectangle 601"/>
              <p:cNvSpPr/>
              <p:nvPr/>
            </p:nvSpPr>
            <p:spPr>
              <a:xfrm>
                <a:off x="428850" y="665196"/>
                <a:ext cx="75717" cy="655620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Rectangle: Rounded Corners 81"/>
              <p:cNvSpPr/>
              <p:nvPr/>
            </p:nvSpPr>
            <p:spPr>
              <a:xfrm>
                <a:off x="413216" y="265898"/>
                <a:ext cx="105878" cy="403659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Rectangle: Rounded Corners 82"/>
              <p:cNvSpPr/>
              <p:nvPr/>
            </p:nvSpPr>
            <p:spPr>
              <a:xfrm>
                <a:off x="452921" y="308706"/>
                <a:ext cx="31763" cy="110237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5" name="Group 604"/>
              <p:cNvGrpSpPr/>
              <p:nvPr/>
            </p:nvGrpSpPr>
            <p:grpSpPr>
              <a:xfrm>
                <a:off x="248721" y="1267923"/>
                <a:ext cx="463216" cy="463215"/>
                <a:chOff x="6731455" y="981637"/>
                <a:chExt cx="666750" cy="666750"/>
              </a:xfrm>
            </p:grpSpPr>
            <p:sp>
              <p:nvSpPr>
                <p:cNvPr id="606" name="Oval 605"/>
                <p:cNvSpPr/>
                <p:nvPr/>
              </p:nvSpPr>
              <p:spPr>
                <a:xfrm>
                  <a:off x="6731455" y="981637"/>
                  <a:ext cx="666750" cy="666750"/>
                </a:xfrm>
                <a:prstGeom prst="ellipse">
                  <a:avLst/>
                </a:prstGeom>
                <a:solidFill>
                  <a:srgbClr val="EFF0F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Oval 606"/>
                <p:cNvSpPr/>
                <p:nvPr/>
              </p:nvSpPr>
              <p:spPr>
                <a:xfrm>
                  <a:off x="6823276" y="110249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Oval 607"/>
                <p:cNvSpPr/>
                <p:nvPr/>
              </p:nvSpPr>
              <p:spPr>
                <a:xfrm>
                  <a:off x="6774798" y="118912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" name="Oval 608"/>
                <p:cNvSpPr/>
                <p:nvPr/>
              </p:nvSpPr>
              <p:spPr>
                <a:xfrm>
                  <a:off x="6744945" y="128523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0" name="Oval 609"/>
                <p:cNvSpPr/>
                <p:nvPr/>
              </p:nvSpPr>
              <p:spPr>
                <a:xfrm>
                  <a:off x="6898859" y="103416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1" name="Oval 610"/>
                <p:cNvSpPr/>
                <p:nvPr/>
              </p:nvSpPr>
              <p:spPr>
                <a:xfrm>
                  <a:off x="6989298" y="109792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2" name="Oval 611"/>
                <p:cNvSpPr/>
                <p:nvPr/>
              </p:nvSpPr>
              <p:spPr>
                <a:xfrm>
                  <a:off x="6988633" y="155471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3" name="Oval 612"/>
                <p:cNvSpPr/>
                <p:nvPr/>
              </p:nvSpPr>
              <p:spPr>
                <a:xfrm>
                  <a:off x="6777375" y="13755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4" name="Oval 613"/>
                <p:cNvSpPr/>
                <p:nvPr/>
              </p:nvSpPr>
              <p:spPr>
                <a:xfrm>
                  <a:off x="6899809" y="151664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5" name="Oval 614"/>
                <p:cNvSpPr/>
                <p:nvPr/>
              </p:nvSpPr>
              <p:spPr>
                <a:xfrm>
                  <a:off x="6834714" y="14566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6" name="Oval 615"/>
                <p:cNvSpPr/>
                <p:nvPr/>
              </p:nvSpPr>
              <p:spPr>
                <a:xfrm>
                  <a:off x="6987477" y="100447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" name="Oval 616"/>
                <p:cNvSpPr/>
                <p:nvPr/>
              </p:nvSpPr>
              <p:spPr>
                <a:xfrm>
                  <a:off x="6912982" y="114451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" name="Oval 617"/>
                <p:cNvSpPr/>
                <p:nvPr/>
              </p:nvSpPr>
              <p:spPr>
                <a:xfrm>
                  <a:off x="6879683" y="121646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9" name="Oval 618"/>
                <p:cNvSpPr/>
                <p:nvPr/>
              </p:nvSpPr>
              <p:spPr>
                <a:xfrm>
                  <a:off x="6858579" y="131767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Oval 619"/>
                <p:cNvSpPr/>
                <p:nvPr/>
              </p:nvSpPr>
              <p:spPr>
                <a:xfrm>
                  <a:off x="7040880" y="126381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Oval 620"/>
                <p:cNvSpPr/>
                <p:nvPr/>
              </p:nvSpPr>
              <p:spPr>
                <a:xfrm>
                  <a:off x="6997341" y="14490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Oval 621"/>
                <p:cNvSpPr/>
                <p:nvPr/>
              </p:nvSpPr>
              <p:spPr>
                <a:xfrm>
                  <a:off x="6907345" y="140804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3" name="Oval 622"/>
                <p:cNvSpPr/>
                <p:nvPr/>
              </p:nvSpPr>
              <p:spPr>
                <a:xfrm>
                  <a:off x="7233691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4" name="Oval 623"/>
                <p:cNvSpPr/>
                <p:nvPr/>
              </p:nvSpPr>
              <p:spPr>
                <a:xfrm>
                  <a:off x="7275560" y="119060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5" name="Oval 624"/>
                <p:cNvSpPr/>
                <p:nvPr/>
              </p:nvSpPr>
              <p:spPr>
                <a:xfrm>
                  <a:off x="7312022" y="128412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" name="Oval 625"/>
                <p:cNvSpPr/>
                <p:nvPr/>
              </p:nvSpPr>
              <p:spPr>
                <a:xfrm>
                  <a:off x="7158108" y="10330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" name="Oval 626"/>
                <p:cNvSpPr/>
                <p:nvPr/>
              </p:nvSpPr>
              <p:spPr>
                <a:xfrm>
                  <a:off x="7074896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Oval 627"/>
                <p:cNvSpPr/>
                <p:nvPr/>
              </p:nvSpPr>
              <p:spPr>
                <a:xfrm>
                  <a:off x="7074895" y="15484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Oval 628"/>
                <p:cNvSpPr/>
                <p:nvPr/>
              </p:nvSpPr>
              <p:spPr>
                <a:xfrm>
                  <a:off x="7286254" y="137887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Oval 629"/>
                <p:cNvSpPr/>
                <p:nvPr/>
              </p:nvSpPr>
              <p:spPr>
                <a:xfrm>
                  <a:off x="7156960" y="15116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1" name="Oval 630"/>
                <p:cNvSpPr/>
                <p:nvPr/>
              </p:nvSpPr>
              <p:spPr>
                <a:xfrm>
                  <a:off x="7229353" y="145336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2" name="Oval 631"/>
                <p:cNvSpPr/>
                <p:nvPr/>
              </p:nvSpPr>
              <p:spPr>
                <a:xfrm>
                  <a:off x="7069490" y="100336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3" name="Oval 632"/>
                <p:cNvSpPr/>
                <p:nvPr/>
              </p:nvSpPr>
              <p:spPr>
                <a:xfrm>
                  <a:off x="7150479" y="114959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4" name="Oval 633"/>
                <p:cNvSpPr/>
                <p:nvPr/>
              </p:nvSpPr>
              <p:spPr>
                <a:xfrm>
                  <a:off x="7195540" y="123009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" name="Oval 634"/>
                <p:cNvSpPr/>
                <p:nvPr/>
              </p:nvSpPr>
              <p:spPr>
                <a:xfrm>
                  <a:off x="7207888" y="131648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" name="Oval 635"/>
                <p:cNvSpPr/>
                <p:nvPr/>
              </p:nvSpPr>
              <p:spPr>
                <a:xfrm>
                  <a:off x="7089562" y="144374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7" name="Oval 636"/>
                <p:cNvSpPr/>
                <p:nvPr/>
              </p:nvSpPr>
              <p:spPr>
                <a:xfrm>
                  <a:off x="7156407" y="13969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8" name="Group 637"/>
            <p:cNvGrpSpPr/>
            <p:nvPr/>
          </p:nvGrpSpPr>
          <p:grpSpPr>
            <a:xfrm>
              <a:off x="7559762" y="5330938"/>
              <a:ext cx="256933" cy="1044446"/>
              <a:chOff x="1572281" y="324733"/>
              <a:chExt cx="583896" cy="2373562"/>
            </a:xfrm>
          </p:grpSpPr>
          <p:sp>
            <p:nvSpPr>
              <p:cNvPr id="639" name="Rectangle 638"/>
              <p:cNvSpPr/>
              <p:nvPr/>
            </p:nvSpPr>
            <p:spPr>
              <a:xfrm>
                <a:off x="1802694" y="899480"/>
                <a:ext cx="91537" cy="1116016"/>
              </a:xfrm>
              <a:prstGeom prst="rect">
                <a:avLst/>
              </a:prstGeom>
              <a:solidFill>
                <a:srgbClr val="7B88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" name="Rectangle: Rounded Corners 121"/>
              <p:cNvSpPr/>
              <p:nvPr/>
            </p:nvSpPr>
            <p:spPr>
              <a:xfrm>
                <a:off x="1780191" y="32473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" name="Rectangle: Rounded Corners 122"/>
              <p:cNvSpPr/>
              <p:nvPr/>
            </p:nvSpPr>
            <p:spPr>
              <a:xfrm>
                <a:off x="1837342" y="38635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" name="Oval 26"/>
              <p:cNvSpPr/>
              <p:nvPr/>
            </p:nvSpPr>
            <p:spPr>
              <a:xfrm>
                <a:off x="1572281" y="1883091"/>
                <a:ext cx="583896" cy="815204"/>
              </a:xfrm>
              <a:custGeom>
                <a:avLst/>
                <a:gdLst>
                  <a:gd name="connsiteX0" fmla="*/ 0 w 525293"/>
                  <a:gd name="connsiteY0" fmla="*/ 407475 h 814949"/>
                  <a:gd name="connsiteX1" fmla="*/ 262647 w 525293"/>
                  <a:gd name="connsiteY1" fmla="*/ 0 h 814949"/>
                  <a:gd name="connsiteX2" fmla="*/ 525294 w 525293"/>
                  <a:gd name="connsiteY2" fmla="*/ 407475 h 814949"/>
                  <a:gd name="connsiteX3" fmla="*/ 262647 w 525293"/>
                  <a:gd name="connsiteY3" fmla="*/ 814950 h 814949"/>
                  <a:gd name="connsiteX4" fmla="*/ 0 w 525293"/>
                  <a:gd name="connsiteY4" fmla="*/ 407475 h 814949"/>
                  <a:gd name="connsiteX0" fmla="*/ 0 w 525294"/>
                  <a:gd name="connsiteY0" fmla="*/ 407475 h 814950"/>
                  <a:gd name="connsiteX1" fmla="*/ 262647 w 525294"/>
                  <a:gd name="connsiteY1" fmla="*/ 0 h 814950"/>
                  <a:gd name="connsiteX2" fmla="*/ 525294 w 525294"/>
                  <a:gd name="connsiteY2" fmla="*/ 407475 h 814950"/>
                  <a:gd name="connsiteX3" fmla="*/ 262647 w 525294"/>
                  <a:gd name="connsiteY3" fmla="*/ 814950 h 814950"/>
                  <a:gd name="connsiteX4" fmla="*/ 0 w 525294"/>
                  <a:gd name="connsiteY4" fmla="*/ 407475 h 814950"/>
                  <a:gd name="connsiteX0" fmla="*/ 6892 w 532186"/>
                  <a:gd name="connsiteY0" fmla="*/ 407475 h 814950"/>
                  <a:gd name="connsiteX1" fmla="*/ 269539 w 532186"/>
                  <a:gd name="connsiteY1" fmla="*/ 0 h 814950"/>
                  <a:gd name="connsiteX2" fmla="*/ 532186 w 532186"/>
                  <a:gd name="connsiteY2" fmla="*/ 407475 h 814950"/>
                  <a:gd name="connsiteX3" fmla="*/ 269539 w 532186"/>
                  <a:gd name="connsiteY3" fmla="*/ 814950 h 814950"/>
                  <a:gd name="connsiteX4" fmla="*/ 6892 w 532186"/>
                  <a:gd name="connsiteY4" fmla="*/ 407475 h 814950"/>
                  <a:gd name="connsiteX0" fmla="*/ 6892 w 545553"/>
                  <a:gd name="connsiteY0" fmla="*/ 407475 h 814950"/>
                  <a:gd name="connsiteX1" fmla="*/ 269539 w 545553"/>
                  <a:gd name="connsiteY1" fmla="*/ 0 h 814950"/>
                  <a:gd name="connsiteX2" fmla="*/ 532186 w 545553"/>
                  <a:gd name="connsiteY2" fmla="*/ 407475 h 814950"/>
                  <a:gd name="connsiteX3" fmla="*/ 269539 w 545553"/>
                  <a:gd name="connsiteY3" fmla="*/ 814950 h 814950"/>
                  <a:gd name="connsiteX4" fmla="*/ 6892 w 545553"/>
                  <a:gd name="connsiteY4" fmla="*/ 407475 h 814950"/>
                  <a:gd name="connsiteX0" fmla="*/ 11738 w 556598"/>
                  <a:gd name="connsiteY0" fmla="*/ 407633 h 815108"/>
                  <a:gd name="connsiteX1" fmla="*/ 274385 w 556598"/>
                  <a:gd name="connsiteY1" fmla="*/ 158 h 815108"/>
                  <a:gd name="connsiteX2" fmla="*/ 537032 w 556598"/>
                  <a:gd name="connsiteY2" fmla="*/ 407633 h 815108"/>
                  <a:gd name="connsiteX3" fmla="*/ 274385 w 556598"/>
                  <a:gd name="connsiteY3" fmla="*/ 815108 h 815108"/>
                  <a:gd name="connsiteX4" fmla="*/ 11738 w 556598"/>
                  <a:gd name="connsiteY4" fmla="*/ 407633 h 815108"/>
                  <a:gd name="connsiteX0" fmla="*/ 3343 w 560847"/>
                  <a:gd name="connsiteY0" fmla="*/ 407486 h 814971"/>
                  <a:gd name="connsiteX1" fmla="*/ 265990 w 560847"/>
                  <a:gd name="connsiteY1" fmla="*/ 11 h 814971"/>
                  <a:gd name="connsiteX2" fmla="*/ 554037 w 560847"/>
                  <a:gd name="connsiteY2" fmla="*/ 417011 h 814971"/>
                  <a:gd name="connsiteX3" fmla="*/ 265990 w 560847"/>
                  <a:gd name="connsiteY3" fmla="*/ 814961 h 814971"/>
                  <a:gd name="connsiteX4" fmla="*/ 3343 w 560847"/>
                  <a:gd name="connsiteY4" fmla="*/ 407486 h 814971"/>
                  <a:gd name="connsiteX0" fmla="*/ 3158 w 576598"/>
                  <a:gd name="connsiteY0" fmla="*/ 407486 h 814971"/>
                  <a:gd name="connsiteX1" fmla="*/ 281680 w 576598"/>
                  <a:gd name="connsiteY1" fmla="*/ 11 h 814971"/>
                  <a:gd name="connsiteX2" fmla="*/ 569727 w 576598"/>
                  <a:gd name="connsiteY2" fmla="*/ 417011 h 814971"/>
                  <a:gd name="connsiteX3" fmla="*/ 281680 w 576598"/>
                  <a:gd name="connsiteY3" fmla="*/ 814961 h 814971"/>
                  <a:gd name="connsiteX4" fmla="*/ 3158 w 576598"/>
                  <a:gd name="connsiteY4" fmla="*/ 407486 h 814971"/>
                  <a:gd name="connsiteX0" fmla="*/ 4529 w 580305"/>
                  <a:gd name="connsiteY0" fmla="*/ 408218 h 815703"/>
                  <a:gd name="connsiteX1" fmla="*/ 283051 w 580305"/>
                  <a:gd name="connsiteY1" fmla="*/ 743 h 815703"/>
                  <a:gd name="connsiteX2" fmla="*/ 571098 w 580305"/>
                  <a:gd name="connsiteY2" fmla="*/ 417743 h 815703"/>
                  <a:gd name="connsiteX3" fmla="*/ 283051 w 580305"/>
                  <a:gd name="connsiteY3" fmla="*/ 815693 h 815703"/>
                  <a:gd name="connsiteX4" fmla="*/ 4529 w 580305"/>
                  <a:gd name="connsiteY4" fmla="*/ 408218 h 815703"/>
                  <a:gd name="connsiteX0" fmla="*/ 5969 w 583896"/>
                  <a:gd name="connsiteY0" fmla="*/ 407719 h 815204"/>
                  <a:gd name="connsiteX1" fmla="*/ 284491 w 583896"/>
                  <a:gd name="connsiteY1" fmla="*/ 244 h 815204"/>
                  <a:gd name="connsiteX2" fmla="*/ 572538 w 583896"/>
                  <a:gd name="connsiteY2" fmla="*/ 417244 h 815204"/>
                  <a:gd name="connsiteX3" fmla="*/ 284491 w 583896"/>
                  <a:gd name="connsiteY3" fmla="*/ 815194 h 815204"/>
                  <a:gd name="connsiteX4" fmla="*/ 5969 w 583896"/>
                  <a:gd name="connsiteY4" fmla="*/ 407719 h 81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896" h="815204">
                    <a:moveTo>
                      <a:pt x="5969" y="407719"/>
                    </a:moveTo>
                    <a:cubicBezTo>
                      <a:pt x="-25781" y="179502"/>
                      <a:pt x="69413" y="-7693"/>
                      <a:pt x="284491" y="244"/>
                    </a:cubicBezTo>
                    <a:cubicBezTo>
                      <a:pt x="499569" y="8181"/>
                      <a:pt x="623338" y="198552"/>
                      <a:pt x="572538" y="417244"/>
                    </a:cubicBezTo>
                    <a:cubicBezTo>
                      <a:pt x="572538" y="642286"/>
                      <a:pt x="378919" y="816781"/>
                      <a:pt x="284491" y="815194"/>
                    </a:cubicBezTo>
                    <a:cubicBezTo>
                      <a:pt x="190063" y="813607"/>
                      <a:pt x="37719" y="635936"/>
                      <a:pt x="5969" y="407719"/>
                    </a:cubicBezTo>
                    <a:close/>
                  </a:path>
                </a:pathLst>
              </a:custGeom>
              <a:solidFill>
                <a:srgbClr val="7B8899"/>
              </a:solidFill>
              <a:ln>
                <a:solidFill>
                  <a:srgbClr val="54647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3" name="Group 642"/>
            <p:cNvGrpSpPr/>
            <p:nvPr/>
          </p:nvGrpSpPr>
          <p:grpSpPr>
            <a:xfrm>
              <a:off x="8008831" y="5313937"/>
              <a:ext cx="586200" cy="1064184"/>
              <a:chOff x="2654110" y="646170"/>
              <a:chExt cx="1233062" cy="2238492"/>
            </a:xfrm>
          </p:grpSpPr>
          <p:sp>
            <p:nvSpPr>
              <p:cNvPr id="644" name="Rectangle: Rounded Corners 61"/>
              <p:cNvSpPr/>
              <p:nvPr/>
            </p:nvSpPr>
            <p:spPr>
              <a:xfrm>
                <a:off x="2654110" y="646171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DDBA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5" name="Rectangle: Rounded Corners 61"/>
              <p:cNvSpPr/>
              <p:nvPr/>
            </p:nvSpPr>
            <p:spPr>
              <a:xfrm flipH="1">
                <a:off x="3258593" y="646170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8CD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6" name="Oval 645"/>
              <p:cNvSpPr/>
              <p:nvPr/>
            </p:nvSpPr>
            <p:spPr>
              <a:xfrm>
                <a:off x="3192472" y="701906"/>
                <a:ext cx="147388" cy="147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7" name="Group 646"/>
            <p:cNvGrpSpPr/>
            <p:nvPr/>
          </p:nvGrpSpPr>
          <p:grpSpPr>
            <a:xfrm>
              <a:off x="8830974" y="5313938"/>
              <a:ext cx="335949" cy="1065748"/>
              <a:chOff x="8913241" y="8073"/>
              <a:chExt cx="628871" cy="2139832"/>
            </a:xfrm>
          </p:grpSpPr>
          <p:sp>
            <p:nvSpPr>
              <p:cNvPr id="648" name="Rectangle 647"/>
              <p:cNvSpPr/>
              <p:nvPr/>
            </p:nvSpPr>
            <p:spPr>
              <a:xfrm>
                <a:off x="9167282" y="471127"/>
                <a:ext cx="108987" cy="943696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" name="Rectangle: Rounded Corners 130"/>
              <p:cNvSpPr/>
              <p:nvPr/>
            </p:nvSpPr>
            <p:spPr>
              <a:xfrm>
                <a:off x="9142095" y="807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" name="Rectangle: Rounded Corners 131"/>
              <p:cNvSpPr/>
              <p:nvPr/>
            </p:nvSpPr>
            <p:spPr>
              <a:xfrm>
                <a:off x="9199246" y="6969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" name="Rectangle: Rounded Corners 63"/>
              <p:cNvSpPr/>
              <p:nvPr/>
            </p:nvSpPr>
            <p:spPr>
              <a:xfrm>
                <a:off x="8913241" y="1399099"/>
                <a:ext cx="628871" cy="748806"/>
              </a:xfrm>
              <a:custGeom>
                <a:avLst/>
                <a:gdLst>
                  <a:gd name="connsiteX0" fmla="*/ 0 w 462643"/>
                  <a:gd name="connsiteY0" fmla="*/ 77109 h 677523"/>
                  <a:gd name="connsiteX1" fmla="*/ 77109 w 462643"/>
                  <a:gd name="connsiteY1" fmla="*/ 0 h 677523"/>
                  <a:gd name="connsiteX2" fmla="*/ 385534 w 462643"/>
                  <a:gd name="connsiteY2" fmla="*/ 0 h 677523"/>
                  <a:gd name="connsiteX3" fmla="*/ 462643 w 462643"/>
                  <a:gd name="connsiteY3" fmla="*/ 77109 h 677523"/>
                  <a:gd name="connsiteX4" fmla="*/ 462643 w 462643"/>
                  <a:gd name="connsiteY4" fmla="*/ 600414 h 677523"/>
                  <a:gd name="connsiteX5" fmla="*/ 385534 w 462643"/>
                  <a:gd name="connsiteY5" fmla="*/ 677523 h 677523"/>
                  <a:gd name="connsiteX6" fmla="*/ 77109 w 462643"/>
                  <a:gd name="connsiteY6" fmla="*/ 677523 h 677523"/>
                  <a:gd name="connsiteX7" fmla="*/ 0 w 462643"/>
                  <a:gd name="connsiteY7" fmla="*/ 600414 h 677523"/>
                  <a:gd name="connsiteX8" fmla="*/ 0 w 462643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139022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77109 w 524556"/>
                  <a:gd name="connsiteY6" fmla="*/ 653711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93778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8274"/>
                  <a:gd name="connsiteY0" fmla="*/ 77109 h 679904"/>
                  <a:gd name="connsiteX1" fmla="*/ 139022 w 528274"/>
                  <a:gd name="connsiteY1" fmla="*/ 0 h 679904"/>
                  <a:gd name="connsiteX2" fmla="*/ 447447 w 528274"/>
                  <a:gd name="connsiteY2" fmla="*/ 0 h 679904"/>
                  <a:gd name="connsiteX3" fmla="*/ 524556 w 528274"/>
                  <a:gd name="connsiteY3" fmla="*/ 77109 h 679904"/>
                  <a:gd name="connsiteX4" fmla="*/ 524556 w 528274"/>
                  <a:gd name="connsiteY4" fmla="*/ 600414 h 679904"/>
                  <a:gd name="connsiteX5" fmla="*/ 499834 w 528274"/>
                  <a:gd name="connsiteY5" fmla="*/ 679904 h 679904"/>
                  <a:gd name="connsiteX6" fmla="*/ 93778 w 528274"/>
                  <a:gd name="connsiteY6" fmla="*/ 677523 h 679904"/>
                  <a:gd name="connsiteX7" fmla="*/ 0 w 528274"/>
                  <a:gd name="connsiteY7" fmla="*/ 555170 h 679904"/>
                  <a:gd name="connsiteX8" fmla="*/ 61913 w 528274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24556 w 591231"/>
                  <a:gd name="connsiteY3" fmla="*/ 77109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53131 w 591231"/>
                  <a:gd name="connsiteY3" fmla="*/ 53296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117590 h 720385"/>
                  <a:gd name="connsiteX1" fmla="*/ 139022 w 591231"/>
                  <a:gd name="connsiteY1" fmla="*/ 40481 h 720385"/>
                  <a:gd name="connsiteX2" fmla="*/ 454591 w 591231"/>
                  <a:gd name="connsiteY2" fmla="*/ 0 h 720385"/>
                  <a:gd name="connsiteX3" fmla="*/ 553131 w 591231"/>
                  <a:gd name="connsiteY3" fmla="*/ 93777 h 720385"/>
                  <a:gd name="connsiteX4" fmla="*/ 591231 w 591231"/>
                  <a:gd name="connsiteY4" fmla="*/ 624226 h 720385"/>
                  <a:gd name="connsiteX5" fmla="*/ 499834 w 591231"/>
                  <a:gd name="connsiteY5" fmla="*/ 720385 h 720385"/>
                  <a:gd name="connsiteX6" fmla="*/ 93778 w 591231"/>
                  <a:gd name="connsiteY6" fmla="*/ 718004 h 720385"/>
                  <a:gd name="connsiteX7" fmla="*/ 0 w 591231"/>
                  <a:gd name="connsiteY7" fmla="*/ 595651 h 720385"/>
                  <a:gd name="connsiteX8" fmla="*/ 61913 w 591231"/>
                  <a:gd name="connsiteY8" fmla="*/ 117590 h 720385"/>
                  <a:gd name="connsiteX0" fmla="*/ 61913 w 591231"/>
                  <a:gd name="connsiteY0" fmla="*/ 119972 h 722767"/>
                  <a:gd name="connsiteX1" fmla="*/ 131878 w 591231"/>
                  <a:gd name="connsiteY1" fmla="*/ 0 h 722767"/>
                  <a:gd name="connsiteX2" fmla="*/ 454591 w 591231"/>
                  <a:gd name="connsiteY2" fmla="*/ 2382 h 722767"/>
                  <a:gd name="connsiteX3" fmla="*/ 553131 w 591231"/>
                  <a:gd name="connsiteY3" fmla="*/ 96159 h 722767"/>
                  <a:gd name="connsiteX4" fmla="*/ 591231 w 591231"/>
                  <a:gd name="connsiteY4" fmla="*/ 626608 h 722767"/>
                  <a:gd name="connsiteX5" fmla="*/ 499834 w 591231"/>
                  <a:gd name="connsiteY5" fmla="*/ 722767 h 722767"/>
                  <a:gd name="connsiteX6" fmla="*/ 93778 w 591231"/>
                  <a:gd name="connsiteY6" fmla="*/ 720386 h 722767"/>
                  <a:gd name="connsiteX7" fmla="*/ 0 w 591231"/>
                  <a:gd name="connsiteY7" fmla="*/ 598033 h 722767"/>
                  <a:gd name="connsiteX8" fmla="*/ 61913 w 591231"/>
                  <a:gd name="connsiteY8" fmla="*/ 119972 h 722767"/>
                  <a:gd name="connsiteX0" fmla="*/ 61913 w 591231"/>
                  <a:gd name="connsiteY0" fmla="*/ 127115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61913 w 591231"/>
                  <a:gd name="connsiteY8" fmla="*/ 127115 h 729910"/>
                  <a:gd name="connsiteX0" fmla="*/ 26195 w 591231"/>
                  <a:gd name="connsiteY0" fmla="*/ 129496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26195 w 591231"/>
                  <a:gd name="connsiteY8" fmla="*/ 129496 h 729910"/>
                  <a:gd name="connsiteX0" fmla="*/ 26195 w 591231"/>
                  <a:gd name="connsiteY0" fmla="*/ 129496 h 740775"/>
                  <a:gd name="connsiteX1" fmla="*/ 131878 w 591231"/>
                  <a:gd name="connsiteY1" fmla="*/ 7143 h 740775"/>
                  <a:gd name="connsiteX2" fmla="*/ 456972 w 591231"/>
                  <a:gd name="connsiteY2" fmla="*/ 0 h 740775"/>
                  <a:gd name="connsiteX3" fmla="*/ 553131 w 591231"/>
                  <a:gd name="connsiteY3" fmla="*/ 103302 h 740775"/>
                  <a:gd name="connsiteX4" fmla="*/ 591231 w 591231"/>
                  <a:gd name="connsiteY4" fmla="*/ 633751 h 740775"/>
                  <a:gd name="connsiteX5" fmla="*/ 499834 w 591231"/>
                  <a:gd name="connsiteY5" fmla="*/ 729910 h 740775"/>
                  <a:gd name="connsiteX6" fmla="*/ 93778 w 591231"/>
                  <a:gd name="connsiteY6" fmla="*/ 727529 h 740775"/>
                  <a:gd name="connsiteX7" fmla="*/ 0 w 591231"/>
                  <a:gd name="connsiteY7" fmla="*/ 605176 h 740775"/>
                  <a:gd name="connsiteX8" fmla="*/ 26195 w 591231"/>
                  <a:gd name="connsiteY8" fmla="*/ 129496 h 740775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33751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28988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2749"/>
                  <a:gd name="connsiteY0" fmla="*/ 129496 h 747529"/>
                  <a:gd name="connsiteX1" fmla="*/ 131878 w 592749"/>
                  <a:gd name="connsiteY1" fmla="*/ 7143 h 747529"/>
                  <a:gd name="connsiteX2" fmla="*/ 456972 w 592749"/>
                  <a:gd name="connsiteY2" fmla="*/ 0 h 747529"/>
                  <a:gd name="connsiteX3" fmla="*/ 553131 w 592749"/>
                  <a:gd name="connsiteY3" fmla="*/ 103302 h 747529"/>
                  <a:gd name="connsiteX4" fmla="*/ 591231 w 592749"/>
                  <a:gd name="connsiteY4" fmla="*/ 628988 h 747529"/>
                  <a:gd name="connsiteX5" fmla="*/ 499834 w 592749"/>
                  <a:gd name="connsiteY5" fmla="*/ 729910 h 747529"/>
                  <a:gd name="connsiteX6" fmla="*/ 93778 w 592749"/>
                  <a:gd name="connsiteY6" fmla="*/ 727529 h 747529"/>
                  <a:gd name="connsiteX7" fmla="*/ 0 w 592749"/>
                  <a:gd name="connsiteY7" fmla="*/ 605176 h 747529"/>
                  <a:gd name="connsiteX8" fmla="*/ 26195 w 592749"/>
                  <a:gd name="connsiteY8" fmla="*/ 129496 h 747529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53131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65037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34260 h 748806"/>
                  <a:gd name="connsiteX1" fmla="*/ 131878 w 592981"/>
                  <a:gd name="connsiteY1" fmla="*/ 0 h 748806"/>
                  <a:gd name="connsiteX2" fmla="*/ 456972 w 592981"/>
                  <a:gd name="connsiteY2" fmla="*/ 4764 h 748806"/>
                  <a:gd name="connsiteX3" fmla="*/ 565037 w 592981"/>
                  <a:gd name="connsiteY3" fmla="*/ 108066 h 748806"/>
                  <a:gd name="connsiteX4" fmla="*/ 591231 w 592981"/>
                  <a:gd name="connsiteY4" fmla="*/ 633752 h 748806"/>
                  <a:gd name="connsiteX5" fmla="*/ 509359 w 592981"/>
                  <a:gd name="connsiteY5" fmla="*/ 727530 h 748806"/>
                  <a:gd name="connsiteX6" fmla="*/ 93778 w 592981"/>
                  <a:gd name="connsiteY6" fmla="*/ 732293 h 748806"/>
                  <a:gd name="connsiteX7" fmla="*/ 0 w 592981"/>
                  <a:gd name="connsiteY7" fmla="*/ 609940 h 748806"/>
                  <a:gd name="connsiteX8" fmla="*/ 26195 w 592981"/>
                  <a:gd name="connsiteY8" fmla="*/ 134260 h 74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2981" h="748806">
                    <a:moveTo>
                      <a:pt x="26195" y="134260"/>
                    </a:moveTo>
                    <a:cubicBezTo>
                      <a:pt x="26195" y="91674"/>
                      <a:pt x="89292" y="0"/>
                      <a:pt x="131878" y="0"/>
                    </a:cubicBezTo>
                    <a:lnTo>
                      <a:pt x="456972" y="4764"/>
                    </a:lnTo>
                    <a:cubicBezTo>
                      <a:pt x="499558" y="4764"/>
                      <a:pt x="565037" y="65480"/>
                      <a:pt x="565037" y="108066"/>
                    </a:cubicBezTo>
                    <a:lnTo>
                      <a:pt x="591231" y="633752"/>
                    </a:lnTo>
                    <a:cubicBezTo>
                      <a:pt x="603138" y="685863"/>
                      <a:pt x="551945" y="727530"/>
                      <a:pt x="509359" y="727530"/>
                    </a:cubicBezTo>
                    <a:cubicBezTo>
                      <a:pt x="374007" y="752929"/>
                      <a:pt x="248180" y="756900"/>
                      <a:pt x="93778" y="732293"/>
                    </a:cubicBezTo>
                    <a:cubicBezTo>
                      <a:pt x="51192" y="732293"/>
                      <a:pt x="0" y="652526"/>
                      <a:pt x="0" y="609940"/>
                    </a:cubicBezTo>
                    <a:cubicBezTo>
                      <a:pt x="0" y="435505"/>
                      <a:pt x="26195" y="308695"/>
                      <a:pt x="26195" y="134260"/>
                    </a:cubicBezTo>
                    <a:close/>
                  </a:path>
                </a:pathLst>
              </a:custGeom>
              <a:solidFill>
                <a:srgbClr val="F0F1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" name="Freeform: Shape 133"/>
              <p:cNvSpPr/>
              <p:nvPr/>
            </p:nvSpPr>
            <p:spPr>
              <a:xfrm>
                <a:off x="8967322" y="152733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3" name="Freeform: Shape 134"/>
              <p:cNvSpPr/>
              <p:nvPr/>
            </p:nvSpPr>
            <p:spPr>
              <a:xfrm>
                <a:off x="9074050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4" name="Freeform: Shape 135"/>
              <p:cNvSpPr/>
              <p:nvPr/>
            </p:nvSpPr>
            <p:spPr>
              <a:xfrm flipH="1">
                <a:off x="9397980" y="153631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5" name="Freeform: Shape 136"/>
              <p:cNvSpPr/>
              <p:nvPr/>
            </p:nvSpPr>
            <p:spPr>
              <a:xfrm flipH="1">
                <a:off x="9302196" y="154669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6" name="Freeform: Shape 137"/>
              <p:cNvSpPr/>
              <p:nvPr/>
            </p:nvSpPr>
            <p:spPr>
              <a:xfrm rot="380746" flipH="1">
                <a:off x="9207906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" name="Group 656"/>
            <p:cNvGrpSpPr/>
            <p:nvPr/>
          </p:nvGrpSpPr>
          <p:grpSpPr>
            <a:xfrm>
              <a:off x="9280750" y="5313939"/>
              <a:ext cx="724872" cy="1282658"/>
              <a:chOff x="1324854" y="1556045"/>
              <a:chExt cx="1547661" cy="2741634"/>
            </a:xfrm>
          </p:grpSpPr>
          <p:sp>
            <p:nvSpPr>
              <p:cNvPr id="658" name="Rectangle: Rounded Corners 139"/>
              <p:cNvSpPr/>
              <p:nvPr/>
            </p:nvSpPr>
            <p:spPr>
              <a:xfrm>
                <a:off x="2022484" y="1556045"/>
                <a:ext cx="183114" cy="1270976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" name="Oval 658"/>
              <p:cNvSpPr/>
              <p:nvPr/>
            </p:nvSpPr>
            <p:spPr>
              <a:xfrm>
                <a:off x="1324854" y="2808420"/>
                <a:ext cx="1547661" cy="1489259"/>
              </a:xfrm>
              <a:prstGeom prst="ellipse">
                <a:avLst/>
              </a:prstGeom>
              <a:solidFill>
                <a:srgbClr val="EBEBEB"/>
              </a:solidFill>
              <a:ln w="44450">
                <a:gradFill flip="none" rotWithShape="1">
                  <a:gsLst>
                    <a:gs pos="1800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2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" name="Oval 659"/>
              <p:cNvSpPr/>
              <p:nvPr/>
            </p:nvSpPr>
            <p:spPr>
              <a:xfrm>
                <a:off x="1508760" y="2979420"/>
                <a:ext cx="1211580" cy="1165860"/>
              </a:xfrm>
              <a:prstGeom prst="ellipse">
                <a:avLst/>
              </a:prstGeom>
              <a:solidFill>
                <a:srgbClr val="DDDD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" name="Rectangle: Rounded Corners 142"/>
              <p:cNvSpPr/>
              <p:nvPr/>
            </p:nvSpPr>
            <p:spPr>
              <a:xfrm>
                <a:off x="2098684" y="163024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662" name="Picture 2" descr="Related image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75" r="43528"/>
            <a:stretch/>
          </p:blipFill>
          <p:spPr bwMode="auto">
            <a:xfrm rot="10800000">
              <a:off x="10030494" y="5234038"/>
              <a:ext cx="506323" cy="13125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691" name="Group 690"/>
            <p:cNvGrpSpPr/>
            <p:nvPr/>
          </p:nvGrpSpPr>
          <p:grpSpPr>
            <a:xfrm>
              <a:off x="10662054" y="5289992"/>
              <a:ext cx="611900" cy="1425147"/>
              <a:chOff x="10963105" y="3257551"/>
              <a:chExt cx="535103" cy="1468878"/>
            </a:xfrm>
          </p:grpSpPr>
          <p:grpSp>
            <p:nvGrpSpPr>
              <p:cNvPr id="692" name="Group 691"/>
              <p:cNvGrpSpPr/>
              <p:nvPr/>
            </p:nvGrpSpPr>
            <p:grpSpPr>
              <a:xfrm flipH="1">
                <a:off x="11223830" y="3257551"/>
                <a:ext cx="113186" cy="785614"/>
                <a:chOff x="11230657" y="2643601"/>
                <a:chExt cx="183114" cy="1270976"/>
              </a:xfrm>
            </p:grpSpPr>
            <p:sp>
              <p:nvSpPr>
                <p:cNvPr id="695" name="Rectangle: Rounded Corners 177"/>
                <p:cNvSpPr/>
                <p:nvPr/>
              </p:nvSpPr>
              <p:spPr>
                <a:xfrm>
                  <a:off x="11230657" y="2643601"/>
                  <a:ext cx="183114" cy="1270976"/>
                </a:xfrm>
                <a:prstGeom prst="roundRect">
                  <a:avLst/>
                </a:prstGeom>
                <a:solidFill>
                  <a:srgbClr val="54647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6" name="Rectangle: Rounded Corners 178"/>
                <p:cNvSpPr/>
                <p:nvPr/>
              </p:nvSpPr>
              <p:spPr>
                <a:xfrm>
                  <a:off x="11306857" y="2717797"/>
                  <a:ext cx="45719" cy="15867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3" name="Oval 692"/>
              <p:cNvSpPr/>
              <p:nvPr/>
            </p:nvSpPr>
            <p:spPr>
              <a:xfrm rot="347673">
                <a:off x="10963105" y="3914577"/>
                <a:ext cx="211195" cy="772785"/>
              </a:xfrm>
              <a:prstGeom prst="ellipse">
                <a:avLst/>
              </a:prstGeom>
              <a:solidFill>
                <a:srgbClr val="F0F2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4" name="Rectangle: Rounded Corners 6161"/>
              <p:cNvSpPr/>
              <p:nvPr/>
            </p:nvSpPr>
            <p:spPr>
              <a:xfrm>
                <a:off x="11024152" y="3922264"/>
                <a:ext cx="474056" cy="804165"/>
              </a:xfrm>
              <a:custGeom>
                <a:avLst/>
                <a:gdLst>
                  <a:gd name="connsiteX0" fmla="*/ 0 w 609600"/>
                  <a:gd name="connsiteY0" fmla="*/ 101602 h 1514475"/>
                  <a:gd name="connsiteX1" fmla="*/ 101602 w 609600"/>
                  <a:gd name="connsiteY1" fmla="*/ 0 h 1514475"/>
                  <a:gd name="connsiteX2" fmla="*/ 507998 w 609600"/>
                  <a:gd name="connsiteY2" fmla="*/ 0 h 1514475"/>
                  <a:gd name="connsiteX3" fmla="*/ 609600 w 609600"/>
                  <a:gd name="connsiteY3" fmla="*/ 101602 h 1514475"/>
                  <a:gd name="connsiteX4" fmla="*/ 609600 w 609600"/>
                  <a:gd name="connsiteY4" fmla="*/ 1412873 h 1514475"/>
                  <a:gd name="connsiteX5" fmla="*/ 507998 w 609600"/>
                  <a:gd name="connsiteY5" fmla="*/ 1514475 h 1514475"/>
                  <a:gd name="connsiteX6" fmla="*/ 101602 w 609600"/>
                  <a:gd name="connsiteY6" fmla="*/ 1514475 h 1514475"/>
                  <a:gd name="connsiteX7" fmla="*/ 0 w 609600"/>
                  <a:gd name="connsiteY7" fmla="*/ 1412873 h 1514475"/>
                  <a:gd name="connsiteX8" fmla="*/ 0 w 609600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268289 w 776287"/>
                  <a:gd name="connsiteY6" fmla="*/ 1514475 h 1514475"/>
                  <a:gd name="connsiteX7" fmla="*/ 0 w 776287"/>
                  <a:gd name="connsiteY7" fmla="*/ 1370010 h 1514475"/>
                  <a:gd name="connsiteX8" fmla="*/ 166687 w 776287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2535 w 788822"/>
                  <a:gd name="connsiteY0" fmla="*/ 1370010 h 1514475"/>
                  <a:gd name="connsiteX1" fmla="*/ 280824 w 788822"/>
                  <a:gd name="connsiteY1" fmla="*/ 0 h 1514475"/>
                  <a:gd name="connsiteX2" fmla="*/ 687220 w 788822"/>
                  <a:gd name="connsiteY2" fmla="*/ 0 h 1514475"/>
                  <a:gd name="connsiteX3" fmla="*/ 788822 w 788822"/>
                  <a:gd name="connsiteY3" fmla="*/ 101602 h 1514475"/>
                  <a:gd name="connsiteX4" fmla="*/ 788822 w 788822"/>
                  <a:gd name="connsiteY4" fmla="*/ 1412873 h 1514475"/>
                  <a:gd name="connsiteX5" fmla="*/ 687220 w 788822"/>
                  <a:gd name="connsiteY5" fmla="*/ 1514475 h 1514475"/>
                  <a:gd name="connsiteX6" fmla="*/ 12535 w 788822"/>
                  <a:gd name="connsiteY6" fmla="*/ 1370010 h 1514475"/>
                  <a:gd name="connsiteX0" fmla="*/ 16757 w 793044"/>
                  <a:gd name="connsiteY0" fmla="*/ 1370010 h 1514475"/>
                  <a:gd name="connsiteX1" fmla="*/ 213608 w 793044"/>
                  <a:gd name="connsiteY1" fmla="*/ 4763 h 1514475"/>
                  <a:gd name="connsiteX2" fmla="*/ 691442 w 793044"/>
                  <a:gd name="connsiteY2" fmla="*/ 0 h 1514475"/>
                  <a:gd name="connsiteX3" fmla="*/ 793044 w 793044"/>
                  <a:gd name="connsiteY3" fmla="*/ 101602 h 1514475"/>
                  <a:gd name="connsiteX4" fmla="*/ 793044 w 793044"/>
                  <a:gd name="connsiteY4" fmla="*/ 1412873 h 1514475"/>
                  <a:gd name="connsiteX5" fmla="*/ 691442 w 793044"/>
                  <a:gd name="connsiteY5" fmla="*/ 1514475 h 1514475"/>
                  <a:gd name="connsiteX6" fmla="*/ 16757 w 793044"/>
                  <a:gd name="connsiteY6" fmla="*/ 1370010 h 1514475"/>
                  <a:gd name="connsiteX0" fmla="*/ 9741 w 786028"/>
                  <a:gd name="connsiteY0" fmla="*/ 1370010 h 1514475"/>
                  <a:gd name="connsiteX1" fmla="*/ 206592 w 786028"/>
                  <a:gd name="connsiteY1" fmla="*/ 4763 h 1514475"/>
                  <a:gd name="connsiteX2" fmla="*/ 684426 w 786028"/>
                  <a:gd name="connsiteY2" fmla="*/ 0 h 1514475"/>
                  <a:gd name="connsiteX3" fmla="*/ 786028 w 786028"/>
                  <a:gd name="connsiteY3" fmla="*/ 101602 h 1514475"/>
                  <a:gd name="connsiteX4" fmla="*/ 786028 w 786028"/>
                  <a:gd name="connsiteY4" fmla="*/ 1412873 h 1514475"/>
                  <a:gd name="connsiteX5" fmla="*/ 684426 w 786028"/>
                  <a:gd name="connsiteY5" fmla="*/ 1514475 h 1514475"/>
                  <a:gd name="connsiteX6" fmla="*/ 9741 w 786028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419541"/>
                  <a:gd name="connsiteX1" fmla="*/ 196851 w 776287"/>
                  <a:gd name="connsiteY1" fmla="*/ 4763 h 1419541"/>
                  <a:gd name="connsiteX2" fmla="*/ 674685 w 776287"/>
                  <a:gd name="connsiteY2" fmla="*/ 0 h 1419541"/>
                  <a:gd name="connsiteX3" fmla="*/ 776287 w 776287"/>
                  <a:gd name="connsiteY3" fmla="*/ 101602 h 1419541"/>
                  <a:gd name="connsiteX4" fmla="*/ 776287 w 776287"/>
                  <a:gd name="connsiteY4" fmla="*/ 1412873 h 1419541"/>
                  <a:gd name="connsiteX5" fmla="*/ 608010 w 776287"/>
                  <a:gd name="connsiteY5" fmla="*/ 1152525 h 1419541"/>
                  <a:gd name="connsiteX6" fmla="*/ 0 w 776287"/>
                  <a:gd name="connsiteY6" fmla="*/ 1370010 h 1419541"/>
                  <a:gd name="connsiteX0" fmla="*/ 0 w 776287"/>
                  <a:gd name="connsiteY0" fmla="*/ 1370010 h 1438230"/>
                  <a:gd name="connsiteX1" fmla="*/ 196851 w 776287"/>
                  <a:gd name="connsiteY1" fmla="*/ 4763 h 1438230"/>
                  <a:gd name="connsiteX2" fmla="*/ 674685 w 776287"/>
                  <a:gd name="connsiteY2" fmla="*/ 0 h 1438230"/>
                  <a:gd name="connsiteX3" fmla="*/ 776287 w 776287"/>
                  <a:gd name="connsiteY3" fmla="*/ 101602 h 1438230"/>
                  <a:gd name="connsiteX4" fmla="*/ 776287 w 776287"/>
                  <a:gd name="connsiteY4" fmla="*/ 1412873 h 1438230"/>
                  <a:gd name="connsiteX5" fmla="*/ 541335 w 776287"/>
                  <a:gd name="connsiteY5" fmla="*/ 1414462 h 1438230"/>
                  <a:gd name="connsiteX6" fmla="*/ 0 w 776287"/>
                  <a:gd name="connsiteY6" fmla="*/ 1370010 h 1438230"/>
                  <a:gd name="connsiteX0" fmla="*/ 0 w 776287"/>
                  <a:gd name="connsiteY0" fmla="*/ 1370010 h 1414462"/>
                  <a:gd name="connsiteX1" fmla="*/ 196851 w 776287"/>
                  <a:gd name="connsiteY1" fmla="*/ 4763 h 1414462"/>
                  <a:gd name="connsiteX2" fmla="*/ 674685 w 776287"/>
                  <a:gd name="connsiteY2" fmla="*/ 0 h 1414462"/>
                  <a:gd name="connsiteX3" fmla="*/ 776287 w 776287"/>
                  <a:gd name="connsiteY3" fmla="*/ 101602 h 1414462"/>
                  <a:gd name="connsiteX4" fmla="*/ 541335 w 776287"/>
                  <a:gd name="connsiteY4" fmla="*/ 1414462 h 1414462"/>
                  <a:gd name="connsiteX5" fmla="*/ 0 w 776287"/>
                  <a:gd name="connsiteY5" fmla="*/ 1370010 h 1414462"/>
                  <a:gd name="connsiteX0" fmla="*/ 0 w 693997"/>
                  <a:gd name="connsiteY0" fmla="*/ 1370010 h 1414462"/>
                  <a:gd name="connsiteX1" fmla="*/ 196851 w 693997"/>
                  <a:gd name="connsiteY1" fmla="*/ 4763 h 1414462"/>
                  <a:gd name="connsiteX2" fmla="*/ 674685 w 693997"/>
                  <a:gd name="connsiteY2" fmla="*/ 0 h 1414462"/>
                  <a:gd name="connsiteX3" fmla="*/ 541335 w 693997"/>
                  <a:gd name="connsiteY3" fmla="*/ 1414462 h 1414462"/>
                  <a:gd name="connsiteX4" fmla="*/ 0 w 693997"/>
                  <a:gd name="connsiteY4" fmla="*/ 1370010 h 1414462"/>
                  <a:gd name="connsiteX0" fmla="*/ 0 w 818516"/>
                  <a:gd name="connsiteY0" fmla="*/ 1370010 h 1414462"/>
                  <a:gd name="connsiteX1" fmla="*/ 196851 w 818516"/>
                  <a:gd name="connsiteY1" fmla="*/ 4763 h 1414462"/>
                  <a:gd name="connsiteX2" fmla="*/ 674685 w 818516"/>
                  <a:gd name="connsiteY2" fmla="*/ 0 h 1414462"/>
                  <a:gd name="connsiteX3" fmla="*/ 541335 w 818516"/>
                  <a:gd name="connsiteY3" fmla="*/ 1414462 h 1414462"/>
                  <a:gd name="connsiteX4" fmla="*/ 0 w 818516"/>
                  <a:gd name="connsiteY4" fmla="*/ 1370010 h 1414462"/>
                  <a:gd name="connsiteX0" fmla="*/ 0 w 833418"/>
                  <a:gd name="connsiteY0" fmla="*/ 1365247 h 1409699"/>
                  <a:gd name="connsiteX1" fmla="*/ 196851 w 833418"/>
                  <a:gd name="connsiteY1" fmla="*/ 0 h 1409699"/>
                  <a:gd name="connsiteX2" fmla="*/ 693735 w 833418"/>
                  <a:gd name="connsiteY2" fmla="*/ 33337 h 1409699"/>
                  <a:gd name="connsiteX3" fmla="*/ 541335 w 833418"/>
                  <a:gd name="connsiteY3" fmla="*/ 1409699 h 1409699"/>
                  <a:gd name="connsiteX4" fmla="*/ 0 w 833418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85724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133349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37179"/>
                  <a:gd name="connsiteY0" fmla="*/ 1365247 h 1409699"/>
                  <a:gd name="connsiteX1" fmla="*/ 196851 w 837179"/>
                  <a:gd name="connsiteY1" fmla="*/ 0 h 1409699"/>
                  <a:gd name="connsiteX2" fmla="*/ 698497 w 837179"/>
                  <a:gd name="connsiteY2" fmla="*/ 76199 h 1409699"/>
                  <a:gd name="connsiteX3" fmla="*/ 541335 w 837179"/>
                  <a:gd name="connsiteY3" fmla="*/ 1409699 h 1409699"/>
                  <a:gd name="connsiteX4" fmla="*/ 0 w 837179"/>
                  <a:gd name="connsiteY4" fmla="*/ 1365247 h 1409699"/>
                  <a:gd name="connsiteX0" fmla="*/ 0 w 871604"/>
                  <a:gd name="connsiteY0" fmla="*/ 1365247 h 1409699"/>
                  <a:gd name="connsiteX1" fmla="*/ 196851 w 871604"/>
                  <a:gd name="connsiteY1" fmla="*/ 0 h 1409699"/>
                  <a:gd name="connsiteX2" fmla="*/ 741360 w 871604"/>
                  <a:gd name="connsiteY2" fmla="*/ 100011 h 1409699"/>
                  <a:gd name="connsiteX3" fmla="*/ 541335 w 871604"/>
                  <a:gd name="connsiteY3" fmla="*/ 1409699 h 1409699"/>
                  <a:gd name="connsiteX4" fmla="*/ 0 w 871604"/>
                  <a:gd name="connsiteY4" fmla="*/ 1365247 h 1409699"/>
                  <a:gd name="connsiteX0" fmla="*/ 0 w 880042"/>
                  <a:gd name="connsiteY0" fmla="*/ 1365247 h 1414462"/>
                  <a:gd name="connsiteX1" fmla="*/ 196851 w 880042"/>
                  <a:gd name="connsiteY1" fmla="*/ 0 h 1414462"/>
                  <a:gd name="connsiteX2" fmla="*/ 741360 w 880042"/>
                  <a:gd name="connsiteY2" fmla="*/ 100011 h 1414462"/>
                  <a:gd name="connsiteX3" fmla="*/ 584198 w 880042"/>
                  <a:gd name="connsiteY3" fmla="*/ 1414462 h 1414462"/>
                  <a:gd name="connsiteX4" fmla="*/ 0 w 880042"/>
                  <a:gd name="connsiteY4" fmla="*/ 1365247 h 1414462"/>
                  <a:gd name="connsiteX0" fmla="*/ 0 w 877459"/>
                  <a:gd name="connsiteY0" fmla="*/ 1365247 h 1414462"/>
                  <a:gd name="connsiteX1" fmla="*/ 196851 w 877459"/>
                  <a:gd name="connsiteY1" fmla="*/ 0 h 1414462"/>
                  <a:gd name="connsiteX2" fmla="*/ 741360 w 877459"/>
                  <a:gd name="connsiteY2" fmla="*/ 100011 h 1414462"/>
                  <a:gd name="connsiteX3" fmla="*/ 584198 w 877459"/>
                  <a:gd name="connsiteY3" fmla="*/ 1414462 h 1414462"/>
                  <a:gd name="connsiteX4" fmla="*/ 0 w 877459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  <a:gd name="connsiteX0" fmla="*/ 0 w 803092"/>
                  <a:gd name="connsiteY0" fmla="*/ 1365247 h 1414462"/>
                  <a:gd name="connsiteX1" fmla="*/ 196851 w 803092"/>
                  <a:gd name="connsiteY1" fmla="*/ 0 h 1414462"/>
                  <a:gd name="connsiteX2" fmla="*/ 741360 w 803092"/>
                  <a:gd name="connsiteY2" fmla="*/ 100011 h 1414462"/>
                  <a:gd name="connsiteX3" fmla="*/ 584198 w 803092"/>
                  <a:gd name="connsiteY3" fmla="*/ 1414462 h 1414462"/>
                  <a:gd name="connsiteX4" fmla="*/ 0 w 803092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26" h="1414462">
                    <a:moveTo>
                      <a:pt x="0" y="1365247"/>
                    </a:moveTo>
                    <a:cubicBezTo>
                      <a:pt x="346604" y="1012822"/>
                      <a:pt x="274904" y="409310"/>
                      <a:pt x="196851" y="0"/>
                    </a:cubicBezTo>
                    <a:lnTo>
                      <a:pt x="741360" y="100011"/>
                    </a:lnTo>
                    <a:cubicBezTo>
                      <a:pt x="984511" y="701674"/>
                      <a:pt x="682358" y="1290902"/>
                      <a:pt x="584198" y="1414462"/>
                    </a:cubicBezTo>
                    <a:lnTo>
                      <a:pt x="0" y="1365247"/>
                    </a:lnTo>
                    <a:close/>
                  </a:path>
                </a:pathLst>
              </a:custGeom>
              <a:solidFill>
                <a:srgbClr val="B3B2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0" name="Rectangle: Rounded Corners 77"/>
          <p:cNvSpPr/>
          <p:nvPr/>
        </p:nvSpPr>
        <p:spPr>
          <a:xfrm flipV="1">
            <a:off x="5635144" y="113755"/>
            <a:ext cx="6737715" cy="425213"/>
          </a:xfrm>
          <a:custGeom>
            <a:avLst/>
            <a:gdLst>
              <a:gd name="connsiteX0" fmla="*/ 0 w 7940049"/>
              <a:gd name="connsiteY0" fmla="*/ 94819 h 568900"/>
              <a:gd name="connsiteX1" fmla="*/ 94819 w 7940049"/>
              <a:gd name="connsiteY1" fmla="*/ 0 h 568900"/>
              <a:gd name="connsiteX2" fmla="*/ 7845230 w 7940049"/>
              <a:gd name="connsiteY2" fmla="*/ 0 h 568900"/>
              <a:gd name="connsiteX3" fmla="*/ 7940049 w 7940049"/>
              <a:gd name="connsiteY3" fmla="*/ 94819 h 568900"/>
              <a:gd name="connsiteX4" fmla="*/ 7940049 w 7940049"/>
              <a:gd name="connsiteY4" fmla="*/ 474081 h 568900"/>
              <a:gd name="connsiteX5" fmla="*/ 7845230 w 7940049"/>
              <a:gd name="connsiteY5" fmla="*/ 568900 h 568900"/>
              <a:gd name="connsiteX6" fmla="*/ 94819 w 7940049"/>
              <a:gd name="connsiteY6" fmla="*/ 568900 h 568900"/>
              <a:gd name="connsiteX7" fmla="*/ 0 w 7940049"/>
              <a:gd name="connsiteY7" fmla="*/ 474081 h 568900"/>
              <a:gd name="connsiteX8" fmla="*/ 0 w 79400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710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329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821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6249" h="568900">
                <a:moveTo>
                  <a:pt x="76200" y="94819"/>
                </a:moveTo>
                <a:cubicBezTo>
                  <a:pt x="76200" y="42452"/>
                  <a:pt x="118652" y="0"/>
                  <a:pt x="171019" y="0"/>
                </a:cubicBezTo>
                <a:lnTo>
                  <a:pt x="7921430" y="0"/>
                </a:lnTo>
                <a:cubicBezTo>
                  <a:pt x="7973797" y="0"/>
                  <a:pt x="8016249" y="42452"/>
                  <a:pt x="8016249" y="94819"/>
                </a:cubicBezTo>
                <a:lnTo>
                  <a:pt x="8016249" y="474081"/>
                </a:lnTo>
                <a:cubicBezTo>
                  <a:pt x="8016249" y="526448"/>
                  <a:pt x="7973797" y="568900"/>
                  <a:pt x="7921430" y="568900"/>
                </a:cubicBezTo>
                <a:lnTo>
                  <a:pt x="82119" y="568900"/>
                </a:lnTo>
                <a:cubicBezTo>
                  <a:pt x="29752" y="568900"/>
                  <a:pt x="0" y="526448"/>
                  <a:pt x="0" y="474081"/>
                </a:cubicBezTo>
                <a:cubicBezTo>
                  <a:pt x="0" y="347660"/>
                  <a:pt x="76200" y="221240"/>
                  <a:pt x="76200" y="94819"/>
                </a:cubicBezTo>
                <a:close/>
              </a:path>
            </a:pathLst>
          </a:custGeom>
          <a:noFill/>
          <a:ln w="190500">
            <a:solidFill>
              <a:srgbClr val="C6C6C6"/>
            </a:solidFill>
          </a:ln>
          <a:effectLst/>
          <a:scene3d>
            <a:camera prst="perspectiveRelaxed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1" name="Rectangle 540"/>
          <p:cNvSpPr/>
          <p:nvPr/>
        </p:nvSpPr>
        <p:spPr>
          <a:xfrm>
            <a:off x="-353104" y="5557375"/>
            <a:ext cx="13449344" cy="1759703"/>
          </a:xfrm>
          <a:prstGeom prst="rect">
            <a:avLst/>
          </a:prstGeom>
          <a:blipFill>
            <a:blip r:embed="rId6"/>
            <a:stretch>
              <a:fillRect/>
            </a:stretch>
          </a:blipFill>
          <a:ln>
            <a:noFill/>
          </a:ln>
          <a:scene3d>
            <a:camera prst="perspectiveRelaxed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508222" y="509927"/>
            <a:ext cx="4232406" cy="1481101"/>
            <a:chOff x="-777691" y="-2320636"/>
            <a:chExt cx="4232406" cy="1481101"/>
          </a:xfrm>
        </p:grpSpPr>
        <p:grpSp>
          <p:nvGrpSpPr>
            <p:cNvPr id="708" name="Group 707"/>
            <p:cNvGrpSpPr/>
            <p:nvPr/>
          </p:nvGrpSpPr>
          <p:grpSpPr>
            <a:xfrm>
              <a:off x="-777691" y="-2220652"/>
              <a:ext cx="309054" cy="977596"/>
              <a:chOff x="248721" y="265898"/>
              <a:chExt cx="463216" cy="1465240"/>
            </a:xfrm>
          </p:grpSpPr>
          <p:sp>
            <p:nvSpPr>
              <p:cNvPr id="709" name="Rectangle 708"/>
              <p:cNvSpPr/>
              <p:nvPr/>
            </p:nvSpPr>
            <p:spPr>
              <a:xfrm>
                <a:off x="428850" y="665196"/>
                <a:ext cx="75717" cy="655620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0" name="Rectangle: Rounded Corners 81"/>
              <p:cNvSpPr/>
              <p:nvPr/>
            </p:nvSpPr>
            <p:spPr>
              <a:xfrm>
                <a:off x="413216" y="265898"/>
                <a:ext cx="105878" cy="403659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1" name="Rectangle: Rounded Corners 82"/>
              <p:cNvSpPr/>
              <p:nvPr/>
            </p:nvSpPr>
            <p:spPr>
              <a:xfrm>
                <a:off x="452921" y="308706"/>
                <a:ext cx="31763" cy="110237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2" name="Group 711"/>
              <p:cNvGrpSpPr/>
              <p:nvPr/>
            </p:nvGrpSpPr>
            <p:grpSpPr>
              <a:xfrm>
                <a:off x="248721" y="1267923"/>
                <a:ext cx="463216" cy="463215"/>
                <a:chOff x="6731455" y="981637"/>
                <a:chExt cx="666750" cy="666750"/>
              </a:xfrm>
            </p:grpSpPr>
            <p:sp>
              <p:nvSpPr>
                <p:cNvPr id="713" name="Oval 712"/>
                <p:cNvSpPr/>
                <p:nvPr/>
              </p:nvSpPr>
              <p:spPr>
                <a:xfrm>
                  <a:off x="6731455" y="981637"/>
                  <a:ext cx="666750" cy="666750"/>
                </a:xfrm>
                <a:prstGeom prst="ellipse">
                  <a:avLst/>
                </a:prstGeom>
                <a:solidFill>
                  <a:srgbClr val="EFF0F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4" name="Oval 713"/>
                <p:cNvSpPr/>
                <p:nvPr/>
              </p:nvSpPr>
              <p:spPr>
                <a:xfrm>
                  <a:off x="6823276" y="110249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5" name="Oval 714"/>
                <p:cNvSpPr/>
                <p:nvPr/>
              </p:nvSpPr>
              <p:spPr>
                <a:xfrm>
                  <a:off x="6774798" y="118912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6" name="Oval 715"/>
                <p:cNvSpPr/>
                <p:nvPr/>
              </p:nvSpPr>
              <p:spPr>
                <a:xfrm>
                  <a:off x="6744945" y="128523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7" name="Oval 716"/>
                <p:cNvSpPr/>
                <p:nvPr/>
              </p:nvSpPr>
              <p:spPr>
                <a:xfrm>
                  <a:off x="6898859" y="103416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8" name="Oval 717"/>
                <p:cNvSpPr/>
                <p:nvPr/>
              </p:nvSpPr>
              <p:spPr>
                <a:xfrm>
                  <a:off x="6989298" y="109792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" name="Oval 718"/>
                <p:cNvSpPr/>
                <p:nvPr/>
              </p:nvSpPr>
              <p:spPr>
                <a:xfrm>
                  <a:off x="6988633" y="155471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0" name="Oval 719"/>
                <p:cNvSpPr/>
                <p:nvPr/>
              </p:nvSpPr>
              <p:spPr>
                <a:xfrm>
                  <a:off x="6777375" y="13755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1" name="Oval 720"/>
                <p:cNvSpPr/>
                <p:nvPr/>
              </p:nvSpPr>
              <p:spPr>
                <a:xfrm>
                  <a:off x="6899809" y="151664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2" name="Oval 721"/>
                <p:cNvSpPr/>
                <p:nvPr/>
              </p:nvSpPr>
              <p:spPr>
                <a:xfrm>
                  <a:off x="6834714" y="14566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3" name="Oval 722"/>
                <p:cNvSpPr/>
                <p:nvPr/>
              </p:nvSpPr>
              <p:spPr>
                <a:xfrm>
                  <a:off x="6987477" y="100447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4" name="Oval 723"/>
                <p:cNvSpPr/>
                <p:nvPr/>
              </p:nvSpPr>
              <p:spPr>
                <a:xfrm>
                  <a:off x="6912982" y="114451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5" name="Oval 724"/>
                <p:cNvSpPr/>
                <p:nvPr/>
              </p:nvSpPr>
              <p:spPr>
                <a:xfrm>
                  <a:off x="6879683" y="121646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6" name="Oval 725"/>
                <p:cNvSpPr/>
                <p:nvPr/>
              </p:nvSpPr>
              <p:spPr>
                <a:xfrm>
                  <a:off x="6858579" y="131767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7" name="Oval 726"/>
                <p:cNvSpPr/>
                <p:nvPr/>
              </p:nvSpPr>
              <p:spPr>
                <a:xfrm>
                  <a:off x="7040880" y="126381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" name="Oval 727"/>
                <p:cNvSpPr/>
                <p:nvPr/>
              </p:nvSpPr>
              <p:spPr>
                <a:xfrm>
                  <a:off x="6997341" y="14490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9" name="Oval 728"/>
                <p:cNvSpPr/>
                <p:nvPr/>
              </p:nvSpPr>
              <p:spPr>
                <a:xfrm>
                  <a:off x="6907345" y="140804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0" name="Oval 729"/>
                <p:cNvSpPr/>
                <p:nvPr/>
              </p:nvSpPr>
              <p:spPr>
                <a:xfrm>
                  <a:off x="7233691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1" name="Oval 730"/>
                <p:cNvSpPr/>
                <p:nvPr/>
              </p:nvSpPr>
              <p:spPr>
                <a:xfrm>
                  <a:off x="7275560" y="119060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2" name="Oval 731"/>
                <p:cNvSpPr/>
                <p:nvPr/>
              </p:nvSpPr>
              <p:spPr>
                <a:xfrm>
                  <a:off x="7312022" y="128412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3" name="Oval 732"/>
                <p:cNvSpPr/>
                <p:nvPr/>
              </p:nvSpPr>
              <p:spPr>
                <a:xfrm>
                  <a:off x="7158108" y="10330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4" name="Oval 733"/>
                <p:cNvSpPr/>
                <p:nvPr/>
              </p:nvSpPr>
              <p:spPr>
                <a:xfrm>
                  <a:off x="7074896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5" name="Oval 734"/>
                <p:cNvSpPr/>
                <p:nvPr/>
              </p:nvSpPr>
              <p:spPr>
                <a:xfrm>
                  <a:off x="7074895" y="15484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6" name="Oval 735"/>
                <p:cNvSpPr/>
                <p:nvPr/>
              </p:nvSpPr>
              <p:spPr>
                <a:xfrm>
                  <a:off x="7286254" y="137887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" name="Oval 736"/>
                <p:cNvSpPr/>
                <p:nvPr/>
              </p:nvSpPr>
              <p:spPr>
                <a:xfrm>
                  <a:off x="7156960" y="15116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" name="Oval 737"/>
                <p:cNvSpPr/>
                <p:nvPr/>
              </p:nvSpPr>
              <p:spPr>
                <a:xfrm>
                  <a:off x="7229353" y="145336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9" name="Oval 738"/>
                <p:cNvSpPr/>
                <p:nvPr/>
              </p:nvSpPr>
              <p:spPr>
                <a:xfrm>
                  <a:off x="7069490" y="100336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0" name="Oval 739"/>
                <p:cNvSpPr/>
                <p:nvPr/>
              </p:nvSpPr>
              <p:spPr>
                <a:xfrm>
                  <a:off x="7150479" y="114959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1" name="Oval 740"/>
                <p:cNvSpPr/>
                <p:nvPr/>
              </p:nvSpPr>
              <p:spPr>
                <a:xfrm>
                  <a:off x="7195540" y="123009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Oval 741"/>
                <p:cNvSpPr/>
                <p:nvPr/>
              </p:nvSpPr>
              <p:spPr>
                <a:xfrm>
                  <a:off x="7207888" y="131648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3" name="Oval 742"/>
                <p:cNvSpPr/>
                <p:nvPr/>
              </p:nvSpPr>
              <p:spPr>
                <a:xfrm>
                  <a:off x="7089562" y="144374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4" name="Oval 743"/>
                <p:cNvSpPr/>
                <p:nvPr/>
              </p:nvSpPr>
              <p:spPr>
                <a:xfrm>
                  <a:off x="7156407" y="13969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45" name="Group 744"/>
            <p:cNvGrpSpPr/>
            <p:nvPr/>
          </p:nvGrpSpPr>
          <p:grpSpPr>
            <a:xfrm>
              <a:off x="-259475" y="-2223736"/>
              <a:ext cx="256933" cy="1044446"/>
              <a:chOff x="1572281" y="324733"/>
              <a:chExt cx="583896" cy="2373562"/>
            </a:xfrm>
          </p:grpSpPr>
          <p:sp>
            <p:nvSpPr>
              <p:cNvPr id="746" name="Rectangle 745"/>
              <p:cNvSpPr/>
              <p:nvPr/>
            </p:nvSpPr>
            <p:spPr>
              <a:xfrm>
                <a:off x="1802694" y="899480"/>
                <a:ext cx="91537" cy="1116016"/>
              </a:xfrm>
              <a:prstGeom prst="rect">
                <a:avLst/>
              </a:prstGeom>
              <a:solidFill>
                <a:srgbClr val="7B88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7" name="Rectangle: Rounded Corners 121"/>
              <p:cNvSpPr/>
              <p:nvPr/>
            </p:nvSpPr>
            <p:spPr>
              <a:xfrm>
                <a:off x="1780191" y="32473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Rectangle: Rounded Corners 122"/>
              <p:cNvSpPr/>
              <p:nvPr/>
            </p:nvSpPr>
            <p:spPr>
              <a:xfrm>
                <a:off x="1837342" y="38635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Oval 26"/>
              <p:cNvSpPr/>
              <p:nvPr/>
            </p:nvSpPr>
            <p:spPr>
              <a:xfrm>
                <a:off x="1572281" y="1883091"/>
                <a:ext cx="583896" cy="815204"/>
              </a:xfrm>
              <a:custGeom>
                <a:avLst/>
                <a:gdLst>
                  <a:gd name="connsiteX0" fmla="*/ 0 w 525293"/>
                  <a:gd name="connsiteY0" fmla="*/ 407475 h 814949"/>
                  <a:gd name="connsiteX1" fmla="*/ 262647 w 525293"/>
                  <a:gd name="connsiteY1" fmla="*/ 0 h 814949"/>
                  <a:gd name="connsiteX2" fmla="*/ 525294 w 525293"/>
                  <a:gd name="connsiteY2" fmla="*/ 407475 h 814949"/>
                  <a:gd name="connsiteX3" fmla="*/ 262647 w 525293"/>
                  <a:gd name="connsiteY3" fmla="*/ 814950 h 814949"/>
                  <a:gd name="connsiteX4" fmla="*/ 0 w 525293"/>
                  <a:gd name="connsiteY4" fmla="*/ 407475 h 814949"/>
                  <a:gd name="connsiteX0" fmla="*/ 0 w 525294"/>
                  <a:gd name="connsiteY0" fmla="*/ 407475 h 814950"/>
                  <a:gd name="connsiteX1" fmla="*/ 262647 w 525294"/>
                  <a:gd name="connsiteY1" fmla="*/ 0 h 814950"/>
                  <a:gd name="connsiteX2" fmla="*/ 525294 w 525294"/>
                  <a:gd name="connsiteY2" fmla="*/ 407475 h 814950"/>
                  <a:gd name="connsiteX3" fmla="*/ 262647 w 525294"/>
                  <a:gd name="connsiteY3" fmla="*/ 814950 h 814950"/>
                  <a:gd name="connsiteX4" fmla="*/ 0 w 525294"/>
                  <a:gd name="connsiteY4" fmla="*/ 407475 h 814950"/>
                  <a:gd name="connsiteX0" fmla="*/ 6892 w 532186"/>
                  <a:gd name="connsiteY0" fmla="*/ 407475 h 814950"/>
                  <a:gd name="connsiteX1" fmla="*/ 269539 w 532186"/>
                  <a:gd name="connsiteY1" fmla="*/ 0 h 814950"/>
                  <a:gd name="connsiteX2" fmla="*/ 532186 w 532186"/>
                  <a:gd name="connsiteY2" fmla="*/ 407475 h 814950"/>
                  <a:gd name="connsiteX3" fmla="*/ 269539 w 532186"/>
                  <a:gd name="connsiteY3" fmla="*/ 814950 h 814950"/>
                  <a:gd name="connsiteX4" fmla="*/ 6892 w 532186"/>
                  <a:gd name="connsiteY4" fmla="*/ 407475 h 814950"/>
                  <a:gd name="connsiteX0" fmla="*/ 6892 w 545553"/>
                  <a:gd name="connsiteY0" fmla="*/ 407475 h 814950"/>
                  <a:gd name="connsiteX1" fmla="*/ 269539 w 545553"/>
                  <a:gd name="connsiteY1" fmla="*/ 0 h 814950"/>
                  <a:gd name="connsiteX2" fmla="*/ 532186 w 545553"/>
                  <a:gd name="connsiteY2" fmla="*/ 407475 h 814950"/>
                  <a:gd name="connsiteX3" fmla="*/ 269539 w 545553"/>
                  <a:gd name="connsiteY3" fmla="*/ 814950 h 814950"/>
                  <a:gd name="connsiteX4" fmla="*/ 6892 w 545553"/>
                  <a:gd name="connsiteY4" fmla="*/ 407475 h 814950"/>
                  <a:gd name="connsiteX0" fmla="*/ 11738 w 556598"/>
                  <a:gd name="connsiteY0" fmla="*/ 407633 h 815108"/>
                  <a:gd name="connsiteX1" fmla="*/ 274385 w 556598"/>
                  <a:gd name="connsiteY1" fmla="*/ 158 h 815108"/>
                  <a:gd name="connsiteX2" fmla="*/ 537032 w 556598"/>
                  <a:gd name="connsiteY2" fmla="*/ 407633 h 815108"/>
                  <a:gd name="connsiteX3" fmla="*/ 274385 w 556598"/>
                  <a:gd name="connsiteY3" fmla="*/ 815108 h 815108"/>
                  <a:gd name="connsiteX4" fmla="*/ 11738 w 556598"/>
                  <a:gd name="connsiteY4" fmla="*/ 407633 h 815108"/>
                  <a:gd name="connsiteX0" fmla="*/ 3343 w 560847"/>
                  <a:gd name="connsiteY0" fmla="*/ 407486 h 814971"/>
                  <a:gd name="connsiteX1" fmla="*/ 265990 w 560847"/>
                  <a:gd name="connsiteY1" fmla="*/ 11 h 814971"/>
                  <a:gd name="connsiteX2" fmla="*/ 554037 w 560847"/>
                  <a:gd name="connsiteY2" fmla="*/ 417011 h 814971"/>
                  <a:gd name="connsiteX3" fmla="*/ 265990 w 560847"/>
                  <a:gd name="connsiteY3" fmla="*/ 814961 h 814971"/>
                  <a:gd name="connsiteX4" fmla="*/ 3343 w 560847"/>
                  <a:gd name="connsiteY4" fmla="*/ 407486 h 814971"/>
                  <a:gd name="connsiteX0" fmla="*/ 3158 w 576598"/>
                  <a:gd name="connsiteY0" fmla="*/ 407486 h 814971"/>
                  <a:gd name="connsiteX1" fmla="*/ 281680 w 576598"/>
                  <a:gd name="connsiteY1" fmla="*/ 11 h 814971"/>
                  <a:gd name="connsiteX2" fmla="*/ 569727 w 576598"/>
                  <a:gd name="connsiteY2" fmla="*/ 417011 h 814971"/>
                  <a:gd name="connsiteX3" fmla="*/ 281680 w 576598"/>
                  <a:gd name="connsiteY3" fmla="*/ 814961 h 814971"/>
                  <a:gd name="connsiteX4" fmla="*/ 3158 w 576598"/>
                  <a:gd name="connsiteY4" fmla="*/ 407486 h 814971"/>
                  <a:gd name="connsiteX0" fmla="*/ 4529 w 580305"/>
                  <a:gd name="connsiteY0" fmla="*/ 408218 h 815703"/>
                  <a:gd name="connsiteX1" fmla="*/ 283051 w 580305"/>
                  <a:gd name="connsiteY1" fmla="*/ 743 h 815703"/>
                  <a:gd name="connsiteX2" fmla="*/ 571098 w 580305"/>
                  <a:gd name="connsiteY2" fmla="*/ 417743 h 815703"/>
                  <a:gd name="connsiteX3" fmla="*/ 283051 w 580305"/>
                  <a:gd name="connsiteY3" fmla="*/ 815693 h 815703"/>
                  <a:gd name="connsiteX4" fmla="*/ 4529 w 580305"/>
                  <a:gd name="connsiteY4" fmla="*/ 408218 h 815703"/>
                  <a:gd name="connsiteX0" fmla="*/ 5969 w 583896"/>
                  <a:gd name="connsiteY0" fmla="*/ 407719 h 815204"/>
                  <a:gd name="connsiteX1" fmla="*/ 284491 w 583896"/>
                  <a:gd name="connsiteY1" fmla="*/ 244 h 815204"/>
                  <a:gd name="connsiteX2" fmla="*/ 572538 w 583896"/>
                  <a:gd name="connsiteY2" fmla="*/ 417244 h 815204"/>
                  <a:gd name="connsiteX3" fmla="*/ 284491 w 583896"/>
                  <a:gd name="connsiteY3" fmla="*/ 815194 h 815204"/>
                  <a:gd name="connsiteX4" fmla="*/ 5969 w 583896"/>
                  <a:gd name="connsiteY4" fmla="*/ 407719 h 81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896" h="815204">
                    <a:moveTo>
                      <a:pt x="5969" y="407719"/>
                    </a:moveTo>
                    <a:cubicBezTo>
                      <a:pt x="-25781" y="179502"/>
                      <a:pt x="69413" y="-7693"/>
                      <a:pt x="284491" y="244"/>
                    </a:cubicBezTo>
                    <a:cubicBezTo>
                      <a:pt x="499569" y="8181"/>
                      <a:pt x="623338" y="198552"/>
                      <a:pt x="572538" y="417244"/>
                    </a:cubicBezTo>
                    <a:cubicBezTo>
                      <a:pt x="572538" y="642286"/>
                      <a:pt x="378919" y="816781"/>
                      <a:pt x="284491" y="815194"/>
                    </a:cubicBezTo>
                    <a:cubicBezTo>
                      <a:pt x="190063" y="813607"/>
                      <a:pt x="37719" y="635936"/>
                      <a:pt x="5969" y="407719"/>
                    </a:cubicBezTo>
                    <a:close/>
                  </a:path>
                </a:pathLst>
              </a:custGeom>
              <a:solidFill>
                <a:srgbClr val="7B8899"/>
              </a:solidFill>
              <a:ln>
                <a:solidFill>
                  <a:srgbClr val="54647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" name="Group 749"/>
            <p:cNvGrpSpPr/>
            <p:nvPr/>
          </p:nvGrpSpPr>
          <p:grpSpPr>
            <a:xfrm>
              <a:off x="189592" y="-2240737"/>
              <a:ext cx="586200" cy="1064184"/>
              <a:chOff x="2654110" y="646170"/>
              <a:chExt cx="1233062" cy="2238492"/>
            </a:xfrm>
          </p:grpSpPr>
          <p:sp>
            <p:nvSpPr>
              <p:cNvPr id="751" name="Rectangle: Rounded Corners 61"/>
              <p:cNvSpPr/>
              <p:nvPr/>
            </p:nvSpPr>
            <p:spPr>
              <a:xfrm>
                <a:off x="2654110" y="646171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DDBA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Rectangle: Rounded Corners 61"/>
              <p:cNvSpPr/>
              <p:nvPr/>
            </p:nvSpPr>
            <p:spPr>
              <a:xfrm flipH="1">
                <a:off x="3258593" y="646170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8CD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" name="Oval 752"/>
              <p:cNvSpPr/>
              <p:nvPr/>
            </p:nvSpPr>
            <p:spPr>
              <a:xfrm>
                <a:off x="3192472" y="701906"/>
                <a:ext cx="147388" cy="147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4" name="Group 753"/>
            <p:cNvGrpSpPr/>
            <p:nvPr/>
          </p:nvGrpSpPr>
          <p:grpSpPr>
            <a:xfrm>
              <a:off x="1011735" y="-2240737"/>
              <a:ext cx="335949" cy="1065748"/>
              <a:chOff x="8913241" y="8073"/>
              <a:chExt cx="628871" cy="2139832"/>
            </a:xfrm>
          </p:grpSpPr>
          <p:sp>
            <p:nvSpPr>
              <p:cNvPr id="755" name="Rectangle 754"/>
              <p:cNvSpPr/>
              <p:nvPr/>
            </p:nvSpPr>
            <p:spPr>
              <a:xfrm>
                <a:off x="9167282" y="471127"/>
                <a:ext cx="108987" cy="943696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Rectangle: Rounded Corners 130"/>
              <p:cNvSpPr/>
              <p:nvPr/>
            </p:nvSpPr>
            <p:spPr>
              <a:xfrm>
                <a:off x="9142095" y="807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Rectangle: Rounded Corners 131"/>
              <p:cNvSpPr/>
              <p:nvPr/>
            </p:nvSpPr>
            <p:spPr>
              <a:xfrm>
                <a:off x="9199246" y="6969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Rectangle: Rounded Corners 63"/>
              <p:cNvSpPr/>
              <p:nvPr/>
            </p:nvSpPr>
            <p:spPr>
              <a:xfrm>
                <a:off x="8913241" y="1399099"/>
                <a:ext cx="628871" cy="748806"/>
              </a:xfrm>
              <a:custGeom>
                <a:avLst/>
                <a:gdLst>
                  <a:gd name="connsiteX0" fmla="*/ 0 w 462643"/>
                  <a:gd name="connsiteY0" fmla="*/ 77109 h 677523"/>
                  <a:gd name="connsiteX1" fmla="*/ 77109 w 462643"/>
                  <a:gd name="connsiteY1" fmla="*/ 0 h 677523"/>
                  <a:gd name="connsiteX2" fmla="*/ 385534 w 462643"/>
                  <a:gd name="connsiteY2" fmla="*/ 0 h 677523"/>
                  <a:gd name="connsiteX3" fmla="*/ 462643 w 462643"/>
                  <a:gd name="connsiteY3" fmla="*/ 77109 h 677523"/>
                  <a:gd name="connsiteX4" fmla="*/ 462643 w 462643"/>
                  <a:gd name="connsiteY4" fmla="*/ 600414 h 677523"/>
                  <a:gd name="connsiteX5" fmla="*/ 385534 w 462643"/>
                  <a:gd name="connsiteY5" fmla="*/ 677523 h 677523"/>
                  <a:gd name="connsiteX6" fmla="*/ 77109 w 462643"/>
                  <a:gd name="connsiteY6" fmla="*/ 677523 h 677523"/>
                  <a:gd name="connsiteX7" fmla="*/ 0 w 462643"/>
                  <a:gd name="connsiteY7" fmla="*/ 600414 h 677523"/>
                  <a:gd name="connsiteX8" fmla="*/ 0 w 462643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139022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77109 w 524556"/>
                  <a:gd name="connsiteY6" fmla="*/ 653711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93778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8274"/>
                  <a:gd name="connsiteY0" fmla="*/ 77109 h 679904"/>
                  <a:gd name="connsiteX1" fmla="*/ 139022 w 528274"/>
                  <a:gd name="connsiteY1" fmla="*/ 0 h 679904"/>
                  <a:gd name="connsiteX2" fmla="*/ 447447 w 528274"/>
                  <a:gd name="connsiteY2" fmla="*/ 0 h 679904"/>
                  <a:gd name="connsiteX3" fmla="*/ 524556 w 528274"/>
                  <a:gd name="connsiteY3" fmla="*/ 77109 h 679904"/>
                  <a:gd name="connsiteX4" fmla="*/ 524556 w 528274"/>
                  <a:gd name="connsiteY4" fmla="*/ 600414 h 679904"/>
                  <a:gd name="connsiteX5" fmla="*/ 499834 w 528274"/>
                  <a:gd name="connsiteY5" fmla="*/ 679904 h 679904"/>
                  <a:gd name="connsiteX6" fmla="*/ 93778 w 528274"/>
                  <a:gd name="connsiteY6" fmla="*/ 677523 h 679904"/>
                  <a:gd name="connsiteX7" fmla="*/ 0 w 528274"/>
                  <a:gd name="connsiteY7" fmla="*/ 555170 h 679904"/>
                  <a:gd name="connsiteX8" fmla="*/ 61913 w 528274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24556 w 591231"/>
                  <a:gd name="connsiteY3" fmla="*/ 77109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53131 w 591231"/>
                  <a:gd name="connsiteY3" fmla="*/ 53296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117590 h 720385"/>
                  <a:gd name="connsiteX1" fmla="*/ 139022 w 591231"/>
                  <a:gd name="connsiteY1" fmla="*/ 40481 h 720385"/>
                  <a:gd name="connsiteX2" fmla="*/ 454591 w 591231"/>
                  <a:gd name="connsiteY2" fmla="*/ 0 h 720385"/>
                  <a:gd name="connsiteX3" fmla="*/ 553131 w 591231"/>
                  <a:gd name="connsiteY3" fmla="*/ 93777 h 720385"/>
                  <a:gd name="connsiteX4" fmla="*/ 591231 w 591231"/>
                  <a:gd name="connsiteY4" fmla="*/ 624226 h 720385"/>
                  <a:gd name="connsiteX5" fmla="*/ 499834 w 591231"/>
                  <a:gd name="connsiteY5" fmla="*/ 720385 h 720385"/>
                  <a:gd name="connsiteX6" fmla="*/ 93778 w 591231"/>
                  <a:gd name="connsiteY6" fmla="*/ 718004 h 720385"/>
                  <a:gd name="connsiteX7" fmla="*/ 0 w 591231"/>
                  <a:gd name="connsiteY7" fmla="*/ 595651 h 720385"/>
                  <a:gd name="connsiteX8" fmla="*/ 61913 w 591231"/>
                  <a:gd name="connsiteY8" fmla="*/ 117590 h 720385"/>
                  <a:gd name="connsiteX0" fmla="*/ 61913 w 591231"/>
                  <a:gd name="connsiteY0" fmla="*/ 119972 h 722767"/>
                  <a:gd name="connsiteX1" fmla="*/ 131878 w 591231"/>
                  <a:gd name="connsiteY1" fmla="*/ 0 h 722767"/>
                  <a:gd name="connsiteX2" fmla="*/ 454591 w 591231"/>
                  <a:gd name="connsiteY2" fmla="*/ 2382 h 722767"/>
                  <a:gd name="connsiteX3" fmla="*/ 553131 w 591231"/>
                  <a:gd name="connsiteY3" fmla="*/ 96159 h 722767"/>
                  <a:gd name="connsiteX4" fmla="*/ 591231 w 591231"/>
                  <a:gd name="connsiteY4" fmla="*/ 626608 h 722767"/>
                  <a:gd name="connsiteX5" fmla="*/ 499834 w 591231"/>
                  <a:gd name="connsiteY5" fmla="*/ 722767 h 722767"/>
                  <a:gd name="connsiteX6" fmla="*/ 93778 w 591231"/>
                  <a:gd name="connsiteY6" fmla="*/ 720386 h 722767"/>
                  <a:gd name="connsiteX7" fmla="*/ 0 w 591231"/>
                  <a:gd name="connsiteY7" fmla="*/ 598033 h 722767"/>
                  <a:gd name="connsiteX8" fmla="*/ 61913 w 591231"/>
                  <a:gd name="connsiteY8" fmla="*/ 119972 h 722767"/>
                  <a:gd name="connsiteX0" fmla="*/ 61913 w 591231"/>
                  <a:gd name="connsiteY0" fmla="*/ 127115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61913 w 591231"/>
                  <a:gd name="connsiteY8" fmla="*/ 127115 h 729910"/>
                  <a:gd name="connsiteX0" fmla="*/ 26195 w 591231"/>
                  <a:gd name="connsiteY0" fmla="*/ 129496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26195 w 591231"/>
                  <a:gd name="connsiteY8" fmla="*/ 129496 h 729910"/>
                  <a:gd name="connsiteX0" fmla="*/ 26195 w 591231"/>
                  <a:gd name="connsiteY0" fmla="*/ 129496 h 740775"/>
                  <a:gd name="connsiteX1" fmla="*/ 131878 w 591231"/>
                  <a:gd name="connsiteY1" fmla="*/ 7143 h 740775"/>
                  <a:gd name="connsiteX2" fmla="*/ 456972 w 591231"/>
                  <a:gd name="connsiteY2" fmla="*/ 0 h 740775"/>
                  <a:gd name="connsiteX3" fmla="*/ 553131 w 591231"/>
                  <a:gd name="connsiteY3" fmla="*/ 103302 h 740775"/>
                  <a:gd name="connsiteX4" fmla="*/ 591231 w 591231"/>
                  <a:gd name="connsiteY4" fmla="*/ 633751 h 740775"/>
                  <a:gd name="connsiteX5" fmla="*/ 499834 w 591231"/>
                  <a:gd name="connsiteY5" fmla="*/ 729910 h 740775"/>
                  <a:gd name="connsiteX6" fmla="*/ 93778 w 591231"/>
                  <a:gd name="connsiteY6" fmla="*/ 727529 h 740775"/>
                  <a:gd name="connsiteX7" fmla="*/ 0 w 591231"/>
                  <a:gd name="connsiteY7" fmla="*/ 605176 h 740775"/>
                  <a:gd name="connsiteX8" fmla="*/ 26195 w 591231"/>
                  <a:gd name="connsiteY8" fmla="*/ 129496 h 740775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33751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28988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2749"/>
                  <a:gd name="connsiteY0" fmla="*/ 129496 h 747529"/>
                  <a:gd name="connsiteX1" fmla="*/ 131878 w 592749"/>
                  <a:gd name="connsiteY1" fmla="*/ 7143 h 747529"/>
                  <a:gd name="connsiteX2" fmla="*/ 456972 w 592749"/>
                  <a:gd name="connsiteY2" fmla="*/ 0 h 747529"/>
                  <a:gd name="connsiteX3" fmla="*/ 553131 w 592749"/>
                  <a:gd name="connsiteY3" fmla="*/ 103302 h 747529"/>
                  <a:gd name="connsiteX4" fmla="*/ 591231 w 592749"/>
                  <a:gd name="connsiteY4" fmla="*/ 628988 h 747529"/>
                  <a:gd name="connsiteX5" fmla="*/ 499834 w 592749"/>
                  <a:gd name="connsiteY5" fmla="*/ 729910 h 747529"/>
                  <a:gd name="connsiteX6" fmla="*/ 93778 w 592749"/>
                  <a:gd name="connsiteY6" fmla="*/ 727529 h 747529"/>
                  <a:gd name="connsiteX7" fmla="*/ 0 w 592749"/>
                  <a:gd name="connsiteY7" fmla="*/ 605176 h 747529"/>
                  <a:gd name="connsiteX8" fmla="*/ 26195 w 592749"/>
                  <a:gd name="connsiteY8" fmla="*/ 129496 h 747529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53131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65037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34260 h 748806"/>
                  <a:gd name="connsiteX1" fmla="*/ 131878 w 592981"/>
                  <a:gd name="connsiteY1" fmla="*/ 0 h 748806"/>
                  <a:gd name="connsiteX2" fmla="*/ 456972 w 592981"/>
                  <a:gd name="connsiteY2" fmla="*/ 4764 h 748806"/>
                  <a:gd name="connsiteX3" fmla="*/ 565037 w 592981"/>
                  <a:gd name="connsiteY3" fmla="*/ 108066 h 748806"/>
                  <a:gd name="connsiteX4" fmla="*/ 591231 w 592981"/>
                  <a:gd name="connsiteY4" fmla="*/ 633752 h 748806"/>
                  <a:gd name="connsiteX5" fmla="*/ 509359 w 592981"/>
                  <a:gd name="connsiteY5" fmla="*/ 727530 h 748806"/>
                  <a:gd name="connsiteX6" fmla="*/ 93778 w 592981"/>
                  <a:gd name="connsiteY6" fmla="*/ 732293 h 748806"/>
                  <a:gd name="connsiteX7" fmla="*/ 0 w 592981"/>
                  <a:gd name="connsiteY7" fmla="*/ 609940 h 748806"/>
                  <a:gd name="connsiteX8" fmla="*/ 26195 w 592981"/>
                  <a:gd name="connsiteY8" fmla="*/ 134260 h 74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2981" h="748806">
                    <a:moveTo>
                      <a:pt x="26195" y="134260"/>
                    </a:moveTo>
                    <a:cubicBezTo>
                      <a:pt x="26195" y="91674"/>
                      <a:pt x="89292" y="0"/>
                      <a:pt x="131878" y="0"/>
                    </a:cubicBezTo>
                    <a:lnTo>
                      <a:pt x="456972" y="4764"/>
                    </a:lnTo>
                    <a:cubicBezTo>
                      <a:pt x="499558" y="4764"/>
                      <a:pt x="565037" y="65480"/>
                      <a:pt x="565037" y="108066"/>
                    </a:cubicBezTo>
                    <a:lnTo>
                      <a:pt x="591231" y="633752"/>
                    </a:lnTo>
                    <a:cubicBezTo>
                      <a:pt x="603138" y="685863"/>
                      <a:pt x="551945" y="727530"/>
                      <a:pt x="509359" y="727530"/>
                    </a:cubicBezTo>
                    <a:cubicBezTo>
                      <a:pt x="374007" y="752929"/>
                      <a:pt x="248180" y="756900"/>
                      <a:pt x="93778" y="732293"/>
                    </a:cubicBezTo>
                    <a:cubicBezTo>
                      <a:pt x="51192" y="732293"/>
                      <a:pt x="0" y="652526"/>
                      <a:pt x="0" y="609940"/>
                    </a:cubicBezTo>
                    <a:cubicBezTo>
                      <a:pt x="0" y="435505"/>
                      <a:pt x="26195" y="308695"/>
                      <a:pt x="26195" y="134260"/>
                    </a:cubicBezTo>
                    <a:close/>
                  </a:path>
                </a:pathLst>
              </a:custGeom>
              <a:solidFill>
                <a:srgbClr val="F0F1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9" name="Freeform: Shape 133"/>
              <p:cNvSpPr/>
              <p:nvPr/>
            </p:nvSpPr>
            <p:spPr>
              <a:xfrm>
                <a:off x="8967322" y="152733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Freeform: Shape 134"/>
              <p:cNvSpPr/>
              <p:nvPr/>
            </p:nvSpPr>
            <p:spPr>
              <a:xfrm>
                <a:off x="9074050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" name="Freeform: Shape 135"/>
              <p:cNvSpPr/>
              <p:nvPr/>
            </p:nvSpPr>
            <p:spPr>
              <a:xfrm flipH="1">
                <a:off x="9397980" y="153631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Freeform: Shape 136"/>
              <p:cNvSpPr/>
              <p:nvPr/>
            </p:nvSpPr>
            <p:spPr>
              <a:xfrm flipH="1">
                <a:off x="9302196" y="154669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3" name="Freeform: Shape 137"/>
              <p:cNvSpPr/>
              <p:nvPr/>
            </p:nvSpPr>
            <p:spPr>
              <a:xfrm rot="380746" flipH="1">
                <a:off x="9207906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4" name="Group 763"/>
            <p:cNvGrpSpPr/>
            <p:nvPr/>
          </p:nvGrpSpPr>
          <p:grpSpPr>
            <a:xfrm>
              <a:off x="1461514" y="-2240737"/>
              <a:ext cx="724872" cy="1282658"/>
              <a:chOff x="1324854" y="1556045"/>
              <a:chExt cx="1547661" cy="2741634"/>
            </a:xfrm>
          </p:grpSpPr>
          <p:sp>
            <p:nvSpPr>
              <p:cNvPr id="765" name="Rectangle: Rounded Corners 139"/>
              <p:cNvSpPr/>
              <p:nvPr/>
            </p:nvSpPr>
            <p:spPr>
              <a:xfrm>
                <a:off x="2022484" y="1556045"/>
                <a:ext cx="183114" cy="1270976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Oval 765"/>
              <p:cNvSpPr/>
              <p:nvPr/>
            </p:nvSpPr>
            <p:spPr>
              <a:xfrm>
                <a:off x="1324854" y="2808420"/>
                <a:ext cx="1547661" cy="1489259"/>
              </a:xfrm>
              <a:prstGeom prst="ellipse">
                <a:avLst/>
              </a:prstGeom>
              <a:solidFill>
                <a:srgbClr val="EBEBEB"/>
              </a:solidFill>
              <a:ln w="44450">
                <a:gradFill flip="none" rotWithShape="1">
                  <a:gsLst>
                    <a:gs pos="1800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2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7" name="Oval 766"/>
              <p:cNvSpPr/>
              <p:nvPr/>
            </p:nvSpPr>
            <p:spPr>
              <a:xfrm>
                <a:off x="1508760" y="2979420"/>
                <a:ext cx="1211580" cy="1165860"/>
              </a:xfrm>
              <a:prstGeom prst="ellipse">
                <a:avLst/>
              </a:prstGeom>
              <a:solidFill>
                <a:srgbClr val="DDDD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Rectangle: Rounded Corners 142"/>
              <p:cNvSpPr/>
              <p:nvPr/>
            </p:nvSpPr>
            <p:spPr>
              <a:xfrm>
                <a:off x="2098684" y="163024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769" name="Picture 2" descr="Related image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75" r="43528"/>
            <a:stretch/>
          </p:blipFill>
          <p:spPr bwMode="auto">
            <a:xfrm rot="10800000">
              <a:off x="2211258" y="-2320636"/>
              <a:ext cx="506323" cy="13125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70" name="Group 769"/>
            <p:cNvGrpSpPr/>
            <p:nvPr/>
          </p:nvGrpSpPr>
          <p:grpSpPr>
            <a:xfrm>
              <a:off x="2842815" y="-2264682"/>
              <a:ext cx="611900" cy="1425147"/>
              <a:chOff x="10963105" y="3257551"/>
              <a:chExt cx="535103" cy="1468878"/>
            </a:xfrm>
          </p:grpSpPr>
          <p:grpSp>
            <p:nvGrpSpPr>
              <p:cNvPr id="771" name="Group 770"/>
              <p:cNvGrpSpPr/>
              <p:nvPr/>
            </p:nvGrpSpPr>
            <p:grpSpPr>
              <a:xfrm flipH="1">
                <a:off x="11223830" y="3257551"/>
                <a:ext cx="113186" cy="785614"/>
                <a:chOff x="11230657" y="2643601"/>
                <a:chExt cx="183114" cy="1270976"/>
              </a:xfrm>
            </p:grpSpPr>
            <p:sp>
              <p:nvSpPr>
                <p:cNvPr id="774" name="Rectangle: Rounded Corners 177"/>
                <p:cNvSpPr/>
                <p:nvPr/>
              </p:nvSpPr>
              <p:spPr>
                <a:xfrm>
                  <a:off x="11230657" y="2643601"/>
                  <a:ext cx="183114" cy="1270976"/>
                </a:xfrm>
                <a:prstGeom prst="roundRect">
                  <a:avLst/>
                </a:prstGeom>
                <a:solidFill>
                  <a:srgbClr val="54647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5" name="Rectangle: Rounded Corners 178"/>
                <p:cNvSpPr/>
                <p:nvPr/>
              </p:nvSpPr>
              <p:spPr>
                <a:xfrm>
                  <a:off x="11306857" y="2717797"/>
                  <a:ext cx="45719" cy="15867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2" name="Oval 771"/>
              <p:cNvSpPr/>
              <p:nvPr/>
            </p:nvSpPr>
            <p:spPr>
              <a:xfrm rot="347673">
                <a:off x="10963105" y="3914577"/>
                <a:ext cx="211195" cy="772785"/>
              </a:xfrm>
              <a:prstGeom prst="ellipse">
                <a:avLst/>
              </a:prstGeom>
              <a:solidFill>
                <a:srgbClr val="F0F2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Rectangle: Rounded Corners 6161"/>
              <p:cNvSpPr/>
              <p:nvPr/>
            </p:nvSpPr>
            <p:spPr>
              <a:xfrm>
                <a:off x="11024152" y="3922264"/>
                <a:ext cx="474056" cy="804165"/>
              </a:xfrm>
              <a:custGeom>
                <a:avLst/>
                <a:gdLst>
                  <a:gd name="connsiteX0" fmla="*/ 0 w 609600"/>
                  <a:gd name="connsiteY0" fmla="*/ 101602 h 1514475"/>
                  <a:gd name="connsiteX1" fmla="*/ 101602 w 609600"/>
                  <a:gd name="connsiteY1" fmla="*/ 0 h 1514475"/>
                  <a:gd name="connsiteX2" fmla="*/ 507998 w 609600"/>
                  <a:gd name="connsiteY2" fmla="*/ 0 h 1514475"/>
                  <a:gd name="connsiteX3" fmla="*/ 609600 w 609600"/>
                  <a:gd name="connsiteY3" fmla="*/ 101602 h 1514475"/>
                  <a:gd name="connsiteX4" fmla="*/ 609600 w 609600"/>
                  <a:gd name="connsiteY4" fmla="*/ 1412873 h 1514475"/>
                  <a:gd name="connsiteX5" fmla="*/ 507998 w 609600"/>
                  <a:gd name="connsiteY5" fmla="*/ 1514475 h 1514475"/>
                  <a:gd name="connsiteX6" fmla="*/ 101602 w 609600"/>
                  <a:gd name="connsiteY6" fmla="*/ 1514475 h 1514475"/>
                  <a:gd name="connsiteX7" fmla="*/ 0 w 609600"/>
                  <a:gd name="connsiteY7" fmla="*/ 1412873 h 1514475"/>
                  <a:gd name="connsiteX8" fmla="*/ 0 w 609600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268289 w 776287"/>
                  <a:gd name="connsiteY6" fmla="*/ 1514475 h 1514475"/>
                  <a:gd name="connsiteX7" fmla="*/ 0 w 776287"/>
                  <a:gd name="connsiteY7" fmla="*/ 1370010 h 1514475"/>
                  <a:gd name="connsiteX8" fmla="*/ 166687 w 776287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2535 w 788822"/>
                  <a:gd name="connsiteY0" fmla="*/ 1370010 h 1514475"/>
                  <a:gd name="connsiteX1" fmla="*/ 280824 w 788822"/>
                  <a:gd name="connsiteY1" fmla="*/ 0 h 1514475"/>
                  <a:gd name="connsiteX2" fmla="*/ 687220 w 788822"/>
                  <a:gd name="connsiteY2" fmla="*/ 0 h 1514475"/>
                  <a:gd name="connsiteX3" fmla="*/ 788822 w 788822"/>
                  <a:gd name="connsiteY3" fmla="*/ 101602 h 1514475"/>
                  <a:gd name="connsiteX4" fmla="*/ 788822 w 788822"/>
                  <a:gd name="connsiteY4" fmla="*/ 1412873 h 1514475"/>
                  <a:gd name="connsiteX5" fmla="*/ 687220 w 788822"/>
                  <a:gd name="connsiteY5" fmla="*/ 1514475 h 1514475"/>
                  <a:gd name="connsiteX6" fmla="*/ 12535 w 788822"/>
                  <a:gd name="connsiteY6" fmla="*/ 1370010 h 1514475"/>
                  <a:gd name="connsiteX0" fmla="*/ 16757 w 793044"/>
                  <a:gd name="connsiteY0" fmla="*/ 1370010 h 1514475"/>
                  <a:gd name="connsiteX1" fmla="*/ 213608 w 793044"/>
                  <a:gd name="connsiteY1" fmla="*/ 4763 h 1514475"/>
                  <a:gd name="connsiteX2" fmla="*/ 691442 w 793044"/>
                  <a:gd name="connsiteY2" fmla="*/ 0 h 1514475"/>
                  <a:gd name="connsiteX3" fmla="*/ 793044 w 793044"/>
                  <a:gd name="connsiteY3" fmla="*/ 101602 h 1514475"/>
                  <a:gd name="connsiteX4" fmla="*/ 793044 w 793044"/>
                  <a:gd name="connsiteY4" fmla="*/ 1412873 h 1514475"/>
                  <a:gd name="connsiteX5" fmla="*/ 691442 w 793044"/>
                  <a:gd name="connsiteY5" fmla="*/ 1514475 h 1514475"/>
                  <a:gd name="connsiteX6" fmla="*/ 16757 w 793044"/>
                  <a:gd name="connsiteY6" fmla="*/ 1370010 h 1514475"/>
                  <a:gd name="connsiteX0" fmla="*/ 9741 w 786028"/>
                  <a:gd name="connsiteY0" fmla="*/ 1370010 h 1514475"/>
                  <a:gd name="connsiteX1" fmla="*/ 206592 w 786028"/>
                  <a:gd name="connsiteY1" fmla="*/ 4763 h 1514475"/>
                  <a:gd name="connsiteX2" fmla="*/ 684426 w 786028"/>
                  <a:gd name="connsiteY2" fmla="*/ 0 h 1514475"/>
                  <a:gd name="connsiteX3" fmla="*/ 786028 w 786028"/>
                  <a:gd name="connsiteY3" fmla="*/ 101602 h 1514475"/>
                  <a:gd name="connsiteX4" fmla="*/ 786028 w 786028"/>
                  <a:gd name="connsiteY4" fmla="*/ 1412873 h 1514475"/>
                  <a:gd name="connsiteX5" fmla="*/ 684426 w 786028"/>
                  <a:gd name="connsiteY5" fmla="*/ 1514475 h 1514475"/>
                  <a:gd name="connsiteX6" fmla="*/ 9741 w 786028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419541"/>
                  <a:gd name="connsiteX1" fmla="*/ 196851 w 776287"/>
                  <a:gd name="connsiteY1" fmla="*/ 4763 h 1419541"/>
                  <a:gd name="connsiteX2" fmla="*/ 674685 w 776287"/>
                  <a:gd name="connsiteY2" fmla="*/ 0 h 1419541"/>
                  <a:gd name="connsiteX3" fmla="*/ 776287 w 776287"/>
                  <a:gd name="connsiteY3" fmla="*/ 101602 h 1419541"/>
                  <a:gd name="connsiteX4" fmla="*/ 776287 w 776287"/>
                  <a:gd name="connsiteY4" fmla="*/ 1412873 h 1419541"/>
                  <a:gd name="connsiteX5" fmla="*/ 608010 w 776287"/>
                  <a:gd name="connsiteY5" fmla="*/ 1152525 h 1419541"/>
                  <a:gd name="connsiteX6" fmla="*/ 0 w 776287"/>
                  <a:gd name="connsiteY6" fmla="*/ 1370010 h 1419541"/>
                  <a:gd name="connsiteX0" fmla="*/ 0 w 776287"/>
                  <a:gd name="connsiteY0" fmla="*/ 1370010 h 1438230"/>
                  <a:gd name="connsiteX1" fmla="*/ 196851 w 776287"/>
                  <a:gd name="connsiteY1" fmla="*/ 4763 h 1438230"/>
                  <a:gd name="connsiteX2" fmla="*/ 674685 w 776287"/>
                  <a:gd name="connsiteY2" fmla="*/ 0 h 1438230"/>
                  <a:gd name="connsiteX3" fmla="*/ 776287 w 776287"/>
                  <a:gd name="connsiteY3" fmla="*/ 101602 h 1438230"/>
                  <a:gd name="connsiteX4" fmla="*/ 776287 w 776287"/>
                  <a:gd name="connsiteY4" fmla="*/ 1412873 h 1438230"/>
                  <a:gd name="connsiteX5" fmla="*/ 541335 w 776287"/>
                  <a:gd name="connsiteY5" fmla="*/ 1414462 h 1438230"/>
                  <a:gd name="connsiteX6" fmla="*/ 0 w 776287"/>
                  <a:gd name="connsiteY6" fmla="*/ 1370010 h 1438230"/>
                  <a:gd name="connsiteX0" fmla="*/ 0 w 776287"/>
                  <a:gd name="connsiteY0" fmla="*/ 1370010 h 1414462"/>
                  <a:gd name="connsiteX1" fmla="*/ 196851 w 776287"/>
                  <a:gd name="connsiteY1" fmla="*/ 4763 h 1414462"/>
                  <a:gd name="connsiteX2" fmla="*/ 674685 w 776287"/>
                  <a:gd name="connsiteY2" fmla="*/ 0 h 1414462"/>
                  <a:gd name="connsiteX3" fmla="*/ 776287 w 776287"/>
                  <a:gd name="connsiteY3" fmla="*/ 101602 h 1414462"/>
                  <a:gd name="connsiteX4" fmla="*/ 541335 w 776287"/>
                  <a:gd name="connsiteY4" fmla="*/ 1414462 h 1414462"/>
                  <a:gd name="connsiteX5" fmla="*/ 0 w 776287"/>
                  <a:gd name="connsiteY5" fmla="*/ 1370010 h 1414462"/>
                  <a:gd name="connsiteX0" fmla="*/ 0 w 693997"/>
                  <a:gd name="connsiteY0" fmla="*/ 1370010 h 1414462"/>
                  <a:gd name="connsiteX1" fmla="*/ 196851 w 693997"/>
                  <a:gd name="connsiteY1" fmla="*/ 4763 h 1414462"/>
                  <a:gd name="connsiteX2" fmla="*/ 674685 w 693997"/>
                  <a:gd name="connsiteY2" fmla="*/ 0 h 1414462"/>
                  <a:gd name="connsiteX3" fmla="*/ 541335 w 693997"/>
                  <a:gd name="connsiteY3" fmla="*/ 1414462 h 1414462"/>
                  <a:gd name="connsiteX4" fmla="*/ 0 w 693997"/>
                  <a:gd name="connsiteY4" fmla="*/ 1370010 h 1414462"/>
                  <a:gd name="connsiteX0" fmla="*/ 0 w 818516"/>
                  <a:gd name="connsiteY0" fmla="*/ 1370010 h 1414462"/>
                  <a:gd name="connsiteX1" fmla="*/ 196851 w 818516"/>
                  <a:gd name="connsiteY1" fmla="*/ 4763 h 1414462"/>
                  <a:gd name="connsiteX2" fmla="*/ 674685 w 818516"/>
                  <a:gd name="connsiteY2" fmla="*/ 0 h 1414462"/>
                  <a:gd name="connsiteX3" fmla="*/ 541335 w 818516"/>
                  <a:gd name="connsiteY3" fmla="*/ 1414462 h 1414462"/>
                  <a:gd name="connsiteX4" fmla="*/ 0 w 818516"/>
                  <a:gd name="connsiteY4" fmla="*/ 1370010 h 1414462"/>
                  <a:gd name="connsiteX0" fmla="*/ 0 w 833418"/>
                  <a:gd name="connsiteY0" fmla="*/ 1365247 h 1409699"/>
                  <a:gd name="connsiteX1" fmla="*/ 196851 w 833418"/>
                  <a:gd name="connsiteY1" fmla="*/ 0 h 1409699"/>
                  <a:gd name="connsiteX2" fmla="*/ 693735 w 833418"/>
                  <a:gd name="connsiteY2" fmla="*/ 33337 h 1409699"/>
                  <a:gd name="connsiteX3" fmla="*/ 541335 w 833418"/>
                  <a:gd name="connsiteY3" fmla="*/ 1409699 h 1409699"/>
                  <a:gd name="connsiteX4" fmla="*/ 0 w 833418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85724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133349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37179"/>
                  <a:gd name="connsiteY0" fmla="*/ 1365247 h 1409699"/>
                  <a:gd name="connsiteX1" fmla="*/ 196851 w 837179"/>
                  <a:gd name="connsiteY1" fmla="*/ 0 h 1409699"/>
                  <a:gd name="connsiteX2" fmla="*/ 698497 w 837179"/>
                  <a:gd name="connsiteY2" fmla="*/ 76199 h 1409699"/>
                  <a:gd name="connsiteX3" fmla="*/ 541335 w 837179"/>
                  <a:gd name="connsiteY3" fmla="*/ 1409699 h 1409699"/>
                  <a:gd name="connsiteX4" fmla="*/ 0 w 837179"/>
                  <a:gd name="connsiteY4" fmla="*/ 1365247 h 1409699"/>
                  <a:gd name="connsiteX0" fmla="*/ 0 w 871604"/>
                  <a:gd name="connsiteY0" fmla="*/ 1365247 h 1409699"/>
                  <a:gd name="connsiteX1" fmla="*/ 196851 w 871604"/>
                  <a:gd name="connsiteY1" fmla="*/ 0 h 1409699"/>
                  <a:gd name="connsiteX2" fmla="*/ 741360 w 871604"/>
                  <a:gd name="connsiteY2" fmla="*/ 100011 h 1409699"/>
                  <a:gd name="connsiteX3" fmla="*/ 541335 w 871604"/>
                  <a:gd name="connsiteY3" fmla="*/ 1409699 h 1409699"/>
                  <a:gd name="connsiteX4" fmla="*/ 0 w 871604"/>
                  <a:gd name="connsiteY4" fmla="*/ 1365247 h 1409699"/>
                  <a:gd name="connsiteX0" fmla="*/ 0 w 880042"/>
                  <a:gd name="connsiteY0" fmla="*/ 1365247 h 1414462"/>
                  <a:gd name="connsiteX1" fmla="*/ 196851 w 880042"/>
                  <a:gd name="connsiteY1" fmla="*/ 0 h 1414462"/>
                  <a:gd name="connsiteX2" fmla="*/ 741360 w 880042"/>
                  <a:gd name="connsiteY2" fmla="*/ 100011 h 1414462"/>
                  <a:gd name="connsiteX3" fmla="*/ 584198 w 880042"/>
                  <a:gd name="connsiteY3" fmla="*/ 1414462 h 1414462"/>
                  <a:gd name="connsiteX4" fmla="*/ 0 w 880042"/>
                  <a:gd name="connsiteY4" fmla="*/ 1365247 h 1414462"/>
                  <a:gd name="connsiteX0" fmla="*/ 0 w 877459"/>
                  <a:gd name="connsiteY0" fmla="*/ 1365247 h 1414462"/>
                  <a:gd name="connsiteX1" fmla="*/ 196851 w 877459"/>
                  <a:gd name="connsiteY1" fmla="*/ 0 h 1414462"/>
                  <a:gd name="connsiteX2" fmla="*/ 741360 w 877459"/>
                  <a:gd name="connsiteY2" fmla="*/ 100011 h 1414462"/>
                  <a:gd name="connsiteX3" fmla="*/ 584198 w 877459"/>
                  <a:gd name="connsiteY3" fmla="*/ 1414462 h 1414462"/>
                  <a:gd name="connsiteX4" fmla="*/ 0 w 877459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  <a:gd name="connsiteX0" fmla="*/ 0 w 803092"/>
                  <a:gd name="connsiteY0" fmla="*/ 1365247 h 1414462"/>
                  <a:gd name="connsiteX1" fmla="*/ 196851 w 803092"/>
                  <a:gd name="connsiteY1" fmla="*/ 0 h 1414462"/>
                  <a:gd name="connsiteX2" fmla="*/ 741360 w 803092"/>
                  <a:gd name="connsiteY2" fmla="*/ 100011 h 1414462"/>
                  <a:gd name="connsiteX3" fmla="*/ 584198 w 803092"/>
                  <a:gd name="connsiteY3" fmla="*/ 1414462 h 1414462"/>
                  <a:gd name="connsiteX4" fmla="*/ 0 w 803092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26" h="1414462">
                    <a:moveTo>
                      <a:pt x="0" y="1365247"/>
                    </a:moveTo>
                    <a:cubicBezTo>
                      <a:pt x="346604" y="1012822"/>
                      <a:pt x="274904" y="409310"/>
                      <a:pt x="196851" y="0"/>
                    </a:cubicBezTo>
                    <a:lnTo>
                      <a:pt x="741360" y="100011"/>
                    </a:lnTo>
                    <a:cubicBezTo>
                      <a:pt x="984511" y="701674"/>
                      <a:pt x="682358" y="1290902"/>
                      <a:pt x="584198" y="1414462"/>
                    </a:cubicBezTo>
                    <a:lnTo>
                      <a:pt x="0" y="1365247"/>
                    </a:lnTo>
                    <a:close/>
                  </a:path>
                </a:pathLst>
              </a:custGeom>
              <a:solidFill>
                <a:srgbClr val="B3B2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5" name="Group 544"/>
          <p:cNvGrpSpPr/>
          <p:nvPr/>
        </p:nvGrpSpPr>
        <p:grpSpPr>
          <a:xfrm>
            <a:off x="11131286" y="1602481"/>
            <a:ext cx="1670583" cy="4828810"/>
            <a:chOff x="671208" y="326272"/>
            <a:chExt cx="2646329" cy="6531728"/>
          </a:xfrm>
        </p:grpSpPr>
        <p:pic>
          <p:nvPicPr>
            <p:cNvPr id="546" name="Picture 545"/>
            <p:cNvPicPr>
              <a:picLocks noChangeAspect="1"/>
            </p:cNvPicPr>
            <p:nvPr/>
          </p:nvPicPr>
          <p:blipFill rotWithShape="1">
            <a:blip r:embed="rId7"/>
            <a:srcRect l="56258" t="88917" r="28325" b="2128"/>
            <a:stretch/>
          </p:blipFill>
          <p:spPr>
            <a:xfrm>
              <a:off x="2505023" y="5837154"/>
              <a:ext cx="494513" cy="680564"/>
            </a:xfrm>
            <a:prstGeom prst="rect">
              <a:avLst/>
            </a:prstGeom>
          </p:spPr>
        </p:pic>
        <p:pic>
          <p:nvPicPr>
            <p:cNvPr id="547" name="Picture 546"/>
            <p:cNvPicPr>
              <a:picLocks noChangeAspect="1"/>
            </p:cNvPicPr>
            <p:nvPr/>
          </p:nvPicPr>
          <p:blipFill rotWithShape="1">
            <a:blip r:embed="rId7"/>
            <a:srcRect l="56258" t="88917" r="28325" b="2128"/>
            <a:stretch/>
          </p:blipFill>
          <p:spPr>
            <a:xfrm>
              <a:off x="1197192" y="5690244"/>
              <a:ext cx="494513" cy="680564"/>
            </a:xfrm>
            <a:prstGeom prst="rect">
              <a:avLst/>
            </a:prstGeom>
          </p:spPr>
        </p:pic>
        <p:cxnSp>
          <p:nvCxnSpPr>
            <p:cNvPr id="548" name="Straight Connector 547"/>
            <p:cNvCxnSpPr/>
            <p:nvPr/>
          </p:nvCxnSpPr>
          <p:spPr>
            <a:xfrm>
              <a:off x="1436632" y="393355"/>
              <a:ext cx="1457681" cy="0"/>
            </a:xfrm>
            <a:prstGeom prst="line">
              <a:avLst/>
            </a:prstGeom>
            <a:ln>
              <a:solidFill>
                <a:srgbClr val="B8B8B8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49" name="Rectangle 4"/>
            <p:cNvSpPr/>
            <p:nvPr/>
          </p:nvSpPr>
          <p:spPr>
            <a:xfrm>
              <a:off x="1094544" y="5242030"/>
              <a:ext cx="1647169" cy="1511042"/>
            </a:xfrm>
            <a:custGeom>
              <a:avLst/>
              <a:gdLst>
                <a:gd name="connsiteX0" fmla="*/ 0 w 996777"/>
                <a:gd name="connsiteY0" fmla="*/ 0 h 914400"/>
                <a:gd name="connsiteX1" fmla="*/ 996777 w 996777"/>
                <a:gd name="connsiteY1" fmla="*/ 0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  <a:gd name="connsiteX0" fmla="*/ 0 w 996777"/>
                <a:gd name="connsiteY0" fmla="*/ 10886 h 925286"/>
                <a:gd name="connsiteX1" fmla="*/ 920577 w 996777"/>
                <a:gd name="connsiteY1" fmla="*/ 0 h 925286"/>
                <a:gd name="connsiteX2" fmla="*/ 996777 w 996777"/>
                <a:gd name="connsiteY2" fmla="*/ 925286 h 925286"/>
                <a:gd name="connsiteX3" fmla="*/ 0 w 996777"/>
                <a:gd name="connsiteY3" fmla="*/ 925286 h 925286"/>
                <a:gd name="connsiteX4" fmla="*/ 0 w 996777"/>
                <a:gd name="connsiteY4" fmla="*/ 10886 h 925286"/>
                <a:gd name="connsiteX0" fmla="*/ 0 w 996777"/>
                <a:gd name="connsiteY0" fmla="*/ 0 h 914400"/>
                <a:gd name="connsiteX1" fmla="*/ 964120 w 996777"/>
                <a:gd name="connsiteY1" fmla="*/ 10885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  <a:gd name="connsiteX0" fmla="*/ 0 w 996777"/>
                <a:gd name="connsiteY0" fmla="*/ 0 h 914400"/>
                <a:gd name="connsiteX1" fmla="*/ 985891 w 996777"/>
                <a:gd name="connsiteY1" fmla="*/ 21771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777" h="914400">
                  <a:moveTo>
                    <a:pt x="0" y="0"/>
                  </a:moveTo>
                  <a:lnTo>
                    <a:pt x="985891" y="21771"/>
                  </a:lnTo>
                  <a:lnTo>
                    <a:pt x="996777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6200">
              <a:solidFill>
                <a:srgbClr val="B8B8B8"/>
              </a:solidFill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Rectangle 3"/>
            <p:cNvSpPr/>
            <p:nvPr/>
          </p:nvSpPr>
          <p:spPr>
            <a:xfrm>
              <a:off x="671208" y="393355"/>
              <a:ext cx="1152482" cy="5604196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54 w 522668"/>
                <a:gd name="connsiteY0" fmla="*/ 0 h 3649662"/>
                <a:gd name="connsiteX1" fmla="*/ 522668 w 522668"/>
                <a:gd name="connsiteY1" fmla="*/ 0 h 3649662"/>
                <a:gd name="connsiteX2" fmla="*/ 511782 w 522668"/>
                <a:gd name="connsiteY2" fmla="*/ 3301319 h 3649662"/>
                <a:gd name="connsiteX3" fmla="*/ 54582 w 522668"/>
                <a:gd name="connsiteY3" fmla="*/ 3649662 h 3649662"/>
                <a:gd name="connsiteX4" fmla="*/ 154 w 522668"/>
                <a:gd name="connsiteY4" fmla="*/ 0 h 3649662"/>
                <a:gd name="connsiteX0" fmla="*/ 154 w 512015"/>
                <a:gd name="connsiteY0" fmla="*/ 0 h 3649662"/>
                <a:gd name="connsiteX1" fmla="*/ 479125 w 512015"/>
                <a:gd name="connsiteY1" fmla="*/ 0 h 3649662"/>
                <a:gd name="connsiteX2" fmla="*/ 511782 w 512015"/>
                <a:gd name="connsiteY2" fmla="*/ 3301319 h 3649662"/>
                <a:gd name="connsiteX3" fmla="*/ 54582 w 512015"/>
                <a:gd name="connsiteY3" fmla="*/ 3649662 h 3649662"/>
                <a:gd name="connsiteX4" fmla="*/ 154 w 512015"/>
                <a:gd name="connsiteY4" fmla="*/ 0 h 3649662"/>
                <a:gd name="connsiteX0" fmla="*/ 154 w 588065"/>
                <a:gd name="connsiteY0" fmla="*/ 0 h 3649662"/>
                <a:gd name="connsiteX1" fmla="*/ 479125 w 588065"/>
                <a:gd name="connsiteY1" fmla="*/ 0 h 3649662"/>
                <a:gd name="connsiteX2" fmla="*/ 587982 w 588065"/>
                <a:gd name="connsiteY2" fmla="*/ 3170690 h 3649662"/>
                <a:gd name="connsiteX3" fmla="*/ 54582 w 588065"/>
                <a:gd name="connsiteY3" fmla="*/ 3649662 h 3649662"/>
                <a:gd name="connsiteX4" fmla="*/ 154 w 588065"/>
                <a:gd name="connsiteY4" fmla="*/ 0 h 3649662"/>
                <a:gd name="connsiteX0" fmla="*/ 185 w 588096"/>
                <a:gd name="connsiteY0" fmla="*/ 0 h 3486377"/>
                <a:gd name="connsiteX1" fmla="*/ 479156 w 588096"/>
                <a:gd name="connsiteY1" fmla="*/ 0 h 3486377"/>
                <a:gd name="connsiteX2" fmla="*/ 588013 w 588096"/>
                <a:gd name="connsiteY2" fmla="*/ 3170690 h 3486377"/>
                <a:gd name="connsiteX3" fmla="*/ 43727 w 588096"/>
                <a:gd name="connsiteY3" fmla="*/ 3486377 h 3486377"/>
                <a:gd name="connsiteX4" fmla="*/ 185 w 588096"/>
                <a:gd name="connsiteY4" fmla="*/ 0 h 3486377"/>
                <a:gd name="connsiteX0" fmla="*/ 314 w 588225"/>
                <a:gd name="connsiteY0" fmla="*/ 0 h 3486377"/>
                <a:gd name="connsiteX1" fmla="*/ 479285 w 588225"/>
                <a:gd name="connsiteY1" fmla="*/ 0 h 3486377"/>
                <a:gd name="connsiteX2" fmla="*/ 588142 w 588225"/>
                <a:gd name="connsiteY2" fmla="*/ 3170690 h 3486377"/>
                <a:gd name="connsiteX3" fmla="*/ 22084 w 588225"/>
                <a:gd name="connsiteY3" fmla="*/ 3486377 h 3486377"/>
                <a:gd name="connsiteX4" fmla="*/ 314 w 588225"/>
                <a:gd name="connsiteY4" fmla="*/ 0 h 3486377"/>
                <a:gd name="connsiteX0" fmla="*/ 32658 w 511629"/>
                <a:gd name="connsiteY0" fmla="*/ 0 h 3486377"/>
                <a:gd name="connsiteX1" fmla="*/ 511629 w 511629"/>
                <a:gd name="connsiteY1" fmla="*/ 0 h 3486377"/>
                <a:gd name="connsiteX2" fmla="*/ 0 w 511629"/>
                <a:gd name="connsiteY2" fmla="*/ 3127147 h 3486377"/>
                <a:gd name="connsiteX3" fmla="*/ 54428 w 511629"/>
                <a:gd name="connsiteY3" fmla="*/ 3486377 h 3486377"/>
                <a:gd name="connsiteX4" fmla="*/ 32658 w 511629"/>
                <a:gd name="connsiteY4" fmla="*/ 0 h 3486377"/>
                <a:gd name="connsiteX0" fmla="*/ 315 w 664393"/>
                <a:gd name="connsiteY0" fmla="*/ 0 h 3486377"/>
                <a:gd name="connsiteX1" fmla="*/ 479286 w 664393"/>
                <a:gd name="connsiteY1" fmla="*/ 0 h 3486377"/>
                <a:gd name="connsiteX2" fmla="*/ 664343 w 664393"/>
                <a:gd name="connsiteY2" fmla="*/ 3170690 h 3486377"/>
                <a:gd name="connsiteX3" fmla="*/ 22085 w 664393"/>
                <a:gd name="connsiteY3" fmla="*/ 3486377 h 3486377"/>
                <a:gd name="connsiteX4" fmla="*/ 315 w 664393"/>
                <a:gd name="connsiteY4" fmla="*/ 0 h 3486377"/>
                <a:gd name="connsiteX0" fmla="*/ 315 w 479286"/>
                <a:gd name="connsiteY0" fmla="*/ 0 h 3486377"/>
                <a:gd name="connsiteX1" fmla="*/ 479286 w 479286"/>
                <a:gd name="connsiteY1" fmla="*/ 0 h 3486377"/>
                <a:gd name="connsiteX2" fmla="*/ 348657 w 479286"/>
                <a:gd name="connsiteY2" fmla="*/ 3170690 h 3486377"/>
                <a:gd name="connsiteX3" fmla="*/ 22085 w 479286"/>
                <a:gd name="connsiteY3" fmla="*/ 3486377 h 3486377"/>
                <a:gd name="connsiteX4" fmla="*/ 315 w 479286"/>
                <a:gd name="connsiteY4" fmla="*/ 0 h 3486377"/>
                <a:gd name="connsiteX0" fmla="*/ 315 w 512176"/>
                <a:gd name="connsiteY0" fmla="*/ 0 h 3486377"/>
                <a:gd name="connsiteX1" fmla="*/ 479286 w 512176"/>
                <a:gd name="connsiteY1" fmla="*/ 0 h 3486377"/>
                <a:gd name="connsiteX2" fmla="*/ 511943 w 512176"/>
                <a:gd name="connsiteY2" fmla="*/ 3181576 h 3486377"/>
                <a:gd name="connsiteX3" fmla="*/ 22085 w 512176"/>
                <a:gd name="connsiteY3" fmla="*/ 3486377 h 3486377"/>
                <a:gd name="connsiteX4" fmla="*/ 315 w 512176"/>
                <a:gd name="connsiteY4" fmla="*/ 0 h 3486377"/>
                <a:gd name="connsiteX0" fmla="*/ 315 w 512026"/>
                <a:gd name="connsiteY0" fmla="*/ 0 h 3486377"/>
                <a:gd name="connsiteX1" fmla="*/ 403086 w 512026"/>
                <a:gd name="connsiteY1" fmla="*/ 130629 h 3486377"/>
                <a:gd name="connsiteX2" fmla="*/ 511943 w 512026"/>
                <a:gd name="connsiteY2" fmla="*/ 3181576 h 3486377"/>
                <a:gd name="connsiteX3" fmla="*/ 22085 w 512026"/>
                <a:gd name="connsiteY3" fmla="*/ 3486377 h 3486377"/>
                <a:gd name="connsiteX4" fmla="*/ 315 w 512026"/>
                <a:gd name="connsiteY4" fmla="*/ 0 h 3486377"/>
                <a:gd name="connsiteX0" fmla="*/ 315 w 533715"/>
                <a:gd name="connsiteY0" fmla="*/ 0 h 3486377"/>
                <a:gd name="connsiteX1" fmla="*/ 533715 w 533715"/>
                <a:gd name="connsiteY1" fmla="*/ 0 h 3486377"/>
                <a:gd name="connsiteX2" fmla="*/ 511943 w 533715"/>
                <a:gd name="connsiteY2" fmla="*/ 3181576 h 3486377"/>
                <a:gd name="connsiteX3" fmla="*/ 22085 w 533715"/>
                <a:gd name="connsiteY3" fmla="*/ 3486377 h 3486377"/>
                <a:gd name="connsiteX4" fmla="*/ 315 w 533715"/>
                <a:gd name="connsiteY4" fmla="*/ 0 h 3486377"/>
                <a:gd name="connsiteX0" fmla="*/ 152504 w 511630"/>
                <a:gd name="connsiteY0" fmla="*/ 130926 h 3486377"/>
                <a:gd name="connsiteX1" fmla="*/ 511630 w 511630"/>
                <a:gd name="connsiteY1" fmla="*/ 0 h 3486377"/>
                <a:gd name="connsiteX2" fmla="*/ 489858 w 511630"/>
                <a:gd name="connsiteY2" fmla="*/ 3181576 h 3486377"/>
                <a:gd name="connsiteX3" fmla="*/ 0 w 511630"/>
                <a:gd name="connsiteY3" fmla="*/ 3486377 h 3486377"/>
                <a:gd name="connsiteX4" fmla="*/ 152504 w 511630"/>
                <a:gd name="connsiteY4" fmla="*/ 130926 h 3486377"/>
                <a:gd name="connsiteX0" fmla="*/ 1049 w 512665"/>
                <a:gd name="connsiteY0" fmla="*/ 87284 h 3486377"/>
                <a:gd name="connsiteX1" fmla="*/ 512665 w 512665"/>
                <a:gd name="connsiteY1" fmla="*/ 0 h 3486377"/>
                <a:gd name="connsiteX2" fmla="*/ 490893 w 512665"/>
                <a:gd name="connsiteY2" fmla="*/ 3181576 h 3486377"/>
                <a:gd name="connsiteX3" fmla="*/ 1035 w 512665"/>
                <a:gd name="connsiteY3" fmla="*/ 3486377 h 3486377"/>
                <a:gd name="connsiteX4" fmla="*/ 1049 w 512665"/>
                <a:gd name="connsiteY4" fmla="*/ 87284 h 3486377"/>
                <a:gd name="connsiteX0" fmla="*/ 1049 w 578162"/>
                <a:gd name="connsiteY0" fmla="*/ 87284 h 3486377"/>
                <a:gd name="connsiteX1" fmla="*/ 512665 w 578162"/>
                <a:gd name="connsiteY1" fmla="*/ 0 h 3486377"/>
                <a:gd name="connsiteX2" fmla="*/ 578031 w 578162"/>
                <a:gd name="connsiteY2" fmla="*/ 3257950 h 3486377"/>
                <a:gd name="connsiteX3" fmla="*/ 1035 w 578162"/>
                <a:gd name="connsiteY3" fmla="*/ 3486377 h 3486377"/>
                <a:gd name="connsiteX4" fmla="*/ 1049 w 578162"/>
                <a:gd name="connsiteY4" fmla="*/ 87284 h 3486377"/>
                <a:gd name="connsiteX0" fmla="*/ 1049 w 621683"/>
                <a:gd name="connsiteY0" fmla="*/ 87284 h 3486377"/>
                <a:gd name="connsiteX1" fmla="*/ 512665 w 621683"/>
                <a:gd name="connsiteY1" fmla="*/ 0 h 3486377"/>
                <a:gd name="connsiteX2" fmla="*/ 621600 w 621683"/>
                <a:gd name="connsiteY2" fmla="*/ 3388876 h 3486377"/>
                <a:gd name="connsiteX3" fmla="*/ 1035 w 621683"/>
                <a:gd name="connsiteY3" fmla="*/ 3486377 h 3486377"/>
                <a:gd name="connsiteX4" fmla="*/ 1049 w 621683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97832"/>
                <a:gd name="connsiteY0" fmla="*/ 0 h 3399093"/>
                <a:gd name="connsiteX1" fmla="*/ 697832 w 697832"/>
                <a:gd name="connsiteY1" fmla="*/ 54553 h 3399093"/>
                <a:gd name="connsiteX2" fmla="*/ 654276 w 697832"/>
                <a:gd name="connsiteY2" fmla="*/ 3345234 h 3399093"/>
                <a:gd name="connsiteX3" fmla="*/ 1035 w 697832"/>
                <a:gd name="connsiteY3" fmla="*/ 3399093 h 3399093"/>
                <a:gd name="connsiteX4" fmla="*/ 1049 w 697832"/>
                <a:gd name="connsiteY4" fmla="*/ 0 h 339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832" h="3399093">
                  <a:moveTo>
                    <a:pt x="1049" y="0"/>
                  </a:moveTo>
                  <a:lnTo>
                    <a:pt x="697832" y="54553"/>
                  </a:lnTo>
                  <a:cubicBezTo>
                    <a:pt x="694203" y="1154993"/>
                    <a:pt x="657905" y="2244794"/>
                    <a:pt x="654276" y="3345234"/>
                  </a:cubicBezTo>
                  <a:lnTo>
                    <a:pt x="1035" y="3399093"/>
                  </a:lnTo>
                  <a:cubicBezTo>
                    <a:pt x="4664" y="2189796"/>
                    <a:pt x="-2580" y="1209297"/>
                    <a:pt x="1049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chemeClr val="tx1"/>
              </a:bgClr>
            </a:pattFill>
            <a:ln w="76200">
              <a:solidFill>
                <a:srgbClr val="B8B8B8"/>
              </a:solidFill>
            </a:ln>
            <a:scene3d>
              <a:camera prst="isometricOffAxis2Righ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51" name="Straight Connector 550"/>
            <p:cNvCxnSpPr/>
            <p:nvPr/>
          </p:nvCxnSpPr>
          <p:spPr>
            <a:xfrm flipV="1">
              <a:off x="972766" y="642877"/>
              <a:ext cx="1385513" cy="8877"/>
            </a:xfrm>
            <a:prstGeom prst="line">
              <a:avLst/>
            </a:prstGeom>
            <a:ln>
              <a:solidFill>
                <a:srgbClr val="B8B8B8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2" name="Rectangle 551"/>
            <p:cNvSpPr/>
            <p:nvPr/>
          </p:nvSpPr>
          <p:spPr>
            <a:xfrm rot="21369468">
              <a:off x="1216902" y="1403340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53" name="Picture 552"/>
            <p:cNvPicPr>
              <a:picLocks noChangeAspect="1"/>
            </p:cNvPicPr>
            <p:nvPr/>
          </p:nvPicPr>
          <p:blipFill rotWithShape="1">
            <a:blip r:embed="rId7"/>
            <a:srcRect l="56258" t="88917" r="28325" b="2128"/>
            <a:stretch/>
          </p:blipFill>
          <p:spPr>
            <a:xfrm>
              <a:off x="2166521" y="6177436"/>
              <a:ext cx="494513" cy="680564"/>
            </a:xfrm>
            <a:prstGeom prst="rect">
              <a:avLst/>
            </a:prstGeom>
          </p:spPr>
        </p:pic>
        <p:sp>
          <p:nvSpPr>
            <p:cNvPr id="554" name="Rectangle 553"/>
            <p:cNvSpPr/>
            <p:nvPr/>
          </p:nvSpPr>
          <p:spPr>
            <a:xfrm rot="21369468">
              <a:off x="1232338" y="3537963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Rectangle 554"/>
            <p:cNvSpPr/>
            <p:nvPr/>
          </p:nvSpPr>
          <p:spPr>
            <a:xfrm rot="21369468">
              <a:off x="1253243" y="4651180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Rectangle 555"/>
            <p:cNvSpPr/>
            <p:nvPr/>
          </p:nvSpPr>
          <p:spPr>
            <a:xfrm rot="21369468">
              <a:off x="1216903" y="370541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Rectangle 556"/>
            <p:cNvSpPr/>
            <p:nvPr/>
          </p:nvSpPr>
          <p:spPr>
            <a:xfrm rot="21369468">
              <a:off x="1208095" y="2532322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Rectangle 3"/>
            <p:cNvSpPr/>
            <p:nvPr/>
          </p:nvSpPr>
          <p:spPr>
            <a:xfrm>
              <a:off x="2075275" y="326272"/>
              <a:ext cx="1242262" cy="5905130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0886 w 533531"/>
                <a:gd name="connsiteY0" fmla="*/ 21771 h 3649662"/>
                <a:gd name="connsiteX1" fmla="*/ 468086 w 533531"/>
                <a:gd name="connsiteY1" fmla="*/ 0 h 3649662"/>
                <a:gd name="connsiteX2" fmla="*/ 533400 w 533531"/>
                <a:gd name="connsiteY2" fmla="*/ 3421062 h 3649662"/>
                <a:gd name="connsiteX3" fmla="*/ 0 w 533531"/>
                <a:gd name="connsiteY3" fmla="*/ 3649662 h 3649662"/>
                <a:gd name="connsiteX4" fmla="*/ 10886 w 533531"/>
                <a:gd name="connsiteY4" fmla="*/ 21771 h 3649662"/>
                <a:gd name="connsiteX0" fmla="*/ 10886 w 620545"/>
                <a:gd name="connsiteY0" fmla="*/ 21771 h 3649662"/>
                <a:gd name="connsiteX1" fmla="*/ 468086 w 620545"/>
                <a:gd name="connsiteY1" fmla="*/ 0 h 3649662"/>
                <a:gd name="connsiteX2" fmla="*/ 620485 w 620545"/>
                <a:gd name="connsiteY2" fmla="*/ 3540805 h 3649662"/>
                <a:gd name="connsiteX3" fmla="*/ 0 w 620545"/>
                <a:gd name="connsiteY3" fmla="*/ 3649662 h 3649662"/>
                <a:gd name="connsiteX4" fmla="*/ 10886 w 620545"/>
                <a:gd name="connsiteY4" fmla="*/ 21771 h 3649662"/>
                <a:gd name="connsiteX0" fmla="*/ 10886 w 631428"/>
                <a:gd name="connsiteY0" fmla="*/ 21771 h 3649662"/>
                <a:gd name="connsiteX1" fmla="*/ 468086 w 631428"/>
                <a:gd name="connsiteY1" fmla="*/ 0 h 3649662"/>
                <a:gd name="connsiteX2" fmla="*/ 631371 w 631428"/>
                <a:gd name="connsiteY2" fmla="*/ 3584347 h 3649662"/>
                <a:gd name="connsiteX3" fmla="*/ 0 w 631428"/>
                <a:gd name="connsiteY3" fmla="*/ 3649662 h 3649662"/>
                <a:gd name="connsiteX4" fmla="*/ 10886 w 631428"/>
                <a:gd name="connsiteY4" fmla="*/ 21771 h 3649662"/>
                <a:gd name="connsiteX0" fmla="*/ 76200 w 696742"/>
                <a:gd name="connsiteY0" fmla="*/ 21771 h 3627890"/>
                <a:gd name="connsiteX1" fmla="*/ 533400 w 696742"/>
                <a:gd name="connsiteY1" fmla="*/ 0 h 3627890"/>
                <a:gd name="connsiteX2" fmla="*/ 696685 w 696742"/>
                <a:gd name="connsiteY2" fmla="*/ 3584347 h 3627890"/>
                <a:gd name="connsiteX3" fmla="*/ 0 w 696742"/>
                <a:gd name="connsiteY3" fmla="*/ 3627890 h 3627890"/>
                <a:gd name="connsiteX4" fmla="*/ 76200 w 696742"/>
                <a:gd name="connsiteY4" fmla="*/ 21771 h 3627890"/>
                <a:gd name="connsiteX0" fmla="*/ 76200 w 696839"/>
                <a:gd name="connsiteY0" fmla="*/ 0 h 3606119"/>
                <a:gd name="connsiteX1" fmla="*/ 642257 w 696839"/>
                <a:gd name="connsiteY1" fmla="*/ 43543 h 3606119"/>
                <a:gd name="connsiteX2" fmla="*/ 696685 w 696839"/>
                <a:gd name="connsiteY2" fmla="*/ 3562576 h 3606119"/>
                <a:gd name="connsiteX3" fmla="*/ 0 w 696839"/>
                <a:gd name="connsiteY3" fmla="*/ 3606119 h 3606119"/>
                <a:gd name="connsiteX4" fmla="*/ 76200 w 696839"/>
                <a:gd name="connsiteY4" fmla="*/ 0 h 3606119"/>
                <a:gd name="connsiteX0" fmla="*/ 76200 w 696999"/>
                <a:gd name="connsiteY0" fmla="*/ 0 h 3606119"/>
                <a:gd name="connsiteX1" fmla="*/ 674914 w 696999"/>
                <a:gd name="connsiteY1" fmla="*/ 43543 h 3606119"/>
                <a:gd name="connsiteX2" fmla="*/ 696685 w 696999"/>
                <a:gd name="connsiteY2" fmla="*/ 3562576 h 3606119"/>
                <a:gd name="connsiteX3" fmla="*/ 0 w 696999"/>
                <a:gd name="connsiteY3" fmla="*/ 3606119 h 3606119"/>
                <a:gd name="connsiteX4" fmla="*/ 76200 w 696999"/>
                <a:gd name="connsiteY4" fmla="*/ 0 h 3606119"/>
                <a:gd name="connsiteX0" fmla="*/ 43543 w 696999"/>
                <a:gd name="connsiteY0" fmla="*/ 21771 h 3562576"/>
                <a:gd name="connsiteX1" fmla="*/ 674914 w 696999"/>
                <a:gd name="connsiteY1" fmla="*/ 0 h 3562576"/>
                <a:gd name="connsiteX2" fmla="*/ 696685 w 696999"/>
                <a:gd name="connsiteY2" fmla="*/ 3519033 h 3562576"/>
                <a:gd name="connsiteX3" fmla="*/ 0 w 696999"/>
                <a:gd name="connsiteY3" fmla="*/ 3562576 h 3562576"/>
                <a:gd name="connsiteX4" fmla="*/ 43543 w 696999"/>
                <a:gd name="connsiteY4" fmla="*/ 21771 h 3562576"/>
                <a:gd name="connsiteX0" fmla="*/ 314 w 719084"/>
                <a:gd name="connsiteY0" fmla="*/ 0 h 3562577"/>
                <a:gd name="connsiteX1" fmla="*/ 696999 w 719084"/>
                <a:gd name="connsiteY1" fmla="*/ 1 h 3562577"/>
                <a:gd name="connsiteX2" fmla="*/ 718770 w 719084"/>
                <a:gd name="connsiteY2" fmla="*/ 3519034 h 3562577"/>
                <a:gd name="connsiteX3" fmla="*/ 22085 w 719084"/>
                <a:gd name="connsiteY3" fmla="*/ 3562577 h 3562577"/>
                <a:gd name="connsiteX4" fmla="*/ 314 w 719084"/>
                <a:gd name="connsiteY4" fmla="*/ 0 h 3562577"/>
                <a:gd name="connsiteX0" fmla="*/ 154 w 751581"/>
                <a:gd name="connsiteY0" fmla="*/ 0 h 3573462"/>
                <a:gd name="connsiteX1" fmla="*/ 729496 w 751581"/>
                <a:gd name="connsiteY1" fmla="*/ 10886 h 3573462"/>
                <a:gd name="connsiteX2" fmla="*/ 751267 w 751581"/>
                <a:gd name="connsiteY2" fmla="*/ 3529919 h 3573462"/>
                <a:gd name="connsiteX3" fmla="*/ 54582 w 751581"/>
                <a:gd name="connsiteY3" fmla="*/ 3573462 h 3573462"/>
                <a:gd name="connsiteX4" fmla="*/ 154 w 751581"/>
                <a:gd name="connsiteY4" fmla="*/ 0 h 3573462"/>
                <a:gd name="connsiteX0" fmla="*/ 154 w 752314"/>
                <a:gd name="connsiteY0" fmla="*/ 0 h 3573462"/>
                <a:gd name="connsiteX1" fmla="*/ 751268 w 752314"/>
                <a:gd name="connsiteY1" fmla="*/ 130629 h 3573462"/>
                <a:gd name="connsiteX2" fmla="*/ 751267 w 752314"/>
                <a:gd name="connsiteY2" fmla="*/ 3529919 h 3573462"/>
                <a:gd name="connsiteX3" fmla="*/ 54582 w 752314"/>
                <a:gd name="connsiteY3" fmla="*/ 3573462 h 3573462"/>
                <a:gd name="connsiteX4" fmla="*/ 154 w 752314"/>
                <a:gd name="connsiteY4" fmla="*/ 0 h 3573462"/>
                <a:gd name="connsiteX0" fmla="*/ 154 w 751749"/>
                <a:gd name="connsiteY0" fmla="*/ 0 h 3573462"/>
                <a:gd name="connsiteX1" fmla="*/ 740383 w 751749"/>
                <a:gd name="connsiteY1" fmla="*/ 97972 h 3573462"/>
                <a:gd name="connsiteX2" fmla="*/ 751267 w 751749"/>
                <a:gd name="connsiteY2" fmla="*/ 3529919 h 3573462"/>
                <a:gd name="connsiteX3" fmla="*/ 54582 w 751749"/>
                <a:gd name="connsiteY3" fmla="*/ 3573462 h 3573462"/>
                <a:gd name="connsiteX4" fmla="*/ 154 w 751749"/>
                <a:gd name="connsiteY4" fmla="*/ 0 h 357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49" h="3573462">
                  <a:moveTo>
                    <a:pt x="154" y="0"/>
                  </a:moveTo>
                  <a:lnTo>
                    <a:pt x="740383" y="97972"/>
                  </a:lnTo>
                  <a:cubicBezTo>
                    <a:pt x="736754" y="1198412"/>
                    <a:pt x="754896" y="2429479"/>
                    <a:pt x="751267" y="3529919"/>
                  </a:cubicBezTo>
                  <a:lnTo>
                    <a:pt x="54582" y="3573462"/>
                  </a:lnTo>
                  <a:cubicBezTo>
                    <a:pt x="58211" y="2364165"/>
                    <a:pt x="-3475" y="1209297"/>
                    <a:pt x="154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chemeClr val="tx1"/>
              </a:bgClr>
            </a:pattFill>
            <a:ln w="76200">
              <a:solidFill>
                <a:srgbClr val="B8B8B8"/>
              </a:solidFill>
            </a:ln>
            <a:scene3d>
              <a:camera prst="isometricOffAxis2Righ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59" name="Picture 558"/>
            <p:cNvPicPr>
              <a:picLocks noChangeAspect="1"/>
            </p:cNvPicPr>
            <p:nvPr/>
          </p:nvPicPr>
          <p:blipFill rotWithShape="1">
            <a:blip r:embed="rId7"/>
            <a:srcRect l="56258" t="88917" r="28325" b="2128"/>
            <a:stretch/>
          </p:blipFill>
          <p:spPr>
            <a:xfrm>
              <a:off x="671208" y="6048514"/>
              <a:ext cx="494513" cy="680564"/>
            </a:xfrm>
            <a:prstGeom prst="rect">
              <a:avLst/>
            </a:prstGeom>
          </p:spPr>
        </p:pic>
      </p:grpSp>
      <p:sp>
        <p:nvSpPr>
          <p:cNvPr id="356" name="Rectangle 355"/>
          <p:cNvSpPr/>
          <p:nvPr/>
        </p:nvSpPr>
        <p:spPr>
          <a:xfrm>
            <a:off x="536654" y="223300"/>
            <a:ext cx="1757764" cy="877075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Rectangle 356"/>
          <p:cNvSpPr/>
          <p:nvPr/>
        </p:nvSpPr>
        <p:spPr>
          <a:xfrm>
            <a:off x="536654" y="312105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8:25</a:t>
            </a:r>
          </a:p>
        </p:txBody>
      </p:sp>
      <p:sp>
        <p:nvSpPr>
          <p:cNvPr id="362" name="Rectangle 361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8:26</a:t>
            </a:r>
          </a:p>
        </p:txBody>
      </p:sp>
      <p:sp>
        <p:nvSpPr>
          <p:cNvPr id="363" name="Rectangle 362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8:27</a:t>
            </a:r>
          </a:p>
        </p:txBody>
      </p:sp>
      <p:sp>
        <p:nvSpPr>
          <p:cNvPr id="364" name="Rectangle 363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8:28</a:t>
            </a:r>
          </a:p>
        </p:txBody>
      </p:sp>
      <p:sp>
        <p:nvSpPr>
          <p:cNvPr id="371" name="Rectangle 370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8:29</a:t>
            </a:r>
          </a:p>
        </p:txBody>
      </p:sp>
      <p:sp>
        <p:nvSpPr>
          <p:cNvPr id="370" name="Rectangle 369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8:30</a:t>
            </a:r>
          </a:p>
        </p:txBody>
      </p:sp>
      <p:sp>
        <p:nvSpPr>
          <p:cNvPr id="369" name="Rectangle 368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8:31</a:t>
            </a:r>
          </a:p>
        </p:txBody>
      </p:sp>
      <p:sp>
        <p:nvSpPr>
          <p:cNvPr id="368" name="Rectangle 367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8:32</a:t>
            </a:r>
          </a:p>
        </p:txBody>
      </p:sp>
      <p:sp>
        <p:nvSpPr>
          <p:cNvPr id="367" name="Rectangle 366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8:33</a:t>
            </a:r>
          </a:p>
        </p:txBody>
      </p:sp>
      <p:sp>
        <p:nvSpPr>
          <p:cNvPr id="365" name="Rectangle 364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8:34</a:t>
            </a:r>
          </a:p>
        </p:txBody>
      </p:sp>
      <p:sp>
        <p:nvSpPr>
          <p:cNvPr id="366" name="Rectangle 365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1:25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-721696" y="3115334"/>
            <a:ext cx="8390599" cy="2713882"/>
            <a:chOff x="-721696" y="3115334"/>
            <a:chExt cx="8390599" cy="2713882"/>
          </a:xfrm>
        </p:grpSpPr>
        <p:grpSp>
          <p:nvGrpSpPr>
            <p:cNvPr id="663" name="Group 662"/>
            <p:cNvGrpSpPr/>
            <p:nvPr/>
          </p:nvGrpSpPr>
          <p:grpSpPr>
            <a:xfrm>
              <a:off x="-27434" y="3290996"/>
              <a:ext cx="724828" cy="530305"/>
              <a:chOff x="4119659" y="3069400"/>
              <a:chExt cx="852739" cy="623888"/>
            </a:xfrm>
          </p:grpSpPr>
          <p:sp>
            <p:nvSpPr>
              <p:cNvPr id="664" name="Rectangle: Rounded Corners 21"/>
              <p:cNvSpPr/>
              <p:nvPr/>
            </p:nvSpPr>
            <p:spPr>
              <a:xfrm>
                <a:off x="4119659" y="3074588"/>
                <a:ext cx="190501" cy="426213"/>
              </a:xfrm>
              <a:custGeom>
                <a:avLst/>
                <a:gdLst>
                  <a:gd name="connsiteX0" fmla="*/ 0 w 161925"/>
                  <a:gd name="connsiteY0" fmla="*/ 26988 h 459550"/>
                  <a:gd name="connsiteX1" fmla="*/ 26988 w 161925"/>
                  <a:gd name="connsiteY1" fmla="*/ 0 h 459550"/>
                  <a:gd name="connsiteX2" fmla="*/ 134937 w 161925"/>
                  <a:gd name="connsiteY2" fmla="*/ 0 h 459550"/>
                  <a:gd name="connsiteX3" fmla="*/ 161925 w 161925"/>
                  <a:gd name="connsiteY3" fmla="*/ 26988 h 459550"/>
                  <a:gd name="connsiteX4" fmla="*/ 161925 w 161925"/>
                  <a:gd name="connsiteY4" fmla="*/ 432562 h 459550"/>
                  <a:gd name="connsiteX5" fmla="*/ 134937 w 161925"/>
                  <a:gd name="connsiteY5" fmla="*/ 459550 h 459550"/>
                  <a:gd name="connsiteX6" fmla="*/ 26988 w 161925"/>
                  <a:gd name="connsiteY6" fmla="*/ 459550 h 459550"/>
                  <a:gd name="connsiteX7" fmla="*/ 0 w 161925"/>
                  <a:gd name="connsiteY7" fmla="*/ 432562 h 459550"/>
                  <a:gd name="connsiteX8" fmla="*/ 0 w 161925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0 w 164043"/>
                  <a:gd name="connsiteY7" fmla="*/ 432562 h 459550"/>
                  <a:gd name="connsiteX8" fmla="*/ 0 w 164043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40481 w 164043"/>
                  <a:gd name="connsiteY7" fmla="*/ 334930 h 459550"/>
                  <a:gd name="connsiteX8" fmla="*/ 0 w 164043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0 w 164043"/>
                  <a:gd name="connsiteY7" fmla="*/ 26988 h 459550"/>
                  <a:gd name="connsiteX0" fmla="*/ 0 w 161925"/>
                  <a:gd name="connsiteY0" fmla="*/ 26988 h 459550"/>
                  <a:gd name="connsiteX1" fmla="*/ 26988 w 161925"/>
                  <a:gd name="connsiteY1" fmla="*/ 0 h 459550"/>
                  <a:gd name="connsiteX2" fmla="*/ 134937 w 161925"/>
                  <a:gd name="connsiteY2" fmla="*/ 0 h 459550"/>
                  <a:gd name="connsiteX3" fmla="*/ 161925 w 161925"/>
                  <a:gd name="connsiteY3" fmla="*/ 26988 h 459550"/>
                  <a:gd name="connsiteX4" fmla="*/ 161925 w 161925"/>
                  <a:gd name="connsiteY4" fmla="*/ 432562 h 459550"/>
                  <a:gd name="connsiteX5" fmla="*/ 134937 w 161925"/>
                  <a:gd name="connsiteY5" fmla="*/ 459550 h 459550"/>
                  <a:gd name="connsiteX6" fmla="*/ 55564 w 161925"/>
                  <a:gd name="connsiteY6" fmla="*/ 426213 h 459550"/>
                  <a:gd name="connsiteX7" fmla="*/ 0 w 161925"/>
                  <a:gd name="connsiteY7" fmla="*/ 26988 h 459550"/>
                  <a:gd name="connsiteX0" fmla="*/ 0 w 161925"/>
                  <a:gd name="connsiteY0" fmla="*/ 26988 h 466694"/>
                  <a:gd name="connsiteX1" fmla="*/ 26988 w 161925"/>
                  <a:gd name="connsiteY1" fmla="*/ 0 h 466694"/>
                  <a:gd name="connsiteX2" fmla="*/ 134937 w 161925"/>
                  <a:gd name="connsiteY2" fmla="*/ 0 h 466694"/>
                  <a:gd name="connsiteX3" fmla="*/ 161925 w 161925"/>
                  <a:gd name="connsiteY3" fmla="*/ 26988 h 466694"/>
                  <a:gd name="connsiteX4" fmla="*/ 161925 w 161925"/>
                  <a:gd name="connsiteY4" fmla="*/ 432562 h 466694"/>
                  <a:gd name="connsiteX5" fmla="*/ 139700 w 161925"/>
                  <a:gd name="connsiteY5" fmla="*/ 466694 h 466694"/>
                  <a:gd name="connsiteX6" fmla="*/ 55564 w 161925"/>
                  <a:gd name="connsiteY6" fmla="*/ 426213 h 466694"/>
                  <a:gd name="connsiteX7" fmla="*/ 0 w 161925"/>
                  <a:gd name="connsiteY7" fmla="*/ 26988 h 466694"/>
                  <a:gd name="connsiteX0" fmla="*/ 0 w 161925"/>
                  <a:gd name="connsiteY0" fmla="*/ 26988 h 479782"/>
                  <a:gd name="connsiteX1" fmla="*/ 26988 w 161925"/>
                  <a:gd name="connsiteY1" fmla="*/ 0 h 479782"/>
                  <a:gd name="connsiteX2" fmla="*/ 134937 w 161925"/>
                  <a:gd name="connsiteY2" fmla="*/ 0 h 479782"/>
                  <a:gd name="connsiteX3" fmla="*/ 161925 w 161925"/>
                  <a:gd name="connsiteY3" fmla="*/ 26988 h 479782"/>
                  <a:gd name="connsiteX4" fmla="*/ 161925 w 161925"/>
                  <a:gd name="connsiteY4" fmla="*/ 432562 h 479782"/>
                  <a:gd name="connsiteX5" fmla="*/ 55564 w 161925"/>
                  <a:gd name="connsiteY5" fmla="*/ 426213 h 479782"/>
                  <a:gd name="connsiteX6" fmla="*/ 0 w 161925"/>
                  <a:gd name="connsiteY6" fmla="*/ 26988 h 479782"/>
                  <a:gd name="connsiteX0" fmla="*/ 0 w 161925"/>
                  <a:gd name="connsiteY0" fmla="*/ 26988 h 454046"/>
                  <a:gd name="connsiteX1" fmla="*/ 26988 w 161925"/>
                  <a:gd name="connsiteY1" fmla="*/ 0 h 454046"/>
                  <a:gd name="connsiteX2" fmla="*/ 134937 w 161925"/>
                  <a:gd name="connsiteY2" fmla="*/ 0 h 454046"/>
                  <a:gd name="connsiteX3" fmla="*/ 161925 w 161925"/>
                  <a:gd name="connsiteY3" fmla="*/ 26988 h 454046"/>
                  <a:gd name="connsiteX4" fmla="*/ 95250 w 161925"/>
                  <a:gd name="connsiteY4" fmla="*/ 358743 h 454046"/>
                  <a:gd name="connsiteX5" fmla="*/ 55564 w 161925"/>
                  <a:gd name="connsiteY5" fmla="*/ 426213 h 454046"/>
                  <a:gd name="connsiteX6" fmla="*/ 0 w 161925"/>
                  <a:gd name="connsiteY6" fmla="*/ 26988 h 454046"/>
                  <a:gd name="connsiteX0" fmla="*/ 0 w 161925"/>
                  <a:gd name="connsiteY0" fmla="*/ 26988 h 454046"/>
                  <a:gd name="connsiteX1" fmla="*/ 26988 w 161925"/>
                  <a:gd name="connsiteY1" fmla="*/ 0 h 454046"/>
                  <a:gd name="connsiteX2" fmla="*/ 134937 w 161925"/>
                  <a:gd name="connsiteY2" fmla="*/ 0 h 454046"/>
                  <a:gd name="connsiteX3" fmla="*/ 161925 w 161925"/>
                  <a:gd name="connsiteY3" fmla="*/ 26988 h 454046"/>
                  <a:gd name="connsiteX4" fmla="*/ 71438 w 161925"/>
                  <a:gd name="connsiteY4" fmla="*/ 80962 h 454046"/>
                  <a:gd name="connsiteX5" fmla="*/ 95250 w 161925"/>
                  <a:gd name="connsiteY5" fmla="*/ 358743 h 454046"/>
                  <a:gd name="connsiteX6" fmla="*/ 55564 w 161925"/>
                  <a:gd name="connsiteY6" fmla="*/ 426213 h 454046"/>
                  <a:gd name="connsiteX7" fmla="*/ 0 w 161925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34937 w 176213"/>
                  <a:gd name="connsiteY2" fmla="*/ 0 h 454046"/>
                  <a:gd name="connsiteX3" fmla="*/ 176213 w 176213"/>
                  <a:gd name="connsiteY3" fmla="*/ 57944 h 454046"/>
                  <a:gd name="connsiteX4" fmla="*/ 71438 w 176213"/>
                  <a:gd name="connsiteY4" fmla="*/ 80962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61131 w 176213"/>
                  <a:gd name="connsiteY2" fmla="*/ 7144 h 454046"/>
                  <a:gd name="connsiteX3" fmla="*/ 176213 w 176213"/>
                  <a:gd name="connsiteY3" fmla="*/ 57944 h 454046"/>
                  <a:gd name="connsiteX4" fmla="*/ 71438 w 176213"/>
                  <a:gd name="connsiteY4" fmla="*/ 80962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61131 w 176213"/>
                  <a:gd name="connsiteY2" fmla="*/ 7144 h 454046"/>
                  <a:gd name="connsiteX3" fmla="*/ 176213 w 176213"/>
                  <a:gd name="connsiteY3" fmla="*/ 57944 h 454046"/>
                  <a:gd name="connsiteX4" fmla="*/ 83344 w 176213"/>
                  <a:gd name="connsiteY4" fmla="*/ 88105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7872"/>
                  <a:gd name="connsiteX1" fmla="*/ 26988 w 176213"/>
                  <a:gd name="connsiteY1" fmla="*/ 0 h 457872"/>
                  <a:gd name="connsiteX2" fmla="*/ 161131 w 176213"/>
                  <a:gd name="connsiteY2" fmla="*/ 7144 h 457872"/>
                  <a:gd name="connsiteX3" fmla="*/ 176213 w 176213"/>
                  <a:gd name="connsiteY3" fmla="*/ 57944 h 457872"/>
                  <a:gd name="connsiteX4" fmla="*/ 83344 w 176213"/>
                  <a:gd name="connsiteY4" fmla="*/ 88105 h 457872"/>
                  <a:gd name="connsiteX5" fmla="*/ 109537 w 176213"/>
                  <a:gd name="connsiteY5" fmla="*/ 375412 h 457872"/>
                  <a:gd name="connsiteX6" fmla="*/ 55564 w 176213"/>
                  <a:gd name="connsiteY6" fmla="*/ 426213 h 457872"/>
                  <a:gd name="connsiteX7" fmla="*/ 0 w 176213"/>
                  <a:gd name="connsiteY7" fmla="*/ 26988 h 457872"/>
                  <a:gd name="connsiteX0" fmla="*/ 0 w 176213"/>
                  <a:gd name="connsiteY0" fmla="*/ 26988 h 448194"/>
                  <a:gd name="connsiteX1" fmla="*/ 26988 w 176213"/>
                  <a:gd name="connsiteY1" fmla="*/ 0 h 448194"/>
                  <a:gd name="connsiteX2" fmla="*/ 161131 w 176213"/>
                  <a:gd name="connsiteY2" fmla="*/ 7144 h 448194"/>
                  <a:gd name="connsiteX3" fmla="*/ 176213 w 176213"/>
                  <a:gd name="connsiteY3" fmla="*/ 57944 h 448194"/>
                  <a:gd name="connsiteX4" fmla="*/ 83344 w 176213"/>
                  <a:gd name="connsiteY4" fmla="*/ 88105 h 448194"/>
                  <a:gd name="connsiteX5" fmla="*/ 109537 w 176213"/>
                  <a:gd name="connsiteY5" fmla="*/ 375412 h 448194"/>
                  <a:gd name="connsiteX6" fmla="*/ 55564 w 176213"/>
                  <a:gd name="connsiteY6" fmla="*/ 426213 h 448194"/>
                  <a:gd name="connsiteX7" fmla="*/ 0 w 176213"/>
                  <a:gd name="connsiteY7" fmla="*/ 26988 h 448194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5564 w 176213"/>
                  <a:gd name="connsiteY6" fmla="*/ 426213 h 426213"/>
                  <a:gd name="connsiteX7" fmla="*/ 0 w 176213"/>
                  <a:gd name="connsiteY7" fmla="*/ 26988 h 426213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5564 w 176213"/>
                  <a:gd name="connsiteY6" fmla="*/ 426213 h 426213"/>
                  <a:gd name="connsiteX7" fmla="*/ 0 w 176213"/>
                  <a:gd name="connsiteY7" fmla="*/ 26988 h 426213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0801 w 176213"/>
                  <a:gd name="connsiteY6" fmla="*/ 426213 h 426213"/>
                  <a:gd name="connsiteX7" fmla="*/ 0 w 176213"/>
                  <a:gd name="connsiteY7" fmla="*/ 26988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1" h="426213">
                    <a:moveTo>
                      <a:pt x="0" y="31750"/>
                    </a:moveTo>
                    <a:cubicBezTo>
                      <a:pt x="0" y="16845"/>
                      <a:pt x="26371" y="0"/>
                      <a:pt x="41276" y="0"/>
                    </a:cubicBezTo>
                    <a:lnTo>
                      <a:pt x="175419" y="7144"/>
                    </a:lnTo>
                    <a:cubicBezTo>
                      <a:pt x="190324" y="7144"/>
                      <a:pt x="190501" y="43039"/>
                      <a:pt x="190501" y="57944"/>
                    </a:cubicBezTo>
                    <a:cubicBezTo>
                      <a:pt x="180182" y="104510"/>
                      <a:pt x="107951" y="41539"/>
                      <a:pt x="97632" y="88105"/>
                    </a:cubicBezTo>
                    <a:lnTo>
                      <a:pt x="123825" y="375412"/>
                    </a:lnTo>
                    <a:cubicBezTo>
                      <a:pt x="125147" y="415755"/>
                      <a:pt x="127796" y="398560"/>
                      <a:pt x="65089" y="426213"/>
                    </a:cubicBezTo>
                    <a:cubicBezTo>
                      <a:pt x="52125" y="342212"/>
                      <a:pt x="21431" y="89292"/>
                      <a:pt x="0" y="31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5" name="Rectangle: Rounded Corners 3"/>
              <p:cNvSpPr/>
              <p:nvPr/>
            </p:nvSpPr>
            <p:spPr>
              <a:xfrm>
                <a:off x="4268487" y="3069400"/>
                <a:ext cx="703911" cy="623888"/>
              </a:xfrm>
              <a:custGeom>
                <a:avLst/>
                <a:gdLst>
                  <a:gd name="connsiteX0" fmla="*/ 0 w 476250"/>
                  <a:gd name="connsiteY0" fmla="*/ 79377 h 628650"/>
                  <a:gd name="connsiteX1" fmla="*/ 79377 w 476250"/>
                  <a:gd name="connsiteY1" fmla="*/ 0 h 628650"/>
                  <a:gd name="connsiteX2" fmla="*/ 396873 w 476250"/>
                  <a:gd name="connsiteY2" fmla="*/ 0 h 628650"/>
                  <a:gd name="connsiteX3" fmla="*/ 476250 w 476250"/>
                  <a:gd name="connsiteY3" fmla="*/ 79377 h 628650"/>
                  <a:gd name="connsiteX4" fmla="*/ 476250 w 476250"/>
                  <a:gd name="connsiteY4" fmla="*/ 549273 h 628650"/>
                  <a:gd name="connsiteX5" fmla="*/ 396873 w 476250"/>
                  <a:gd name="connsiteY5" fmla="*/ 628650 h 628650"/>
                  <a:gd name="connsiteX6" fmla="*/ 79377 w 476250"/>
                  <a:gd name="connsiteY6" fmla="*/ 628650 h 628650"/>
                  <a:gd name="connsiteX7" fmla="*/ 0 w 476250"/>
                  <a:gd name="connsiteY7" fmla="*/ 549273 h 628650"/>
                  <a:gd name="connsiteX8" fmla="*/ 0 w 476250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630287"/>
                  <a:gd name="connsiteY0" fmla="*/ 79377 h 628650"/>
                  <a:gd name="connsiteX1" fmla="*/ 79377 w 630287"/>
                  <a:gd name="connsiteY1" fmla="*/ 0 h 628650"/>
                  <a:gd name="connsiteX2" fmla="*/ 396873 w 630287"/>
                  <a:gd name="connsiteY2" fmla="*/ 0 h 628650"/>
                  <a:gd name="connsiteX3" fmla="*/ 628650 w 630287"/>
                  <a:gd name="connsiteY3" fmla="*/ 19844 h 628650"/>
                  <a:gd name="connsiteX4" fmla="*/ 507206 w 630287"/>
                  <a:gd name="connsiteY4" fmla="*/ 138908 h 628650"/>
                  <a:gd name="connsiteX5" fmla="*/ 476250 w 630287"/>
                  <a:gd name="connsiteY5" fmla="*/ 549273 h 628650"/>
                  <a:gd name="connsiteX6" fmla="*/ 396873 w 630287"/>
                  <a:gd name="connsiteY6" fmla="*/ 628650 h 628650"/>
                  <a:gd name="connsiteX7" fmla="*/ 79377 w 630287"/>
                  <a:gd name="connsiteY7" fmla="*/ 628650 h 628650"/>
                  <a:gd name="connsiteX8" fmla="*/ 0 w 630287"/>
                  <a:gd name="connsiteY8" fmla="*/ 549273 h 628650"/>
                  <a:gd name="connsiteX9" fmla="*/ 0 w 630287"/>
                  <a:gd name="connsiteY9" fmla="*/ 79377 h 628650"/>
                  <a:gd name="connsiteX0" fmla="*/ 0 w 630888"/>
                  <a:gd name="connsiteY0" fmla="*/ 79377 h 628650"/>
                  <a:gd name="connsiteX1" fmla="*/ 79377 w 630888"/>
                  <a:gd name="connsiteY1" fmla="*/ 0 h 628650"/>
                  <a:gd name="connsiteX2" fmla="*/ 396873 w 630888"/>
                  <a:gd name="connsiteY2" fmla="*/ 0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9" fmla="*/ 0 w 630888"/>
                  <a:gd name="connsiteY9" fmla="*/ 79377 h 628650"/>
                  <a:gd name="connsiteX0" fmla="*/ 0 w 630888"/>
                  <a:gd name="connsiteY0" fmla="*/ 79377 h 628650"/>
                  <a:gd name="connsiteX1" fmla="*/ 79377 w 630888"/>
                  <a:gd name="connsiteY1" fmla="*/ 0 h 628650"/>
                  <a:gd name="connsiteX2" fmla="*/ 399255 w 630888"/>
                  <a:gd name="connsiteY2" fmla="*/ 4762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9" fmla="*/ 0 w 630888"/>
                  <a:gd name="connsiteY9" fmla="*/ 79377 h 628650"/>
                  <a:gd name="connsiteX0" fmla="*/ 0 w 630888"/>
                  <a:gd name="connsiteY0" fmla="*/ 549273 h 628650"/>
                  <a:gd name="connsiteX1" fmla="*/ 79377 w 630888"/>
                  <a:gd name="connsiteY1" fmla="*/ 0 h 628650"/>
                  <a:gd name="connsiteX2" fmla="*/ 399255 w 630888"/>
                  <a:gd name="connsiteY2" fmla="*/ 4762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0" fmla="*/ 73023 w 703911"/>
                  <a:gd name="connsiteY0" fmla="*/ 544511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73023 w 703911"/>
                  <a:gd name="connsiteY8" fmla="*/ 544511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3911" h="623888">
                    <a:moveTo>
                      <a:pt x="58735" y="554036"/>
                    </a:moveTo>
                    <a:lnTo>
                      <a:pt x="0" y="0"/>
                    </a:lnTo>
                    <a:lnTo>
                      <a:pt x="472278" y="0"/>
                    </a:lnTo>
                    <a:cubicBezTo>
                      <a:pt x="535645" y="7276"/>
                      <a:pt x="683284" y="-8069"/>
                      <a:pt x="701673" y="15082"/>
                    </a:cubicBezTo>
                    <a:cubicBezTo>
                      <a:pt x="720062" y="38233"/>
                      <a:pt x="620313" y="83214"/>
                      <a:pt x="580229" y="134146"/>
                    </a:cubicBezTo>
                    <a:cubicBezTo>
                      <a:pt x="568323" y="290778"/>
                      <a:pt x="556417" y="387879"/>
                      <a:pt x="549273" y="544511"/>
                    </a:cubicBezTo>
                    <a:cubicBezTo>
                      <a:pt x="549273" y="588350"/>
                      <a:pt x="513735" y="623888"/>
                      <a:pt x="469896" y="623888"/>
                    </a:cubicBezTo>
                    <a:lnTo>
                      <a:pt x="152400" y="623888"/>
                    </a:lnTo>
                    <a:cubicBezTo>
                      <a:pt x="108561" y="623888"/>
                      <a:pt x="58735" y="597875"/>
                      <a:pt x="58735" y="554036"/>
                    </a:cubicBezTo>
                    <a:close/>
                  </a:path>
                </a:pathLst>
              </a:custGeom>
              <a:solidFill>
                <a:srgbClr val="BDE8F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Oval 9"/>
              <p:cNvSpPr/>
              <p:nvPr/>
            </p:nvSpPr>
            <p:spPr>
              <a:xfrm>
                <a:off x="4484179" y="3114555"/>
                <a:ext cx="218950" cy="533578"/>
              </a:xfrm>
              <a:custGeom>
                <a:avLst/>
                <a:gdLst>
                  <a:gd name="connsiteX0" fmla="*/ 0 w 214312"/>
                  <a:gd name="connsiteY0" fmla="*/ 255985 h 511969"/>
                  <a:gd name="connsiteX1" fmla="*/ 107156 w 214312"/>
                  <a:gd name="connsiteY1" fmla="*/ 0 h 511969"/>
                  <a:gd name="connsiteX2" fmla="*/ 214312 w 214312"/>
                  <a:gd name="connsiteY2" fmla="*/ 255985 h 511969"/>
                  <a:gd name="connsiteX3" fmla="*/ 107156 w 214312"/>
                  <a:gd name="connsiteY3" fmla="*/ 511970 h 511969"/>
                  <a:gd name="connsiteX4" fmla="*/ 0 w 214312"/>
                  <a:gd name="connsiteY4" fmla="*/ 255985 h 511969"/>
                  <a:gd name="connsiteX0" fmla="*/ 5191 w 219503"/>
                  <a:gd name="connsiteY0" fmla="*/ 266596 h 522581"/>
                  <a:gd name="connsiteX1" fmla="*/ 26622 w 219503"/>
                  <a:gd name="connsiteY1" fmla="*/ 70142 h 522581"/>
                  <a:gd name="connsiteX2" fmla="*/ 112347 w 219503"/>
                  <a:gd name="connsiteY2" fmla="*/ 10611 h 522581"/>
                  <a:gd name="connsiteX3" fmla="*/ 219503 w 219503"/>
                  <a:gd name="connsiteY3" fmla="*/ 266596 h 522581"/>
                  <a:gd name="connsiteX4" fmla="*/ 112347 w 219503"/>
                  <a:gd name="connsiteY4" fmla="*/ 522581 h 522581"/>
                  <a:gd name="connsiteX5" fmla="*/ 5191 w 219503"/>
                  <a:gd name="connsiteY5" fmla="*/ 266596 h 522581"/>
                  <a:gd name="connsiteX0" fmla="*/ 5191 w 222721"/>
                  <a:gd name="connsiteY0" fmla="*/ 256738 h 512723"/>
                  <a:gd name="connsiteX1" fmla="*/ 26622 w 222721"/>
                  <a:gd name="connsiteY1" fmla="*/ 60284 h 512723"/>
                  <a:gd name="connsiteX2" fmla="*/ 112347 w 222721"/>
                  <a:gd name="connsiteY2" fmla="*/ 753 h 512723"/>
                  <a:gd name="connsiteX3" fmla="*/ 200454 w 222721"/>
                  <a:gd name="connsiteY3" fmla="*/ 43616 h 512723"/>
                  <a:gd name="connsiteX4" fmla="*/ 219503 w 222721"/>
                  <a:gd name="connsiteY4" fmla="*/ 256738 h 512723"/>
                  <a:gd name="connsiteX5" fmla="*/ 112347 w 222721"/>
                  <a:gd name="connsiteY5" fmla="*/ 512723 h 512723"/>
                  <a:gd name="connsiteX6" fmla="*/ 5191 w 222721"/>
                  <a:gd name="connsiteY6" fmla="*/ 256738 h 512723"/>
                  <a:gd name="connsiteX0" fmla="*/ 5191 w 220697"/>
                  <a:gd name="connsiteY0" fmla="*/ 256738 h 525405"/>
                  <a:gd name="connsiteX1" fmla="*/ 26622 w 220697"/>
                  <a:gd name="connsiteY1" fmla="*/ 60284 h 525405"/>
                  <a:gd name="connsiteX2" fmla="*/ 112347 w 220697"/>
                  <a:gd name="connsiteY2" fmla="*/ 753 h 525405"/>
                  <a:gd name="connsiteX3" fmla="*/ 200454 w 220697"/>
                  <a:gd name="connsiteY3" fmla="*/ 43616 h 525405"/>
                  <a:gd name="connsiteX4" fmla="*/ 219503 w 220697"/>
                  <a:gd name="connsiteY4" fmla="*/ 256738 h 525405"/>
                  <a:gd name="connsiteX5" fmla="*/ 209979 w 220697"/>
                  <a:gd name="connsiteY5" fmla="*/ 462716 h 525405"/>
                  <a:gd name="connsiteX6" fmla="*/ 112347 w 220697"/>
                  <a:gd name="connsiteY6" fmla="*/ 512723 h 525405"/>
                  <a:gd name="connsiteX7" fmla="*/ 5191 w 220697"/>
                  <a:gd name="connsiteY7" fmla="*/ 256738 h 525405"/>
                  <a:gd name="connsiteX0" fmla="*/ 2728 w 218234"/>
                  <a:gd name="connsiteY0" fmla="*/ 256738 h 514814"/>
                  <a:gd name="connsiteX1" fmla="*/ 24159 w 218234"/>
                  <a:gd name="connsiteY1" fmla="*/ 60284 h 514814"/>
                  <a:gd name="connsiteX2" fmla="*/ 109884 w 218234"/>
                  <a:gd name="connsiteY2" fmla="*/ 753 h 514814"/>
                  <a:gd name="connsiteX3" fmla="*/ 197991 w 218234"/>
                  <a:gd name="connsiteY3" fmla="*/ 43616 h 514814"/>
                  <a:gd name="connsiteX4" fmla="*/ 217040 w 218234"/>
                  <a:gd name="connsiteY4" fmla="*/ 256738 h 514814"/>
                  <a:gd name="connsiteX5" fmla="*/ 207516 w 218234"/>
                  <a:gd name="connsiteY5" fmla="*/ 462716 h 514814"/>
                  <a:gd name="connsiteX6" fmla="*/ 109884 w 218234"/>
                  <a:gd name="connsiteY6" fmla="*/ 512723 h 514814"/>
                  <a:gd name="connsiteX7" fmla="*/ 12254 w 218234"/>
                  <a:gd name="connsiteY7" fmla="*/ 479384 h 514814"/>
                  <a:gd name="connsiteX8" fmla="*/ 2728 w 218234"/>
                  <a:gd name="connsiteY8" fmla="*/ 256738 h 514814"/>
                  <a:gd name="connsiteX0" fmla="*/ 2728 w 218234"/>
                  <a:gd name="connsiteY0" fmla="*/ 256738 h 534476"/>
                  <a:gd name="connsiteX1" fmla="*/ 24159 w 218234"/>
                  <a:gd name="connsiteY1" fmla="*/ 60284 h 534476"/>
                  <a:gd name="connsiteX2" fmla="*/ 109884 w 218234"/>
                  <a:gd name="connsiteY2" fmla="*/ 753 h 534476"/>
                  <a:gd name="connsiteX3" fmla="*/ 197991 w 218234"/>
                  <a:gd name="connsiteY3" fmla="*/ 43616 h 534476"/>
                  <a:gd name="connsiteX4" fmla="*/ 217040 w 218234"/>
                  <a:gd name="connsiteY4" fmla="*/ 256738 h 534476"/>
                  <a:gd name="connsiteX5" fmla="*/ 207516 w 218234"/>
                  <a:gd name="connsiteY5" fmla="*/ 462716 h 534476"/>
                  <a:gd name="connsiteX6" fmla="*/ 112265 w 218234"/>
                  <a:gd name="connsiteY6" fmla="*/ 534154 h 534476"/>
                  <a:gd name="connsiteX7" fmla="*/ 12254 w 218234"/>
                  <a:gd name="connsiteY7" fmla="*/ 479384 h 534476"/>
                  <a:gd name="connsiteX8" fmla="*/ 2728 w 218234"/>
                  <a:gd name="connsiteY8" fmla="*/ 256738 h 534476"/>
                  <a:gd name="connsiteX0" fmla="*/ 2728 w 219581"/>
                  <a:gd name="connsiteY0" fmla="*/ 256738 h 534275"/>
                  <a:gd name="connsiteX1" fmla="*/ 24159 w 219581"/>
                  <a:gd name="connsiteY1" fmla="*/ 60284 h 534275"/>
                  <a:gd name="connsiteX2" fmla="*/ 109884 w 219581"/>
                  <a:gd name="connsiteY2" fmla="*/ 753 h 534275"/>
                  <a:gd name="connsiteX3" fmla="*/ 197991 w 219581"/>
                  <a:gd name="connsiteY3" fmla="*/ 43616 h 534275"/>
                  <a:gd name="connsiteX4" fmla="*/ 217040 w 219581"/>
                  <a:gd name="connsiteY4" fmla="*/ 256738 h 534275"/>
                  <a:gd name="connsiteX5" fmla="*/ 209897 w 219581"/>
                  <a:gd name="connsiteY5" fmla="*/ 469860 h 534275"/>
                  <a:gd name="connsiteX6" fmla="*/ 112265 w 219581"/>
                  <a:gd name="connsiteY6" fmla="*/ 534154 h 534275"/>
                  <a:gd name="connsiteX7" fmla="*/ 12254 w 219581"/>
                  <a:gd name="connsiteY7" fmla="*/ 479384 h 534275"/>
                  <a:gd name="connsiteX8" fmla="*/ 2728 w 219581"/>
                  <a:gd name="connsiteY8" fmla="*/ 256738 h 534275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197360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197360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204504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204504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950" h="533578">
                    <a:moveTo>
                      <a:pt x="2097" y="256041"/>
                    </a:moveTo>
                    <a:cubicBezTo>
                      <a:pt x="2494" y="183810"/>
                      <a:pt x="-3856" y="87963"/>
                      <a:pt x="14003" y="45299"/>
                    </a:cubicBezTo>
                    <a:cubicBezTo>
                      <a:pt x="31862" y="2635"/>
                      <a:pt x="77503" y="453"/>
                      <a:pt x="109253" y="56"/>
                    </a:cubicBezTo>
                    <a:cubicBezTo>
                      <a:pt x="141003" y="-341"/>
                      <a:pt x="186645" y="255"/>
                      <a:pt x="204504" y="42919"/>
                    </a:cubicBezTo>
                    <a:cubicBezTo>
                      <a:pt x="222363" y="85583"/>
                      <a:pt x="218393" y="196510"/>
                      <a:pt x="216409" y="256041"/>
                    </a:cubicBezTo>
                    <a:cubicBezTo>
                      <a:pt x="214425" y="315572"/>
                      <a:pt x="227125" y="426499"/>
                      <a:pt x="209266" y="469163"/>
                    </a:cubicBezTo>
                    <a:cubicBezTo>
                      <a:pt x="191407" y="511827"/>
                      <a:pt x="144574" y="531870"/>
                      <a:pt x="111634" y="533457"/>
                    </a:cubicBezTo>
                    <a:cubicBezTo>
                      <a:pt x="78694" y="535044"/>
                      <a:pt x="29482" y="521351"/>
                      <a:pt x="11623" y="478687"/>
                    </a:cubicBezTo>
                    <a:cubicBezTo>
                      <a:pt x="-6236" y="436023"/>
                      <a:pt x="1700" y="328272"/>
                      <a:pt x="2097" y="2560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667" name="Straight Connector 666"/>
              <p:cNvCxnSpPr/>
              <p:nvPr/>
            </p:nvCxnSpPr>
            <p:spPr>
              <a:xfrm>
                <a:off x="4540076" y="3200764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8" name="Straight Connector 667"/>
              <p:cNvCxnSpPr/>
              <p:nvPr/>
            </p:nvCxnSpPr>
            <p:spPr>
              <a:xfrm>
                <a:off x="4566865" y="3262676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9" name="Straight Connector 668"/>
              <p:cNvCxnSpPr/>
              <p:nvPr/>
            </p:nvCxnSpPr>
            <p:spPr>
              <a:xfrm>
                <a:off x="4540076" y="3319827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0" name="Straight Connector 669"/>
              <p:cNvCxnSpPr/>
              <p:nvPr/>
            </p:nvCxnSpPr>
            <p:spPr>
              <a:xfrm>
                <a:off x="4566865" y="3381739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1" name="Straight Connector 670"/>
              <p:cNvCxnSpPr/>
              <p:nvPr/>
            </p:nvCxnSpPr>
            <p:spPr>
              <a:xfrm>
                <a:off x="4540076" y="3438889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/>
              <p:cNvCxnSpPr/>
              <p:nvPr/>
            </p:nvCxnSpPr>
            <p:spPr>
              <a:xfrm>
                <a:off x="4566865" y="3500801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Straight Connector 672"/>
              <p:cNvCxnSpPr/>
              <p:nvPr/>
            </p:nvCxnSpPr>
            <p:spPr>
              <a:xfrm>
                <a:off x="4540076" y="3565095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Group 4"/>
            <p:cNvGrpSpPr/>
            <p:nvPr/>
          </p:nvGrpSpPr>
          <p:grpSpPr>
            <a:xfrm>
              <a:off x="-721696" y="3115334"/>
              <a:ext cx="8390599" cy="2713882"/>
              <a:chOff x="-721696" y="3115334"/>
              <a:chExt cx="8390599" cy="2713882"/>
            </a:xfrm>
          </p:grpSpPr>
          <p:sp>
            <p:nvSpPr>
              <p:cNvPr id="544" name="Rectangle 543"/>
              <p:cNvSpPr/>
              <p:nvPr/>
            </p:nvSpPr>
            <p:spPr>
              <a:xfrm>
                <a:off x="-175054" y="4078775"/>
                <a:ext cx="6930390" cy="1750441"/>
              </a:xfrm>
              <a:prstGeom prst="rect">
                <a:avLst/>
              </a:prstGeom>
              <a:noFill/>
              <a:ln w="206375" cap="sq">
                <a:solidFill>
                  <a:srgbClr val="B4B4B4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" name="Rectangle 63"/>
              <p:cNvSpPr/>
              <p:nvPr/>
            </p:nvSpPr>
            <p:spPr>
              <a:xfrm rot="21154528">
                <a:off x="-721696" y="3196357"/>
                <a:ext cx="8390599" cy="1480723"/>
              </a:xfrm>
              <a:custGeom>
                <a:avLst/>
                <a:gdLst>
                  <a:gd name="connsiteX0" fmla="*/ 0 w 8702151"/>
                  <a:gd name="connsiteY0" fmla="*/ 0 h 2059342"/>
                  <a:gd name="connsiteX1" fmla="*/ 8702151 w 8702151"/>
                  <a:gd name="connsiteY1" fmla="*/ 0 h 2059342"/>
                  <a:gd name="connsiteX2" fmla="*/ 8702151 w 8702151"/>
                  <a:gd name="connsiteY2" fmla="*/ 2059342 h 2059342"/>
                  <a:gd name="connsiteX3" fmla="*/ 0 w 8702151"/>
                  <a:gd name="connsiteY3" fmla="*/ 2059342 h 2059342"/>
                  <a:gd name="connsiteX4" fmla="*/ 0 w 8702151"/>
                  <a:gd name="connsiteY4" fmla="*/ 0 h 2059342"/>
                  <a:gd name="connsiteX0" fmla="*/ 0 w 9195338"/>
                  <a:gd name="connsiteY0" fmla="*/ 0 h 2113985"/>
                  <a:gd name="connsiteX1" fmla="*/ 9195338 w 9195338"/>
                  <a:gd name="connsiteY1" fmla="*/ 54643 h 2113985"/>
                  <a:gd name="connsiteX2" fmla="*/ 9195338 w 9195338"/>
                  <a:gd name="connsiteY2" fmla="*/ 2113985 h 2113985"/>
                  <a:gd name="connsiteX3" fmla="*/ 493187 w 9195338"/>
                  <a:gd name="connsiteY3" fmla="*/ 2113985 h 2113985"/>
                  <a:gd name="connsiteX4" fmla="*/ 0 w 9195338"/>
                  <a:gd name="connsiteY4" fmla="*/ 0 h 2113985"/>
                  <a:gd name="connsiteX0" fmla="*/ 0 w 9931806"/>
                  <a:gd name="connsiteY0" fmla="*/ 0 h 2113985"/>
                  <a:gd name="connsiteX1" fmla="*/ 9195338 w 9931806"/>
                  <a:gd name="connsiteY1" fmla="*/ 54643 h 2113985"/>
                  <a:gd name="connsiteX2" fmla="*/ 9931806 w 9931806"/>
                  <a:gd name="connsiteY2" fmla="*/ 2033647 h 2113985"/>
                  <a:gd name="connsiteX3" fmla="*/ 493187 w 9931806"/>
                  <a:gd name="connsiteY3" fmla="*/ 2113985 h 2113985"/>
                  <a:gd name="connsiteX4" fmla="*/ 0 w 9931806"/>
                  <a:gd name="connsiteY4" fmla="*/ 0 h 2113985"/>
                  <a:gd name="connsiteX0" fmla="*/ 0 w 10032483"/>
                  <a:gd name="connsiteY0" fmla="*/ 0 h 2113985"/>
                  <a:gd name="connsiteX1" fmla="*/ 9195338 w 10032483"/>
                  <a:gd name="connsiteY1" fmla="*/ 54643 h 2113985"/>
                  <a:gd name="connsiteX2" fmla="*/ 10032483 w 10032483"/>
                  <a:gd name="connsiteY2" fmla="*/ 1938890 h 2113985"/>
                  <a:gd name="connsiteX3" fmla="*/ 493187 w 10032483"/>
                  <a:gd name="connsiteY3" fmla="*/ 2113985 h 2113985"/>
                  <a:gd name="connsiteX4" fmla="*/ 0 w 10032483"/>
                  <a:gd name="connsiteY4" fmla="*/ 0 h 2113985"/>
                  <a:gd name="connsiteX0" fmla="*/ 0 w 10070244"/>
                  <a:gd name="connsiteY0" fmla="*/ 0 h 2113985"/>
                  <a:gd name="connsiteX1" fmla="*/ 9195338 w 10070244"/>
                  <a:gd name="connsiteY1" fmla="*/ 54643 h 2113985"/>
                  <a:gd name="connsiteX2" fmla="*/ 10070244 w 10070244"/>
                  <a:gd name="connsiteY2" fmla="*/ 1875152 h 2113985"/>
                  <a:gd name="connsiteX3" fmla="*/ 493187 w 10070244"/>
                  <a:gd name="connsiteY3" fmla="*/ 2113985 h 2113985"/>
                  <a:gd name="connsiteX4" fmla="*/ 0 w 10070244"/>
                  <a:gd name="connsiteY4" fmla="*/ 0 h 2113985"/>
                  <a:gd name="connsiteX0" fmla="*/ 0 w 9933123"/>
                  <a:gd name="connsiteY0" fmla="*/ 0 h 2113985"/>
                  <a:gd name="connsiteX1" fmla="*/ 9195338 w 9933123"/>
                  <a:gd name="connsiteY1" fmla="*/ 54643 h 2113985"/>
                  <a:gd name="connsiteX2" fmla="*/ 9933123 w 9933123"/>
                  <a:gd name="connsiteY2" fmla="*/ 1798369 h 2113985"/>
                  <a:gd name="connsiteX3" fmla="*/ 493187 w 9933123"/>
                  <a:gd name="connsiteY3" fmla="*/ 2113985 h 2113985"/>
                  <a:gd name="connsiteX4" fmla="*/ 0 w 9933123"/>
                  <a:gd name="connsiteY4" fmla="*/ 0 h 2113985"/>
                  <a:gd name="connsiteX0" fmla="*/ 0 w 9933123"/>
                  <a:gd name="connsiteY0" fmla="*/ 0 h 2113985"/>
                  <a:gd name="connsiteX1" fmla="*/ 9195338 w 9933123"/>
                  <a:gd name="connsiteY1" fmla="*/ 54643 h 2113985"/>
                  <a:gd name="connsiteX2" fmla="*/ 9933123 w 9933123"/>
                  <a:gd name="connsiteY2" fmla="*/ 1798369 h 2113985"/>
                  <a:gd name="connsiteX3" fmla="*/ 493187 w 9933123"/>
                  <a:gd name="connsiteY3" fmla="*/ 2113985 h 2113985"/>
                  <a:gd name="connsiteX4" fmla="*/ 0 w 9933123"/>
                  <a:gd name="connsiteY4" fmla="*/ 0 h 2113985"/>
                  <a:gd name="connsiteX0" fmla="*/ 0 w 9956196"/>
                  <a:gd name="connsiteY0" fmla="*/ 0 h 2113985"/>
                  <a:gd name="connsiteX1" fmla="*/ 9195338 w 9956196"/>
                  <a:gd name="connsiteY1" fmla="*/ 54643 h 2113985"/>
                  <a:gd name="connsiteX2" fmla="*/ 9956196 w 9956196"/>
                  <a:gd name="connsiteY2" fmla="*/ 1771953 h 2113985"/>
                  <a:gd name="connsiteX3" fmla="*/ 493187 w 9956196"/>
                  <a:gd name="connsiteY3" fmla="*/ 2113985 h 2113985"/>
                  <a:gd name="connsiteX4" fmla="*/ 0 w 9956196"/>
                  <a:gd name="connsiteY4" fmla="*/ 0 h 2113985"/>
                  <a:gd name="connsiteX0" fmla="*/ 0 w 9907968"/>
                  <a:gd name="connsiteY0" fmla="*/ 0 h 2113985"/>
                  <a:gd name="connsiteX1" fmla="*/ 9195338 w 9907968"/>
                  <a:gd name="connsiteY1" fmla="*/ 54643 h 2113985"/>
                  <a:gd name="connsiteX2" fmla="*/ 9907968 w 9907968"/>
                  <a:gd name="connsiteY2" fmla="*/ 1765649 h 2113985"/>
                  <a:gd name="connsiteX3" fmla="*/ 493187 w 9907968"/>
                  <a:gd name="connsiteY3" fmla="*/ 2113985 h 2113985"/>
                  <a:gd name="connsiteX4" fmla="*/ 0 w 9907968"/>
                  <a:gd name="connsiteY4" fmla="*/ 0 h 2113985"/>
                  <a:gd name="connsiteX0" fmla="*/ 0 w 9941948"/>
                  <a:gd name="connsiteY0" fmla="*/ 0 h 2113985"/>
                  <a:gd name="connsiteX1" fmla="*/ 9195338 w 9941948"/>
                  <a:gd name="connsiteY1" fmla="*/ 54643 h 2113985"/>
                  <a:gd name="connsiteX2" fmla="*/ 9941948 w 9941948"/>
                  <a:gd name="connsiteY2" fmla="*/ 1730848 h 2113985"/>
                  <a:gd name="connsiteX3" fmla="*/ 493187 w 9941948"/>
                  <a:gd name="connsiteY3" fmla="*/ 2113985 h 2113985"/>
                  <a:gd name="connsiteX4" fmla="*/ 0 w 9941948"/>
                  <a:gd name="connsiteY4" fmla="*/ 0 h 2113985"/>
                  <a:gd name="connsiteX0" fmla="*/ 0 w 9938167"/>
                  <a:gd name="connsiteY0" fmla="*/ 0 h 2113985"/>
                  <a:gd name="connsiteX1" fmla="*/ 9195338 w 9938167"/>
                  <a:gd name="connsiteY1" fmla="*/ 54643 h 2113985"/>
                  <a:gd name="connsiteX2" fmla="*/ 9938167 w 9938167"/>
                  <a:gd name="connsiteY2" fmla="*/ 1759785 h 2113985"/>
                  <a:gd name="connsiteX3" fmla="*/ 493187 w 9938167"/>
                  <a:gd name="connsiteY3" fmla="*/ 2113985 h 2113985"/>
                  <a:gd name="connsiteX4" fmla="*/ 0 w 9938167"/>
                  <a:gd name="connsiteY4" fmla="*/ 0 h 2113985"/>
                  <a:gd name="connsiteX0" fmla="*/ 0 w 9938167"/>
                  <a:gd name="connsiteY0" fmla="*/ 0 h 2113985"/>
                  <a:gd name="connsiteX1" fmla="*/ 8972228 w 9938167"/>
                  <a:gd name="connsiteY1" fmla="*/ 35296 h 2113985"/>
                  <a:gd name="connsiteX2" fmla="*/ 9938167 w 9938167"/>
                  <a:gd name="connsiteY2" fmla="*/ 1759785 h 2113985"/>
                  <a:gd name="connsiteX3" fmla="*/ 493187 w 9938167"/>
                  <a:gd name="connsiteY3" fmla="*/ 2113985 h 2113985"/>
                  <a:gd name="connsiteX4" fmla="*/ 0 w 9938167"/>
                  <a:gd name="connsiteY4" fmla="*/ 0 h 2113985"/>
                  <a:gd name="connsiteX0" fmla="*/ 0 w 10239703"/>
                  <a:gd name="connsiteY0" fmla="*/ 0 h 2133771"/>
                  <a:gd name="connsiteX1" fmla="*/ 9273764 w 10239703"/>
                  <a:gd name="connsiteY1" fmla="*/ 55082 h 2133771"/>
                  <a:gd name="connsiteX2" fmla="*/ 10239703 w 10239703"/>
                  <a:gd name="connsiteY2" fmla="*/ 1779571 h 2133771"/>
                  <a:gd name="connsiteX3" fmla="*/ 794723 w 10239703"/>
                  <a:gd name="connsiteY3" fmla="*/ 2133771 h 2133771"/>
                  <a:gd name="connsiteX4" fmla="*/ 0 w 10239703"/>
                  <a:gd name="connsiteY4" fmla="*/ 0 h 2133771"/>
                  <a:gd name="connsiteX0" fmla="*/ 0 w 10476680"/>
                  <a:gd name="connsiteY0" fmla="*/ 31673 h 2078689"/>
                  <a:gd name="connsiteX1" fmla="*/ 9510741 w 10476680"/>
                  <a:gd name="connsiteY1" fmla="*/ 0 h 2078689"/>
                  <a:gd name="connsiteX2" fmla="*/ 10476680 w 10476680"/>
                  <a:gd name="connsiteY2" fmla="*/ 1724489 h 2078689"/>
                  <a:gd name="connsiteX3" fmla="*/ 1031700 w 10476680"/>
                  <a:gd name="connsiteY3" fmla="*/ 2078689 h 2078689"/>
                  <a:gd name="connsiteX4" fmla="*/ 0 w 10476680"/>
                  <a:gd name="connsiteY4" fmla="*/ 31673 h 2078689"/>
                  <a:gd name="connsiteX0" fmla="*/ 0 w 10439359"/>
                  <a:gd name="connsiteY0" fmla="*/ 46360 h 2078689"/>
                  <a:gd name="connsiteX1" fmla="*/ 9473420 w 10439359"/>
                  <a:gd name="connsiteY1" fmla="*/ 0 h 2078689"/>
                  <a:gd name="connsiteX2" fmla="*/ 10439359 w 10439359"/>
                  <a:gd name="connsiteY2" fmla="*/ 1724489 h 2078689"/>
                  <a:gd name="connsiteX3" fmla="*/ 994379 w 10439359"/>
                  <a:gd name="connsiteY3" fmla="*/ 2078689 h 2078689"/>
                  <a:gd name="connsiteX4" fmla="*/ 0 w 10439359"/>
                  <a:gd name="connsiteY4" fmla="*/ 46360 h 2078689"/>
                  <a:gd name="connsiteX0" fmla="*/ 0 w 10410422"/>
                  <a:gd name="connsiteY0" fmla="*/ 50142 h 2078689"/>
                  <a:gd name="connsiteX1" fmla="*/ 9444483 w 10410422"/>
                  <a:gd name="connsiteY1" fmla="*/ 0 h 2078689"/>
                  <a:gd name="connsiteX2" fmla="*/ 10410422 w 10410422"/>
                  <a:gd name="connsiteY2" fmla="*/ 1724489 h 2078689"/>
                  <a:gd name="connsiteX3" fmla="*/ 965442 w 10410422"/>
                  <a:gd name="connsiteY3" fmla="*/ 2078689 h 2078689"/>
                  <a:gd name="connsiteX4" fmla="*/ 0 w 10410422"/>
                  <a:gd name="connsiteY4" fmla="*/ 50142 h 2078689"/>
                  <a:gd name="connsiteX0" fmla="*/ 0 w 10410422"/>
                  <a:gd name="connsiteY0" fmla="*/ 50142 h 2065700"/>
                  <a:gd name="connsiteX1" fmla="*/ 9444483 w 10410422"/>
                  <a:gd name="connsiteY1" fmla="*/ 0 h 2065700"/>
                  <a:gd name="connsiteX2" fmla="*/ 10410422 w 10410422"/>
                  <a:gd name="connsiteY2" fmla="*/ 1724489 h 2065700"/>
                  <a:gd name="connsiteX3" fmla="*/ 1016191 w 10410422"/>
                  <a:gd name="connsiteY3" fmla="*/ 2065700 h 2065700"/>
                  <a:gd name="connsiteX4" fmla="*/ 0 w 10410422"/>
                  <a:gd name="connsiteY4" fmla="*/ 50142 h 2065700"/>
                  <a:gd name="connsiteX0" fmla="*/ 0 w 10352987"/>
                  <a:gd name="connsiteY0" fmla="*/ 136131 h 2065700"/>
                  <a:gd name="connsiteX1" fmla="*/ 9387048 w 10352987"/>
                  <a:gd name="connsiteY1" fmla="*/ 0 h 2065700"/>
                  <a:gd name="connsiteX2" fmla="*/ 10352987 w 10352987"/>
                  <a:gd name="connsiteY2" fmla="*/ 1724489 h 2065700"/>
                  <a:gd name="connsiteX3" fmla="*/ 958756 w 10352987"/>
                  <a:gd name="connsiteY3" fmla="*/ 2065700 h 2065700"/>
                  <a:gd name="connsiteX4" fmla="*/ 0 w 10352987"/>
                  <a:gd name="connsiteY4" fmla="*/ 136131 h 2065700"/>
                  <a:gd name="connsiteX0" fmla="*/ 0 w 10262833"/>
                  <a:gd name="connsiteY0" fmla="*/ 196966 h 2065700"/>
                  <a:gd name="connsiteX1" fmla="*/ 9296894 w 10262833"/>
                  <a:gd name="connsiteY1" fmla="*/ 0 h 2065700"/>
                  <a:gd name="connsiteX2" fmla="*/ 10262833 w 10262833"/>
                  <a:gd name="connsiteY2" fmla="*/ 1724489 h 2065700"/>
                  <a:gd name="connsiteX3" fmla="*/ 868602 w 10262833"/>
                  <a:gd name="connsiteY3" fmla="*/ 2065700 h 2065700"/>
                  <a:gd name="connsiteX4" fmla="*/ 0 w 10262833"/>
                  <a:gd name="connsiteY4" fmla="*/ 196966 h 2065700"/>
                  <a:gd name="connsiteX0" fmla="*/ 0 w 10262833"/>
                  <a:gd name="connsiteY0" fmla="*/ 196966 h 2065700"/>
                  <a:gd name="connsiteX1" fmla="*/ 199674 w 10262833"/>
                  <a:gd name="connsiteY1" fmla="*/ 241406 h 2065700"/>
                  <a:gd name="connsiteX2" fmla="*/ 9296894 w 10262833"/>
                  <a:gd name="connsiteY2" fmla="*/ 0 h 2065700"/>
                  <a:gd name="connsiteX3" fmla="*/ 10262833 w 10262833"/>
                  <a:gd name="connsiteY3" fmla="*/ 1724489 h 2065700"/>
                  <a:gd name="connsiteX4" fmla="*/ 868602 w 10262833"/>
                  <a:gd name="connsiteY4" fmla="*/ 2065700 h 2065700"/>
                  <a:gd name="connsiteX5" fmla="*/ 0 w 10262833"/>
                  <a:gd name="connsiteY5" fmla="*/ 196966 h 2065700"/>
                  <a:gd name="connsiteX0" fmla="*/ 0 w 10262833"/>
                  <a:gd name="connsiteY0" fmla="*/ 196966 h 2049752"/>
                  <a:gd name="connsiteX1" fmla="*/ 199674 w 10262833"/>
                  <a:gd name="connsiteY1" fmla="*/ 241406 h 2049752"/>
                  <a:gd name="connsiteX2" fmla="*/ 9296894 w 10262833"/>
                  <a:gd name="connsiteY2" fmla="*/ 0 h 2049752"/>
                  <a:gd name="connsiteX3" fmla="*/ 10262833 w 10262833"/>
                  <a:gd name="connsiteY3" fmla="*/ 1724489 h 2049752"/>
                  <a:gd name="connsiteX4" fmla="*/ 821635 w 10262833"/>
                  <a:gd name="connsiteY4" fmla="*/ 2049752 h 2049752"/>
                  <a:gd name="connsiteX5" fmla="*/ 0 w 10262833"/>
                  <a:gd name="connsiteY5" fmla="*/ 196966 h 2049752"/>
                  <a:gd name="connsiteX0" fmla="*/ 0 w 10262833"/>
                  <a:gd name="connsiteY0" fmla="*/ 196966 h 2049752"/>
                  <a:gd name="connsiteX1" fmla="*/ 199674 w 10262833"/>
                  <a:gd name="connsiteY1" fmla="*/ 241406 h 2049752"/>
                  <a:gd name="connsiteX2" fmla="*/ 9296894 w 10262833"/>
                  <a:gd name="connsiteY2" fmla="*/ 0 h 2049752"/>
                  <a:gd name="connsiteX3" fmla="*/ 10262833 w 10262833"/>
                  <a:gd name="connsiteY3" fmla="*/ 1724489 h 2049752"/>
                  <a:gd name="connsiteX4" fmla="*/ 821635 w 10262833"/>
                  <a:gd name="connsiteY4" fmla="*/ 2049752 h 2049752"/>
                  <a:gd name="connsiteX5" fmla="*/ 0 w 10262833"/>
                  <a:gd name="connsiteY5" fmla="*/ 196966 h 2049752"/>
                  <a:gd name="connsiteX0" fmla="*/ 0 w 10262833"/>
                  <a:gd name="connsiteY0" fmla="*/ 196966 h 2049752"/>
                  <a:gd name="connsiteX1" fmla="*/ 199674 w 10262833"/>
                  <a:gd name="connsiteY1" fmla="*/ 241406 h 2049752"/>
                  <a:gd name="connsiteX2" fmla="*/ 9296894 w 10262833"/>
                  <a:gd name="connsiteY2" fmla="*/ 0 h 2049752"/>
                  <a:gd name="connsiteX3" fmla="*/ 10262833 w 10262833"/>
                  <a:gd name="connsiteY3" fmla="*/ 1724489 h 2049752"/>
                  <a:gd name="connsiteX4" fmla="*/ 821635 w 10262833"/>
                  <a:gd name="connsiteY4" fmla="*/ 2049752 h 2049752"/>
                  <a:gd name="connsiteX5" fmla="*/ 0 w 10262833"/>
                  <a:gd name="connsiteY5" fmla="*/ 196966 h 2049752"/>
                  <a:gd name="connsiteX0" fmla="*/ 0 w 10269136"/>
                  <a:gd name="connsiteY0" fmla="*/ 196966 h 2049752"/>
                  <a:gd name="connsiteX1" fmla="*/ 199674 w 10269136"/>
                  <a:gd name="connsiteY1" fmla="*/ 241406 h 2049752"/>
                  <a:gd name="connsiteX2" fmla="*/ 9296894 w 10269136"/>
                  <a:gd name="connsiteY2" fmla="*/ 0 h 2049752"/>
                  <a:gd name="connsiteX3" fmla="*/ 10269136 w 10269136"/>
                  <a:gd name="connsiteY3" fmla="*/ 1676261 h 2049752"/>
                  <a:gd name="connsiteX4" fmla="*/ 821635 w 10269136"/>
                  <a:gd name="connsiteY4" fmla="*/ 2049752 h 2049752"/>
                  <a:gd name="connsiteX5" fmla="*/ 0 w 10269136"/>
                  <a:gd name="connsiteY5" fmla="*/ 196966 h 2049752"/>
                  <a:gd name="connsiteX0" fmla="*/ 0 w 10253626"/>
                  <a:gd name="connsiteY0" fmla="*/ 196966 h 2049752"/>
                  <a:gd name="connsiteX1" fmla="*/ 199674 w 10253626"/>
                  <a:gd name="connsiteY1" fmla="*/ 241406 h 2049752"/>
                  <a:gd name="connsiteX2" fmla="*/ 9296894 w 10253626"/>
                  <a:gd name="connsiteY2" fmla="*/ 0 h 2049752"/>
                  <a:gd name="connsiteX3" fmla="*/ 10253626 w 10253626"/>
                  <a:gd name="connsiteY3" fmla="*/ 1644803 h 2049752"/>
                  <a:gd name="connsiteX4" fmla="*/ 821635 w 10253626"/>
                  <a:gd name="connsiteY4" fmla="*/ 2049752 h 2049752"/>
                  <a:gd name="connsiteX5" fmla="*/ 0 w 10253626"/>
                  <a:gd name="connsiteY5" fmla="*/ 196966 h 2049752"/>
                  <a:gd name="connsiteX0" fmla="*/ 0 w 10186106"/>
                  <a:gd name="connsiteY0" fmla="*/ 196966 h 2049752"/>
                  <a:gd name="connsiteX1" fmla="*/ 199674 w 10186106"/>
                  <a:gd name="connsiteY1" fmla="*/ 241406 h 2049752"/>
                  <a:gd name="connsiteX2" fmla="*/ 9296894 w 10186106"/>
                  <a:gd name="connsiteY2" fmla="*/ 0 h 2049752"/>
                  <a:gd name="connsiteX3" fmla="*/ 10186106 w 10186106"/>
                  <a:gd name="connsiteY3" fmla="*/ 1635979 h 2049752"/>
                  <a:gd name="connsiteX4" fmla="*/ 821635 w 10186106"/>
                  <a:gd name="connsiteY4" fmla="*/ 2049752 h 2049752"/>
                  <a:gd name="connsiteX5" fmla="*/ 0 w 10186106"/>
                  <a:gd name="connsiteY5" fmla="*/ 196966 h 2049752"/>
                  <a:gd name="connsiteX0" fmla="*/ 0 w 10225949"/>
                  <a:gd name="connsiteY0" fmla="*/ 196966 h 2049752"/>
                  <a:gd name="connsiteX1" fmla="*/ 199674 w 10225949"/>
                  <a:gd name="connsiteY1" fmla="*/ 241406 h 2049752"/>
                  <a:gd name="connsiteX2" fmla="*/ 9296894 w 10225949"/>
                  <a:gd name="connsiteY2" fmla="*/ 0 h 2049752"/>
                  <a:gd name="connsiteX3" fmla="*/ 10225949 w 10225949"/>
                  <a:gd name="connsiteY3" fmla="*/ 1631376 h 2049752"/>
                  <a:gd name="connsiteX4" fmla="*/ 821635 w 10225949"/>
                  <a:gd name="connsiteY4" fmla="*/ 2049752 h 2049752"/>
                  <a:gd name="connsiteX5" fmla="*/ 0 w 10225949"/>
                  <a:gd name="connsiteY5" fmla="*/ 196966 h 2049752"/>
                  <a:gd name="connsiteX0" fmla="*/ 0 w 10225949"/>
                  <a:gd name="connsiteY0" fmla="*/ 196966 h 2049752"/>
                  <a:gd name="connsiteX1" fmla="*/ 199674 w 10225949"/>
                  <a:gd name="connsiteY1" fmla="*/ 241406 h 2049752"/>
                  <a:gd name="connsiteX2" fmla="*/ 9296894 w 10225949"/>
                  <a:gd name="connsiteY2" fmla="*/ 0 h 2049752"/>
                  <a:gd name="connsiteX3" fmla="*/ 10225949 w 10225949"/>
                  <a:gd name="connsiteY3" fmla="*/ 1631376 h 2049752"/>
                  <a:gd name="connsiteX4" fmla="*/ 821635 w 10225949"/>
                  <a:gd name="connsiteY4" fmla="*/ 2049752 h 2049752"/>
                  <a:gd name="connsiteX5" fmla="*/ 0 w 10225949"/>
                  <a:gd name="connsiteY5" fmla="*/ 196966 h 2049752"/>
                  <a:gd name="connsiteX0" fmla="*/ 0 w 10229731"/>
                  <a:gd name="connsiteY0" fmla="*/ 196966 h 2049752"/>
                  <a:gd name="connsiteX1" fmla="*/ 199674 w 10229731"/>
                  <a:gd name="connsiteY1" fmla="*/ 241406 h 2049752"/>
                  <a:gd name="connsiteX2" fmla="*/ 9296894 w 10229731"/>
                  <a:gd name="connsiteY2" fmla="*/ 0 h 2049752"/>
                  <a:gd name="connsiteX3" fmla="*/ 10229731 w 10229731"/>
                  <a:gd name="connsiteY3" fmla="*/ 1602439 h 2049752"/>
                  <a:gd name="connsiteX4" fmla="*/ 821635 w 10229731"/>
                  <a:gd name="connsiteY4" fmla="*/ 2049752 h 2049752"/>
                  <a:gd name="connsiteX5" fmla="*/ 0 w 10229731"/>
                  <a:gd name="connsiteY5" fmla="*/ 196966 h 2049752"/>
                  <a:gd name="connsiteX0" fmla="*/ 0 w 10221346"/>
                  <a:gd name="connsiteY0" fmla="*/ 196966 h 2049752"/>
                  <a:gd name="connsiteX1" fmla="*/ 199674 w 10221346"/>
                  <a:gd name="connsiteY1" fmla="*/ 241406 h 2049752"/>
                  <a:gd name="connsiteX2" fmla="*/ 9296894 w 10221346"/>
                  <a:gd name="connsiteY2" fmla="*/ 0 h 2049752"/>
                  <a:gd name="connsiteX3" fmla="*/ 10221346 w 10221346"/>
                  <a:gd name="connsiteY3" fmla="*/ 1591533 h 2049752"/>
                  <a:gd name="connsiteX4" fmla="*/ 821635 w 10221346"/>
                  <a:gd name="connsiteY4" fmla="*/ 2049752 h 2049752"/>
                  <a:gd name="connsiteX5" fmla="*/ 0 w 10221346"/>
                  <a:gd name="connsiteY5" fmla="*/ 196966 h 2049752"/>
                  <a:gd name="connsiteX0" fmla="*/ 0 w 10221346"/>
                  <a:gd name="connsiteY0" fmla="*/ 205790 h 2058576"/>
                  <a:gd name="connsiteX1" fmla="*/ 199674 w 10221346"/>
                  <a:gd name="connsiteY1" fmla="*/ 250230 h 2058576"/>
                  <a:gd name="connsiteX2" fmla="*/ 9229374 w 10221346"/>
                  <a:gd name="connsiteY2" fmla="*/ 0 h 2058576"/>
                  <a:gd name="connsiteX3" fmla="*/ 10221346 w 10221346"/>
                  <a:gd name="connsiteY3" fmla="*/ 1600357 h 2058576"/>
                  <a:gd name="connsiteX4" fmla="*/ 821635 w 10221346"/>
                  <a:gd name="connsiteY4" fmla="*/ 2058576 h 2058576"/>
                  <a:gd name="connsiteX5" fmla="*/ 0 w 10221346"/>
                  <a:gd name="connsiteY5" fmla="*/ 205790 h 2058576"/>
                  <a:gd name="connsiteX0" fmla="*/ 0 w 10221346"/>
                  <a:gd name="connsiteY0" fmla="*/ 194941 h 2047727"/>
                  <a:gd name="connsiteX1" fmla="*/ 199674 w 10221346"/>
                  <a:gd name="connsiteY1" fmla="*/ 239381 h 2047727"/>
                  <a:gd name="connsiteX2" fmla="*/ 9012128 w 10221346"/>
                  <a:gd name="connsiteY2" fmla="*/ 0 h 2047727"/>
                  <a:gd name="connsiteX3" fmla="*/ 10221346 w 10221346"/>
                  <a:gd name="connsiteY3" fmla="*/ 1589508 h 2047727"/>
                  <a:gd name="connsiteX4" fmla="*/ 821635 w 10221346"/>
                  <a:gd name="connsiteY4" fmla="*/ 2047727 h 2047727"/>
                  <a:gd name="connsiteX5" fmla="*/ 0 w 10221346"/>
                  <a:gd name="connsiteY5" fmla="*/ 194941 h 2047727"/>
                  <a:gd name="connsiteX0" fmla="*/ 0 w 10221346"/>
                  <a:gd name="connsiteY0" fmla="*/ 203822 h 2056608"/>
                  <a:gd name="connsiteX1" fmla="*/ 199674 w 10221346"/>
                  <a:gd name="connsiteY1" fmla="*/ 248262 h 2056608"/>
                  <a:gd name="connsiteX2" fmla="*/ 8718977 w 10221346"/>
                  <a:gd name="connsiteY2" fmla="*/ 0 h 2056608"/>
                  <a:gd name="connsiteX3" fmla="*/ 10221346 w 10221346"/>
                  <a:gd name="connsiteY3" fmla="*/ 1598389 h 2056608"/>
                  <a:gd name="connsiteX4" fmla="*/ 821635 w 10221346"/>
                  <a:gd name="connsiteY4" fmla="*/ 2056608 h 2056608"/>
                  <a:gd name="connsiteX5" fmla="*/ 0 w 10221346"/>
                  <a:gd name="connsiteY5" fmla="*/ 203822 h 2056608"/>
                  <a:gd name="connsiteX0" fmla="*/ 621961 w 10021672"/>
                  <a:gd name="connsiteY0" fmla="*/ 2056608 h 2056608"/>
                  <a:gd name="connsiteX1" fmla="*/ 0 w 10021672"/>
                  <a:gd name="connsiteY1" fmla="*/ 248262 h 2056608"/>
                  <a:gd name="connsiteX2" fmla="*/ 8519303 w 10021672"/>
                  <a:gd name="connsiteY2" fmla="*/ 0 h 2056608"/>
                  <a:gd name="connsiteX3" fmla="*/ 10021672 w 10021672"/>
                  <a:gd name="connsiteY3" fmla="*/ 1598389 h 2056608"/>
                  <a:gd name="connsiteX4" fmla="*/ 621961 w 10021672"/>
                  <a:gd name="connsiteY4" fmla="*/ 2056608 h 2056608"/>
                  <a:gd name="connsiteX0" fmla="*/ 731461 w 10131172"/>
                  <a:gd name="connsiteY0" fmla="*/ 2056608 h 2056608"/>
                  <a:gd name="connsiteX1" fmla="*/ 0 w 10131172"/>
                  <a:gd name="connsiteY1" fmla="*/ 410537 h 2056608"/>
                  <a:gd name="connsiteX2" fmla="*/ 8628803 w 10131172"/>
                  <a:gd name="connsiteY2" fmla="*/ 0 h 2056608"/>
                  <a:gd name="connsiteX3" fmla="*/ 10131172 w 10131172"/>
                  <a:gd name="connsiteY3" fmla="*/ 1598389 h 2056608"/>
                  <a:gd name="connsiteX4" fmla="*/ 731461 w 10131172"/>
                  <a:gd name="connsiteY4" fmla="*/ 2056608 h 2056608"/>
                  <a:gd name="connsiteX0" fmla="*/ 658956 w 10058667"/>
                  <a:gd name="connsiteY0" fmla="*/ 2056608 h 2056608"/>
                  <a:gd name="connsiteX1" fmla="*/ 0 w 10058667"/>
                  <a:gd name="connsiteY1" fmla="*/ 606410 h 2056608"/>
                  <a:gd name="connsiteX2" fmla="*/ 8556298 w 10058667"/>
                  <a:gd name="connsiteY2" fmla="*/ 0 h 2056608"/>
                  <a:gd name="connsiteX3" fmla="*/ 10058667 w 10058667"/>
                  <a:gd name="connsiteY3" fmla="*/ 1598389 h 2056608"/>
                  <a:gd name="connsiteX4" fmla="*/ 658956 w 10058667"/>
                  <a:gd name="connsiteY4" fmla="*/ 2056608 h 2056608"/>
                  <a:gd name="connsiteX0" fmla="*/ 599056 w 9998767"/>
                  <a:gd name="connsiteY0" fmla="*/ 2056608 h 2056608"/>
                  <a:gd name="connsiteX1" fmla="*/ 0 w 9998767"/>
                  <a:gd name="connsiteY1" fmla="*/ 898739 h 2056608"/>
                  <a:gd name="connsiteX2" fmla="*/ 8496398 w 9998767"/>
                  <a:gd name="connsiteY2" fmla="*/ 0 h 2056608"/>
                  <a:gd name="connsiteX3" fmla="*/ 9998767 w 9998767"/>
                  <a:gd name="connsiteY3" fmla="*/ 1598389 h 2056608"/>
                  <a:gd name="connsiteX4" fmla="*/ 599056 w 9998767"/>
                  <a:gd name="connsiteY4" fmla="*/ 2056608 h 2056608"/>
                  <a:gd name="connsiteX0" fmla="*/ 459852 w 9859563"/>
                  <a:gd name="connsiteY0" fmla="*/ 2056608 h 2056608"/>
                  <a:gd name="connsiteX1" fmla="*/ 0 w 9859563"/>
                  <a:gd name="connsiteY1" fmla="*/ 1034656 h 2056608"/>
                  <a:gd name="connsiteX2" fmla="*/ 8357194 w 9859563"/>
                  <a:gd name="connsiteY2" fmla="*/ 0 h 2056608"/>
                  <a:gd name="connsiteX3" fmla="*/ 9859563 w 9859563"/>
                  <a:gd name="connsiteY3" fmla="*/ 1598389 h 2056608"/>
                  <a:gd name="connsiteX4" fmla="*/ 459852 w 9859563"/>
                  <a:gd name="connsiteY4" fmla="*/ 2056608 h 2056608"/>
                  <a:gd name="connsiteX0" fmla="*/ 388933 w 9788644"/>
                  <a:gd name="connsiteY0" fmla="*/ 2056608 h 2056608"/>
                  <a:gd name="connsiteX1" fmla="*/ 0 w 9788644"/>
                  <a:gd name="connsiteY1" fmla="*/ 867337 h 2056608"/>
                  <a:gd name="connsiteX2" fmla="*/ 8286275 w 9788644"/>
                  <a:gd name="connsiteY2" fmla="*/ 0 h 2056608"/>
                  <a:gd name="connsiteX3" fmla="*/ 9788644 w 9788644"/>
                  <a:gd name="connsiteY3" fmla="*/ 1598389 h 2056608"/>
                  <a:gd name="connsiteX4" fmla="*/ 388933 w 9788644"/>
                  <a:gd name="connsiteY4" fmla="*/ 2056608 h 2056608"/>
                  <a:gd name="connsiteX0" fmla="*/ 543263 w 9942974"/>
                  <a:gd name="connsiteY0" fmla="*/ 2056608 h 2056608"/>
                  <a:gd name="connsiteX1" fmla="*/ 0 w 9942974"/>
                  <a:gd name="connsiteY1" fmla="*/ 847167 h 2056608"/>
                  <a:gd name="connsiteX2" fmla="*/ 8440605 w 9942974"/>
                  <a:gd name="connsiteY2" fmla="*/ 0 h 2056608"/>
                  <a:gd name="connsiteX3" fmla="*/ 9942974 w 9942974"/>
                  <a:gd name="connsiteY3" fmla="*/ 1598389 h 2056608"/>
                  <a:gd name="connsiteX4" fmla="*/ 543263 w 9942974"/>
                  <a:gd name="connsiteY4" fmla="*/ 2056608 h 2056608"/>
                  <a:gd name="connsiteX0" fmla="*/ 543263 w 9942974"/>
                  <a:gd name="connsiteY0" fmla="*/ 1956370 h 1956370"/>
                  <a:gd name="connsiteX1" fmla="*/ 0 w 9942974"/>
                  <a:gd name="connsiteY1" fmla="*/ 746929 h 1956370"/>
                  <a:gd name="connsiteX2" fmla="*/ 8456936 w 9942974"/>
                  <a:gd name="connsiteY2" fmla="*/ 0 h 1956370"/>
                  <a:gd name="connsiteX3" fmla="*/ 9942974 w 9942974"/>
                  <a:gd name="connsiteY3" fmla="*/ 1498151 h 1956370"/>
                  <a:gd name="connsiteX4" fmla="*/ 543263 w 9942974"/>
                  <a:gd name="connsiteY4" fmla="*/ 1956370 h 1956370"/>
                  <a:gd name="connsiteX0" fmla="*/ 543263 w 9942974"/>
                  <a:gd name="connsiteY0" fmla="*/ 1853610 h 1853610"/>
                  <a:gd name="connsiteX1" fmla="*/ 0 w 9942974"/>
                  <a:gd name="connsiteY1" fmla="*/ 644169 h 1853610"/>
                  <a:gd name="connsiteX2" fmla="*/ 8492558 w 9942974"/>
                  <a:gd name="connsiteY2" fmla="*/ 0 h 1853610"/>
                  <a:gd name="connsiteX3" fmla="*/ 9942974 w 9942974"/>
                  <a:gd name="connsiteY3" fmla="*/ 1395391 h 1853610"/>
                  <a:gd name="connsiteX4" fmla="*/ 543263 w 9942974"/>
                  <a:gd name="connsiteY4" fmla="*/ 1853610 h 1853610"/>
                  <a:gd name="connsiteX0" fmla="*/ 543263 w 9942974"/>
                  <a:gd name="connsiteY0" fmla="*/ 1778527 h 1778527"/>
                  <a:gd name="connsiteX1" fmla="*/ 0 w 9942974"/>
                  <a:gd name="connsiteY1" fmla="*/ 569086 h 1778527"/>
                  <a:gd name="connsiteX2" fmla="*/ 8541608 w 9942974"/>
                  <a:gd name="connsiteY2" fmla="*/ 0 h 1778527"/>
                  <a:gd name="connsiteX3" fmla="*/ 9942974 w 9942974"/>
                  <a:gd name="connsiteY3" fmla="*/ 1320308 h 1778527"/>
                  <a:gd name="connsiteX4" fmla="*/ 543263 w 9942974"/>
                  <a:gd name="connsiteY4" fmla="*/ 1778527 h 1778527"/>
                  <a:gd name="connsiteX0" fmla="*/ 543263 w 9818020"/>
                  <a:gd name="connsiteY0" fmla="*/ 1778527 h 1778527"/>
                  <a:gd name="connsiteX1" fmla="*/ 0 w 9818020"/>
                  <a:gd name="connsiteY1" fmla="*/ 569086 h 1778527"/>
                  <a:gd name="connsiteX2" fmla="*/ 8541608 w 9818020"/>
                  <a:gd name="connsiteY2" fmla="*/ 0 h 1778527"/>
                  <a:gd name="connsiteX3" fmla="*/ 9818020 w 9818020"/>
                  <a:gd name="connsiteY3" fmla="*/ 1225496 h 1778527"/>
                  <a:gd name="connsiteX4" fmla="*/ 543263 w 9818020"/>
                  <a:gd name="connsiteY4" fmla="*/ 1778527 h 1778527"/>
                  <a:gd name="connsiteX0" fmla="*/ 543263 w 9782398"/>
                  <a:gd name="connsiteY0" fmla="*/ 1778527 h 1778527"/>
                  <a:gd name="connsiteX1" fmla="*/ 0 w 9782398"/>
                  <a:gd name="connsiteY1" fmla="*/ 569086 h 1778527"/>
                  <a:gd name="connsiteX2" fmla="*/ 8541608 w 9782398"/>
                  <a:gd name="connsiteY2" fmla="*/ 0 h 1778527"/>
                  <a:gd name="connsiteX3" fmla="*/ 9782398 w 9782398"/>
                  <a:gd name="connsiteY3" fmla="*/ 1122736 h 1778527"/>
                  <a:gd name="connsiteX4" fmla="*/ 543263 w 9782398"/>
                  <a:gd name="connsiteY4" fmla="*/ 1778527 h 1778527"/>
                  <a:gd name="connsiteX0" fmla="*/ 543263 w 9797910"/>
                  <a:gd name="connsiteY0" fmla="*/ 1778527 h 1778527"/>
                  <a:gd name="connsiteX1" fmla="*/ 0 w 9797910"/>
                  <a:gd name="connsiteY1" fmla="*/ 569086 h 1778527"/>
                  <a:gd name="connsiteX2" fmla="*/ 8541608 w 9797910"/>
                  <a:gd name="connsiteY2" fmla="*/ 0 h 1778527"/>
                  <a:gd name="connsiteX3" fmla="*/ 9797910 w 9797910"/>
                  <a:gd name="connsiteY3" fmla="*/ 1154194 h 1778527"/>
                  <a:gd name="connsiteX4" fmla="*/ 543263 w 9797910"/>
                  <a:gd name="connsiteY4" fmla="*/ 1778527 h 1778527"/>
                  <a:gd name="connsiteX0" fmla="*/ 616646 w 9871293"/>
                  <a:gd name="connsiteY0" fmla="*/ 1778527 h 1778527"/>
                  <a:gd name="connsiteX1" fmla="*/ 0 w 9871293"/>
                  <a:gd name="connsiteY1" fmla="*/ 530064 h 1778527"/>
                  <a:gd name="connsiteX2" fmla="*/ 8614991 w 9871293"/>
                  <a:gd name="connsiteY2" fmla="*/ 0 h 1778527"/>
                  <a:gd name="connsiteX3" fmla="*/ 9871293 w 9871293"/>
                  <a:gd name="connsiteY3" fmla="*/ 1154194 h 1778527"/>
                  <a:gd name="connsiteX4" fmla="*/ 616646 w 9871293"/>
                  <a:gd name="connsiteY4" fmla="*/ 1778527 h 1778527"/>
                  <a:gd name="connsiteX0" fmla="*/ 562553 w 9871293"/>
                  <a:gd name="connsiteY0" fmla="*/ 1742027 h 1742027"/>
                  <a:gd name="connsiteX1" fmla="*/ 0 w 9871293"/>
                  <a:gd name="connsiteY1" fmla="*/ 530064 h 1742027"/>
                  <a:gd name="connsiteX2" fmla="*/ 8614991 w 9871293"/>
                  <a:gd name="connsiteY2" fmla="*/ 0 h 1742027"/>
                  <a:gd name="connsiteX3" fmla="*/ 9871293 w 9871293"/>
                  <a:gd name="connsiteY3" fmla="*/ 1154194 h 1742027"/>
                  <a:gd name="connsiteX4" fmla="*/ 562553 w 9871293"/>
                  <a:gd name="connsiteY4" fmla="*/ 1742027 h 174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71293" h="1742027">
                    <a:moveTo>
                      <a:pt x="562553" y="1742027"/>
                    </a:moveTo>
                    <a:lnTo>
                      <a:pt x="0" y="530064"/>
                    </a:lnTo>
                    <a:lnTo>
                      <a:pt x="8614991" y="0"/>
                    </a:lnTo>
                    <a:lnTo>
                      <a:pt x="9871293" y="1154194"/>
                    </a:lnTo>
                    <a:lnTo>
                      <a:pt x="562553" y="1742027"/>
                    </a:lnTo>
                    <a:close/>
                  </a:path>
                </a:pathLst>
              </a:custGeom>
              <a:blipFill>
                <a:blip r:embed="rId8"/>
                <a:stretch>
                  <a:fillRect/>
                </a:stretch>
              </a:blipFill>
              <a:ln>
                <a:solidFill>
                  <a:srgbClr val="C0C0C0"/>
                </a:solidFill>
              </a:ln>
              <a:scene3d>
                <a:camera prst="isometricOffAxis2Top"/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60" name="Group 559"/>
              <p:cNvGrpSpPr/>
              <p:nvPr/>
            </p:nvGrpSpPr>
            <p:grpSpPr>
              <a:xfrm>
                <a:off x="4633073" y="3115334"/>
                <a:ext cx="968266" cy="1112347"/>
                <a:chOff x="1526551" y="2046904"/>
                <a:chExt cx="1139136" cy="1308644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561" name="Freeform: Shape 156"/>
                <p:cNvSpPr/>
                <p:nvPr/>
              </p:nvSpPr>
              <p:spPr>
                <a:xfrm>
                  <a:off x="1526551" y="3148155"/>
                  <a:ext cx="192634" cy="207393"/>
                </a:xfrm>
                <a:custGeom>
                  <a:avLst/>
                  <a:gdLst>
                    <a:gd name="connsiteX0" fmla="*/ 151359 w 192634"/>
                    <a:gd name="connsiteY0" fmla="*/ 0 h 207393"/>
                    <a:gd name="connsiteX1" fmla="*/ 2134 w 192634"/>
                    <a:gd name="connsiteY1" fmla="*/ 107950 h 207393"/>
                    <a:gd name="connsiteX2" fmla="*/ 71984 w 192634"/>
                    <a:gd name="connsiteY2" fmla="*/ 206375 h 207393"/>
                    <a:gd name="connsiteX3" fmla="*/ 192634 w 192634"/>
                    <a:gd name="connsiteY3" fmla="*/ 44450 h 20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634" h="207393">
                      <a:moveTo>
                        <a:pt x="151359" y="0"/>
                      </a:moveTo>
                      <a:cubicBezTo>
                        <a:pt x="83361" y="36777"/>
                        <a:pt x="15363" y="73554"/>
                        <a:pt x="2134" y="107950"/>
                      </a:cubicBezTo>
                      <a:cubicBezTo>
                        <a:pt x="-11095" y="142346"/>
                        <a:pt x="40234" y="216958"/>
                        <a:pt x="71984" y="206375"/>
                      </a:cubicBezTo>
                      <a:cubicBezTo>
                        <a:pt x="103734" y="195792"/>
                        <a:pt x="148184" y="120121"/>
                        <a:pt x="192634" y="44450"/>
                      </a:cubicBezTo>
                    </a:path>
                  </a:pathLst>
                </a:custGeom>
                <a:noFill/>
                <a:ln w="50800">
                  <a:solidFill>
                    <a:srgbClr val="9F9E9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Oval 28"/>
                <p:cNvSpPr/>
                <p:nvPr/>
              </p:nvSpPr>
              <p:spPr>
                <a:xfrm>
                  <a:off x="1622868" y="2046904"/>
                  <a:ext cx="1042819" cy="1222986"/>
                </a:xfrm>
                <a:custGeom>
                  <a:avLst/>
                  <a:gdLst>
                    <a:gd name="connsiteX0" fmla="*/ 0 w 1045368"/>
                    <a:gd name="connsiteY0" fmla="*/ 765175 h 1530350"/>
                    <a:gd name="connsiteX1" fmla="*/ 522684 w 1045368"/>
                    <a:gd name="connsiteY1" fmla="*/ 0 h 1530350"/>
                    <a:gd name="connsiteX2" fmla="*/ 1045368 w 1045368"/>
                    <a:gd name="connsiteY2" fmla="*/ 765175 h 1530350"/>
                    <a:gd name="connsiteX3" fmla="*/ 522684 w 1045368"/>
                    <a:gd name="connsiteY3" fmla="*/ 1530350 h 1530350"/>
                    <a:gd name="connsiteX4" fmla="*/ 0 w 1045368"/>
                    <a:gd name="connsiteY4" fmla="*/ 765175 h 1530350"/>
                    <a:gd name="connsiteX0" fmla="*/ 3 w 1045371"/>
                    <a:gd name="connsiteY0" fmla="*/ 765175 h 1244600"/>
                    <a:gd name="connsiteX1" fmla="*/ 522687 w 1045371"/>
                    <a:gd name="connsiteY1" fmla="*/ 0 h 1244600"/>
                    <a:gd name="connsiteX2" fmla="*/ 1045371 w 1045371"/>
                    <a:gd name="connsiteY2" fmla="*/ 765175 h 1244600"/>
                    <a:gd name="connsiteX3" fmla="*/ 516337 w 1045371"/>
                    <a:gd name="connsiteY3" fmla="*/ 1244600 h 1244600"/>
                    <a:gd name="connsiteX4" fmla="*/ 3 w 1045371"/>
                    <a:gd name="connsiteY4" fmla="*/ 765175 h 1244600"/>
                    <a:gd name="connsiteX0" fmla="*/ 86 w 1045454"/>
                    <a:gd name="connsiteY0" fmla="*/ 765175 h 1193800"/>
                    <a:gd name="connsiteX1" fmla="*/ 522770 w 1045454"/>
                    <a:gd name="connsiteY1" fmla="*/ 0 h 1193800"/>
                    <a:gd name="connsiteX2" fmla="*/ 1045454 w 1045454"/>
                    <a:gd name="connsiteY2" fmla="*/ 765175 h 1193800"/>
                    <a:gd name="connsiteX3" fmla="*/ 554520 w 1045454"/>
                    <a:gd name="connsiteY3" fmla="*/ 1193800 h 1193800"/>
                    <a:gd name="connsiteX4" fmla="*/ 86 w 1045454"/>
                    <a:gd name="connsiteY4" fmla="*/ 765175 h 1193800"/>
                    <a:gd name="connsiteX0" fmla="*/ 86 w 1065349"/>
                    <a:gd name="connsiteY0" fmla="*/ 765175 h 1237473"/>
                    <a:gd name="connsiteX1" fmla="*/ 522770 w 1065349"/>
                    <a:gd name="connsiteY1" fmla="*/ 0 h 1237473"/>
                    <a:gd name="connsiteX2" fmla="*/ 1045454 w 1065349"/>
                    <a:gd name="connsiteY2" fmla="*/ 765175 h 1237473"/>
                    <a:gd name="connsiteX3" fmla="*/ 931155 w 1065349"/>
                    <a:gd name="connsiteY3" fmla="*/ 1174750 h 1237473"/>
                    <a:gd name="connsiteX4" fmla="*/ 554520 w 1065349"/>
                    <a:gd name="connsiteY4" fmla="*/ 1193800 h 1237473"/>
                    <a:gd name="connsiteX5" fmla="*/ 86 w 1065349"/>
                    <a:gd name="connsiteY5" fmla="*/ 765175 h 1237473"/>
                    <a:gd name="connsiteX0" fmla="*/ 13530 w 1078793"/>
                    <a:gd name="connsiteY0" fmla="*/ 765175 h 1212948"/>
                    <a:gd name="connsiteX1" fmla="*/ 536214 w 1078793"/>
                    <a:gd name="connsiteY1" fmla="*/ 0 h 1212948"/>
                    <a:gd name="connsiteX2" fmla="*/ 1058898 w 1078793"/>
                    <a:gd name="connsiteY2" fmla="*/ 765175 h 1212948"/>
                    <a:gd name="connsiteX3" fmla="*/ 944599 w 1078793"/>
                    <a:gd name="connsiteY3" fmla="*/ 1174750 h 1212948"/>
                    <a:gd name="connsiteX4" fmla="*/ 567964 w 1078793"/>
                    <a:gd name="connsiteY4" fmla="*/ 1193800 h 1212948"/>
                    <a:gd name="connsiteX5" fmla="*/ 188949 w 1078793"/>
                    <a:gd name="connsiteY5" fmla="*/ 1162050 h 1212948"/>
                    <a:gd name="connsiteX6" fmla="*/ 13530 w 1078793"/>
                    <a:gd name="connsiteY6" fmla="*/ 765175 h 1212948"/>
                    <a:gd name="connsiteX0" fmla="*/ 13530 w 1078793"/>
                    <a:gd name="connsiteY0" fmla="*/ 765175 h 1212948"/>
                    <a:gd name="connsiteX1" fmla="*/ 536214 w 1078793"/>
                    <a:gd name="connsiteY1" fmla="*/ 0 h 1212948"/>
                    <a:gd name="connsiteX2" fmla="*/ 1058898 w 1078793"/>
                    <a:gd name="connsiteY2" fmla="*/ 765175 h 1212948"/>
                    <a:gd name="connsiteX3" fmla="*/ 944599 w 1078793"/>
                    <a:gd name="connsiteY3" fmla="*/ 1174750 h 1212948"/>
                    <a:gd name="connsiteX4" fmla="*/ 567964 w 1078793"/>
                    <a:gd name="connsiteY4" fmla="*/ 1193800 h 1212948"/>
                    <a:gd name="connsiteX5" fmla="*/ 188949 w 1078793"/>
                    <a:gd name="connsiteY5" fmla="*/ 1162050 h 1212948"/>
                    <a:gd name="connsiteX6" fmla="*/ 13530 w 1078793"/>
                    <a:gd name="connsiteY6" fmla="*/ 765175 h 1212948"/>
                    <a:gd name="connsiteX0" fmla="*/ 13530 w 1078793"/>
                    <a:gd name="connsiteY0" fmla="*/ 765175 h 1194176"/>
                    <a:gd name="connsiteX1" fmla="*/ 536214 w 1078793"/>
                    <a:gd name="connsiteY1" fmla="*/ 0 h 1194176"/>
                    <a:gd name="connsiteX2" fmla="*/ 1058898 w 1078793"/>
                    <a:gd name="connsiteY2" fmla="*/ 765175 h 1194176"/>
                    <a:gd name="connsiteX3" fmla="*/ 944599 w 1078793"/>
                    <a:gd name="connsiteY3" fmla="*/ 1174750 h 1194176"/>
                    <a:gd name="connsiteX4" fmla="*/ 567964 w 1078793"/>
                    <a:gd name="connsiteY4" fmla="*/ 1193800 h 1194176"/>
                    <a:gd name="connsiteX5" fmla="*/ 188949 w 1078793"/>
                    <a:gd name="connsiteY5" fmla="*/ 1162050 h 1194176"/>
                    <a:gd name="connsiteX6" fmla="*/ 13530 w 1078793"/>
                    <a:gd name="connsiteY6" fmla="*/ 765175 h 1194176"/>
                    <a:gd name="connsiteX0" fmla="*/ 13530 w 1214967"/>
                    <a:gd name="connsiteY0" fmla="*/ 774592 h 1203593"/>
                    <a:gd name="connsiteX1" fmla="*/ 536214 w 1214967"/>
                    <a:gd name="connsiteY1" fmla="*/ 9417 h 1203593"/>
                    <a:gd name="connsiteX2" fmla="*/ 1204948 w 1214967"/>
                    <a:gd name="connsiteY2" fmla="*/ 399942 h 1203593"/>
                    <a:gd name="connsiteX3" fmla="*/ 944599 w 1214967"/>
                    <a:gd name="connsiteY3" fmla="*/ 1184167 h 1203593"/>
                    <a:gd name="connsiteX4" fmla="*/ 567964 w 1214967"/>
                    <a:gd name="connsiteY4" fmla="*/ 1203217 h 1203593"/>
                    <a:gd name="connsiteX5" fmla="*/ 188949 w 1214967"/>
                    <a:gd name="connsiteY5" fmla="*/ 1171467 h 1203593"/>
                    <a:gd name="connsiteX6" fmla="*/ 13530 w 1214967"/>
                    <a:gd name="connsiteY6" fmla="*/ 774592 h 1203593"/>
                    <a:gd name="connsiteX0" fmla="*/ 13530 w 1206865"/>
                    <a:gd name="connsiteY0" fmla="*/ 775319 h 1204320"/>
                    <a:gd name="connsiteX1" fmla="*/ 536214 w 1206865"/>
                    <a:gd name="connsiteY1" fmla="*/ 10144 h 1204320"/>
                    <a:gd name="connsiteX2" fmla="*/ 1046199 w 1206865"/>
                    <a:gd name="connsiteY2" fmla="*/ 340345 h 1204320"/>
                    <a:gd name="connsiteX3" fmla="*/ 1204948 w 1206865"/>
                    <a:gd name="connsiteY3" fmla="*/ 400669 h 1204320"/>
                    <a:gd name="connsiteX4" fmla="*/ 944599 w 1206865"/>
                    <a:gd name="connsiteY4" fmla="*/ 1184894 h 1204320"/>
                    <a:gd name="connsiteX5" fmla="*/ 567964 w 1206865"/>
                    <a:gd name="connsiteY5" fmla="*/ 1203944 h 1204320"/>
                    <a:gd name="connsiteX6" fmla="*/ 188949 w 1206865"/>
                    <a:gd name="connsiteY6" fmla="*/ 1172194 h 1204320"/>
                    <a:gd name="connsiteX7" fmla="*/ 13530 w 1206865"/>
                    <a:gd name="connsiteY7" fmla="*/ 775319 h 1204320"/>
                    <a:gd name="connsiteX0" fmla="*/ 13530 w 1206050"/>
                    <a:gd name="connsiteY0" fmla="*/ 766446 h 1195447"/>
                    <a:gd name="connsiteX1" fmla="*/ 536214 w 1206050"/>
                    <a:gd name="connsiteY1" fmla="*/ 1271 h 1195447"/>
                    <a:gd name="connsiteX2" fmla="*/ 779499 w 1206050"/>
                    <a:gd name="connsiteY2" fmla="*/ 579122 h 1195447"/>
                    <a:gd name="connsiteX3" fmla="*/ 1046199 w 1206050"/>
                    <a:gd name="connsiteY3" fmla="*/ 331472 h 1195447"/>
                    <a:gd name="connsiteX4" fmla="*/ 1204948 w 1206050"/>
                    <a:gd name="connsiteY4" fmla="*/ 391796 h 1195447"/>
                    <a:gd name="connsiteX5" fmla="*/ 944599 w 1206050"/>
                    <a:gd name="connsiteY5" fmla="*/ 1176021 h 1195447"/>
                    <a:gd name="connsiteX6" fmla="*/ 567964 w 1206050"/>
                    <a:gd name="connsiteY6" fmla="*/ 1195071 h 1195447"/>
                    <a:gd name="connsiteX7" fmla="*/ 188949 w 1206050"/>
                    <a:gd name="connsiteY7" fmla="*/ 1163321 h 1195447"/>
                    <a:gd name="connsiteX8" fmla="*/ 13530 w 1206050"/>
                    <a:gd name="connsiteY8" fmla="*/ 766446 h 1195447"/>
                    <a:gd name="connsiteX0" fmla="*/ 13530 w 1206050"/>
                    <a:gd name="connsiteY0" fmla="*/ 766866 h 1195867"/>
                    <a:gd name="connsiteX1" fmla="*/ 536214 w 1206050"/>
                    <a:gd name="connsiteY1" fmla="*/ 1691 h 1195867"/>
                    <a:gd name="connsiteX2" fmla="*/ 862049 w 1206050"/>
                    <a:gd name="connsiteY2" fmla="*/ 554142 h 1195867"/>
                    <a:gd name="connsiteX3" fmla="*/ 1046199 w 1206050"/>
                    <a:gd name="connsiteY3" fmla="*/ 331892 h 1195867"/>
                    <a:gd name="connsiteX4" fmla="*/ 1204948 w 1206050"/>
                    <a:gd name="connsiteY4" fmla="*/ 392216 h 1195867"/>
                    <a:gd name="connsiteX5" fmla="*/ 944599 w 1206050"/>
                    <a:gd name="connsiteY5" fmla="*/ 1176441 h 1195867"/>
                    <a:gd name="connsiteX6" fmla="*/ 567964 w 1206050"/>
                    <a:gd name="connsiteY6" fmla="*/ 1195491 h 1195867"/>
                    <a:gd name="connsiteX7" fmla="*/ 188949 w 1206050"/>
                    <a:gd name="connsiteY7" fmla="*/ 1163741 h 1195867"/>
                    <a:gd name="connsiteX8" fmla="*/ 13530 w 1206050"/>
                    <a:gd name="connsiteY8" fmla="*/ 766866 h 1195867"/>
                    <a:gd name="connsiteX0" fmla="*/ 13530 w 1206620"/>
                    <a:gd name="connsiteY0" fmla="*/ 766866 h 1195867"/>
                    <a:gd name="connsiteX1" fmla="*/ 536214 w 1206620"/>
                    <a:gd name="connsiteY1" fmla="*/ 1691 h 1195867"/>
                    <a:gd name="connsiteX2" fmla="*/ 862049 w 1206620"/>
                    <a:gd name="connsiteY2" fmla="*/ 554142 h 1195867"/>
                    <a:gd name="connsiteX3" fmla="*/ 1090649 w 1206620"/>
                    <a:gd name="connsiteY3" fmla="*/ 331892 h 1195867"/>
                    <a:gd name="connsiteX4" fmla="*/ 1204948 w 1206620"/>
                    <a:gd name="connsiteY4" fmla="*/ 392216 h 1195867"/>
                    <a:gd name="connsiteX5" fmla="*/ 944599 w 1206620"/>
                    <a:gd name="connsiteY5" fmla="*/ 1176441 h 1195867"/>
                    <a:gd name="connsiteX6" fmla="*/ 567964 w 1206620"/>
                    <a:gd name="connsiteY6" fmla="*/ 1195491 h 1195867"/>
                    <a:gd name="connsiteX7" fmla="*/ 188949 w 1206620"/>
                    <a:gd name="connsiteY7" fmla="*/ 1163741 h 1195867"/>
                    <a:gd name="connsiteX8" fmla="*/ 13530 w 1206620"/>
                    <a:gd name="connsiteY8" fmla="*/ 766866 h 1195867"/>
                    <a:gd name="connsiteX0" fmla="*/ 13530 w 1206752"/>
                    <a:gd name="connsiteY0" fmla="*/ 766866 h 1195867"/>
                    <a:gd name="connsiteX1" fmla="*/ 536214 w 1206752"/>
                    <a:gd name="connsiteY1" fmla="*/ 1691 h 1195867"/>
                    <a:gd name="connsiteX2" fmla="*/ 862049 w 1206752"/>
                    <a:gd name="connsiteY2" fmla="*/ 554142 h 1195867"/>
                    <a:gd name="connsiteX3" fmla="*/ 1096999 w 1206752"/>
                    <a:gd name="connsiteY3" fmla="*/ 338242 h 1195867"/>
                    <a:gd name="connsiteX4" fmla="*/ 1204948 w 1206752"/>
                    <a:gd name="connsiteY4" fmla="*/ 392216 h 1195867"/>
                    <a:gd name="connsiteX5" fmla="*/ 944599 w 1206752"/>
                    <a:gd name="connsiteY5" fmla="*/ 1176441 h 1195867"/>
                    <a:gd name="connsiteX6" fmla="*/ 567964 w 1206752"/>
                    <a:gd name="connsiteY6" fmla="*/ 1195491 h 1195867"/>
                    <a:gd name="connsiteX7" fmla="*/ 188949 w 1206752"/>
                    <a:gd name="connsiteY7" fmla="*/ 1163741 h 1195867"/>
                    <a:gd name="connsiteX8" fmla="*/ 13530 w 1206752"/>
                    <a:gd name="connsiteY8" fmla="*/ 766866 h 1195867"/>
                    <a:gd name="connsiteX0" fmla="*/ 13530 w 1206752"/>
                    <a:gd name="connsiteY0" fmla="*/ 769216 h 1198217"/>
                    <a:gd name="connsiteX1" fmla="*/ 536214 w 1206752"/>
                    <a:gd name="connsiteY1" fmla="*/ 4041 h 1198217"/>
                    <a:gd name="connsiteX2" fmla="*/ 919199 w 1206752"/>
                    <a:gd name="connsiteY2" fmla="*/ 461242 h 1198217"/>
                    <a:gd name="connsiteX3" fmla="*/ 1096999 w 1206752"/>
                    <a:gd name="connsiteY3" fmla="*/ 340592 h 1198217"/>
                    <a:gd name="connsiteX4" fmla="*/ 1204948 w 1206752"/>
                    <a:gd name="connsiteY4" fmla="*/ 394566 h 1198217"/>
                    <a:gd name="connsiteX5" fmla="*/ 944599 w 1206752"/>
                    <a:gd name="connsiteY5" fmla="*/ 1178791 h 1198217"/>
                    <a:gd name="connsiteX6" fmla="*/ 567964 w 1206752"/>
                    <a:gd name="connsiteY6" fmla="*/ 1197841 h 1198217"/>
                    <a:gd name="connsiteX7" fmla="*/ 188949 w 1206752"/>
                    <a:gd name="connsiteY7" fmla="*/ 1166091 h 1198217"/>
                    <a:gd name="connsiteX8" fmla="*/ 13530 w 1206752"/>
                    <a:gd name="connsiteY8" fmla="*/ 769216 h 1198217"/>
                    <a:gd name="connsiteX0" fmla="*/ 13530 w 1206752"/>
                    <a:gd name="connsiteY0" fmla="*/ 797143 h 1226144"/>
                    <a:gd name="connsiteX1" fmla="*/ 536214 w 1206752"/>
                    <a:gd name="connsiteY1" fmla="*/ 31968 h 1226144"/>
                    <a:gd name="connsiteX2" fmla="*/ 842999 w 1206752"/>
                    <a:gd name="connsiteY2" fmla="*/ 178019 h 1226144"/>
                    <a:gd name="connsiteX3" fmla="*/ 919199 w 1206752"/>
                    <a:gd name="connsiteY3" fmla="*/ 489169 h 1226144"/>
                    <a:gd name="connsiteX4" fmla="*/ 1096999 w 1206752"/>
                    <a:gd name="connsiteY4" fmla="*/ 368519 h 1226144"/>
                    <a:gd name="connsiteX5" fmla="*/ 1204948 w 1206752"/>
                    <a:gd name="connsiteY5" fmla="*/ 422493 h 1226144"/>
                    <a:gd name="connsiteX6" fmla="*/ 944599 w 1206752"/>
                    <a:gd name="connsiteY6" fmla="*/ 1206718 h 1226144"/>
                    <a:gd name="connsiteX7" fmla="*/ 567964 w 1206752"/>
                    <a:gd name="connsiteY7" fmla="*/ 1225768 h 1226144"/>
                    <a:gd name="connsiteX8" fmla="*/ 188949 w 1206752"/>
                    <a:gd name="connsiteY8" fmla="*/ 1194018 h 1226144"/>
                    <a:gd name="connsiteX9" fmla="*/ 13530 w 1206752"/>
                    <a:gd name="connsiteY9" fmla="*/ 797143 h 1226144"/>
                    <a:gd name="connsiteX0" fmla="*/ 1140 w 1194362"/>
                    <a:gd name="connsiteY0" fmla="*/ 765436 h 1194437"/>
                    <a:gd name="connsiteX1" fmla="*/ 252759 w 1194362"/>
                    <a:gd name="connsiteY1" fmla="*/ 133612 h 1194437"/>
                    <a:gd name="connsiteX2" fmla="*/ 523824 w 1194362"/>
                    <a:gd name="connsiteY2" fmla="*/ 261 h 1194437"/>
                    <a:gd name="connsiteX3" fmla="*/ 830609 w 1194362"/>
                    <a:gd name="connsiteY3" fmla="*/ 146312 h 1194437"/>
                    <a:gd name="connsiteX4" fmla="*/ 906809 w 1194362"/>
                    <a:gd name="connsiteY4" fmla="*/ 457462 h 1194437"/>
                    <a:gd name="connsiteX5" fmla="*/ 1084609 w 1194362"/>
                    <a:gd name="connsiteY5" fmla="*/ 336812 h 1194437"/>
                    <a:gd name="connsiteX6" fmla="*/ 1192558 w 1194362"/>
                    <a:gd name="connsiteY6" fmla="*/ 390786 h 1194437"/>
                    <a:gd name="connsiteX7" fmla="*/ 932209 w 1194362"/>
                    <a:gd name="connsiteY7" fmla="*/ 1175011 h 1194437"/>
                    <a:gd name="connsiteX8" fmla="*/ 555574 w 1194362"/>
                    <a:gd name="connsiteY8" fmla="*/ 1194061 h 1194437"/>
                    <a:gd name="connsiteX9" fmla="*/ 176559 w 1194362"/>
                    <a:gd name="connsiteY9" fmla="*/ 1162311 h 1194437"/>
                    <a:gd name="connsiteX10" fmla="*/ 1140 w 1194362"/>
                    <a:gd name="connsiteY10" fmla="*/ 765436 h 1194437"/>
                    <a:gd name="connsiteX0" fmla="*/ 50360 w 1059432"/>
                    <a:gd name="connsiteY0" fmla="*/ 714636 h 1194437"/>
                    <a:gd name="connsiteX1" fmla="*/ 117829 w 1059432"/>
                    <a:gd name="connsiteY1" fmla="*/ 133612 h 1194437"/>
                    <a:gd name="connsiteX2" fmla="*/ 388894 w 1059432"/>
                    <a:gd name="connsiteY2" fmla="*/ 261 h 1194437"/>
                    <a:gd name="connsiteX3" fmla="*/ 695679 w 1059432"/>
                    <a:gd name="connsiteY3" fmla="*/ 146312 h 1194437"/>
                    <a:gd name="connsiteX4" fmla="*/ 771879 w 1059432"/>
                    <a:gd name="connsiteY4" fmla="*/ 457462 h 1194437"/>
                    <a:gd name="connsiteX5" fmla="*/ 949679 w 1059432"/>
                    <a:gd name="connsiteY5" fmla="*/ 336812 h 1194437"/>
                    <a:gd name="connsiteX6" fmla="*/ 1057628 w 1059432"/>
                    <a:gd name="connsiteY6" fmla="*/ 390786 h 1194437"/>
                    <a:gd name="connsiteX7" fmla="*/ 797279 w 1059432"/>
                    <a:gd name="connsiteY7" fmla="*/ 1175011 h 1194437"/>
                    <a:gd name="connsiteX8" fmla="*/ 420644 w 1059432"/>
                    <a:gd name="connsiteY8" fmla="*/ 1194061 h 1194437"/>
                    <a:gd name="connsiteX9" fmla="*/ 41629 w 1059432"/>
                    <a:gd name="connsiteY9" fmla="*/ 1162311 h 1194437"/>
                    <a:gd name="connsiteX10" fmla="*/ 50360 w 1059432"/>
                    <a:gd name="connsiteY10" fmla="*/ 714636 h 1194437"/>
                    <a:gd name="connsiteX0" fmla="*/ 27196 w 1036268"/>
                    <a:gd name="connsiteY0" fmla="*/ 714636 h 1195889"/>
                    <a:gd name="connsiteX1" fmla="*/ 94665 w 1036268"/>
                    <a:gd name="connsiteY1" fmla="*/ 133612 h 1195889"/>
                    <a:gd name="connsiteX2" fmla="*/ 365730 w 1036268"/>
                    <a:gd name="connsiteY2" fmla="*/ 261 h 1195889"/>
                    <a:gd name="connsiteX3" fmla="*/ 672515 w 1036268"/>
                    <a:gd name="connsiteY3" fmla="*/ 146312 h 1195889"/>
                    <a:gd name="connsiteX4" fmla="*/ 748715 w 1036268"/>
                    <a:gd name="connsiteY4" fmla="*/ 457462 h 1195889"/>
                    <a:gd name="connsiteX5" fmla="*/ 926515 w 1036268"/>
                    <a:gd name="connsiteY5" fmla="*/ 336812 h 1195889"/>
                    <a:gd name="connsiteX6" fmla="*/ 1034464 w 1036268"/>
                    <a:gd name="connsiteY6" fmla="*/ 390786 h 1195889"/>
                    <a:gd name="connsiteX7" fmla="*/ 774115 w 1036268"/>
                    <a:gd name="connsiteY7" fmla="*/ 1175011 h 1195889"/>
                    <a:gd name="connsiteX8" fmla="*/ 397480 w 1036268"/>
                    <a:gd name="connsiteY8" fmla="*/ 1194061 h 1195889"/>
                    <a:gd name="connsiteX9" fmla="*/ 50215 w 1036268"/>
                    <a:gd name="connsiteY9" fmla="*/ 1136911 h 1195889"/>
                    <a:gd name="connsiteX10" fmla="*/ 27196 w 1036268"/>
                    <a:gd name="connsiteY10" fmla="*/ 714636 h 1195889"/>
                    <a:gd name="connsiteX0" fmla="*/ 27196 w 1036268"/>
                    <a:gd name="connsiteY0" fmla="*/ 714636 h 1195889"/>
                    <a:gd name="connsiteX1" fmla="*/ 94665 w 1036268"/>
                    <a:gd name="connsiteY1" fmla="*/ 133612 h 1195889"/>
                    <a:gd name="connsiteX2" fmla="*/ 365730 w 1036268"/>
                    <a:gd name="connsiteY2" fmla="*/ 261 h 1195889"/>
                    <a:gd name="connsiteX3" fmla="*/ 672515 w 1036268"/>
                    <a:gd name="connsiteY3" fmla="*/ 146312 h 1195889"/>
                    <a:gd name="connsiteX4" fmla="*/ 748715 w 1036268"/>
                    <a:gd name="connsiteY4" fmla="*/ 457462 h 1195889"/>
                    <a:gd name="connsiteX5" fmla="*/ 926515 w 1036268"/>
                    <a:gd name="connsiteY5" fmla="*/ 336812 h 1195889"/>
                    <a:gd name="connsiteX6" fmla="*/ 1034464 w 1036268"/>
                    <a:gd name="connsiteY6" fmla="*/ 390786 h 1195889"/>
                    <a:gd name="connsiteX7" fmla="*/ 774115 w 1036268"/>
                    <a:gd name="connsiteY7" fmla="*/ 1175011 h 1195889"/>
                    <a:gd name="connsiteX8" fmla="*/ 397480 w 1036268"/>
                    <a:gd name="connsiteY8" fmla="*/ 1194061 h 1195889"/>
                    <a:gd name="connsiteX9" fmla="*/ 50215 w 1036268"/>
                    <a:gd name="connsiteY9" fmla="*/ 1136911 h 1195889"/>
                    <a:gd name="connsiteX10" fmla="*/ 27196 w 1036268"/>
                    <a:gd name="connsiteY10" fmla="*/ 714636 h 1195889"/>
                    <a:gd name="connsiteX0" fmla="*/ 3766 w 1012838"/>
                    <a:gd name="connsiteY0" fmla="*/ 714636 h 1195889"/>
                    <a:gd name="connsiteX1" fmla="*/ 71235 w 1012838"/>
                    <a:gd name="connsiteY1" fmla="*/ 133612 h 1195889"/>
                    <a:gd name="connsiteX2" fmla="*/ 342300 w 1012838"/>
                    <a:gd name="connsiteY2" fmla="*/ 261 h 1195889"/>
                    <a:gd name="connsiteX3" fmla="*/ 649085 w 1012838"/>
                    <a:gd name="connsiteY3" fmla="*/ 146312 h 1195889"/>
                    <a:gd name="connsiteX4" fmla="*/ 725285 w 1012838"/>
                    <a:gd name="connsiteY4" fmla="*/ 457462 h 1195889"/>
                    <a:gd name="connsiteX5" fmla="*/ 903085 w 1012838"/>
                    <a:gd name="connsiteY5" fmla="*/ 336812 h 1195889"/>
                    <a:gd name="connsiteX6" fmla="*/ 1011034 w 1012838"/>
                    <a:gd name="connsiteY6" fmla="*/ 390786 h 1195889"/>
                    <a:gd name="connsiteX7" fmla="*/ 750685 w 1012838"/>
                    <a:gd name="connsiteY7" fmla="*/ 1175011 h 1195889"/>
                    <a:gd name="connsiteX8" fmla="*/ 374050 w 1012838"/>
                    <a:gd name="connsiteY8" fmla="*/ 1194061 h 1195889"/>
                    <a:gd name="connsiteX9" fmla="*/ 26785 w 1012838"/>
                    <a:gd name="connsiteY9" fmla="*/ 1136911 h 1195889"/>
                    <a:gd name="connsiteX10" fmla="*/ 3766 w 1012838"/>
                    <a:gd name="connsiteY10" fmla="*/ 714636 h 1195889"/>
                    <a:gd name="connsiteX0" fmla="*/ 929 w 1010001"/>
                    <a:gd name="connsiteY0" fmla="*/ 714636 h 1195889"/>
                    <a:gd name="connsiteX1" fmla="*/ 68398 w 1010001"/>
                    <a:gd name="connsiteY1" fmla="*/ 133612 h 1195889"/>
                    <a:gd name="connsiteX2" fmla="*/ 339463 w 1010001"/>
                    <a:gd name="connsiteY2" fmla="*/ 261 h 1195889"/>
                    <a:gd name="connsiteX3" fmla="*/ 646248 w 1010001"/>
                    <a:gd name="connsiteY3" fmla="*/ 146312 h 1195889"/>
                    <a:gd name="connsiteX4" fmla="*/ 722448 w 1010001"/>
                    <a:gd name="connsiteY4" fmla="*/ 457462 h 1195889"/>
                    <a:gd name="connsiteX5" fmla="*/ 900248 w 1010001"/>
                    <a:gd name="connsiteY5" fmla="*/ 336812 h 1195889"/>
                    <a:gd name="connsiteX6" fmla="*/ 1008197 w 1010001"/>
                    <a:gd name="connsiteY6" fmla="*/ 390786 h 1195889"/>
                    <a:gd name="connsiteX7" fmla="*/ 747848 w 1010001"/>
                    <a:gd name="connsiteY7" fmla="*/ 1175011 h 1195889"/>
                    <a:gd name="connsiteX8" fmla="*/ 371213 w 1010001"/>
                    <a:gd name="connsiteY8" fmla="*/ 1194061 h 1195889"/>
                    <a:gd name="connsiteX9" fmla="*/ 23948 w 1010001"/>
                    <a:gd name="connsiteY9" fmla="*/ 1136911 h 1195889"/>
                    <a:gd name="connsiteX10" fmla="*/ 929 w 1010001"/>
                    <a:gd name="connsiteY10" fmla="*/ 714636 h 1195889"/>
                    <a:gd name="connsiteX0" fmla="*/ 2015 w 1011087"/>
                    <a:gd name="connsiteY0" fmla="*/ 714636 h 1195889"/>
                    <a:gd name="connsiteX1" fmla="*/ 69484 w 1011087"/>
                    <a:gd name="connsiteY1" fmla="*/ 133612 h 1195889"/>
                    <a:gd name="connsiteX2" fmla="*/ 340549 w 1011087"/>
                    <a:gd name="connsiteY2" fmla="*/ 261 h 1195889"/>
                    <a:gd name="connsiteX3" fmla="*/ 647334 w 1011087"/>
                    <a:gd name="connsiteY3" fmla="*/ 146312 h 1195889"/>
                    <a:gd name="connsiteX4" fmla="*/ 723534 w 1011087"/>
                    <a:gd name="connsiteY4" fmla="*/ 457462 h 1195889"/>
                    <a:gd name="connsiteX5" fmla="*/ 901334 w 1011087"/>
                    <a:gd name="connsiteY5" fmla="*/ 336812 h 1195889"/>
                    <a:gd name="connsiteX6" fmla="*/ 1009283 w 1011087"/>
                    <a:gd name="connsiteY6" fmla="*/ 390786 h 1195889"/>
                    <a:gd name="connsiteX7" fmla="*/ 748934 w 1011087"/>
                    <a:gd name="connsiteY7" fmla="*/ 1175011 h 1195889"/>
                    <a:gd name="connsiteX8" fmla="*/ 372299 w 1011087"/>
                    <a:gd name="connsiteY8" fmla="*/ 1194061 h 1195889"/>
                    <a:gd name="connsiteX9" fmla="*/ 25034 w 1011087"/>
                    <a:gd name="connsiteY9" fmla="*/ 1136911 h 1195889"/>
                    <a:gd name="connsiteX10" fmla="*/ 2015 w 1011087"/>
                    <a:gd name="connsiteY10" fmla="*/ 714636 h 1195889"/>
                    <a:gd name="connsiteX0" fmla="*/ 32651 w 1041723"/>
                    <a:gd name="connsiteY0" fmla="*/ 714636 h 1194089"/>
                    <a:gd name="connsiteX1" fmla="*/ 100120 w 1041723"/>
                    <a:gd name="connsiteY1" fmla="*/ 133612 h 1194089"/>
                    <a:gd name="connsiteX2" fmla="*/ 371185 w 1041723"/>
                    <a:gd name="connsiteY2" fmla="*/ 261 h 1194089"/>
                    <a:gd name="connsiteX3" fmla="*/ 677970 w 1041723"/>
                    <a:gd name="connsiteY3" fmla="*/ 146312 h 1194089"/>
                    <a:gd name="connsiteX4" fmla="*/ 754170 w 1041723"/>
                    <a:gd name="connsiteY4" fmla="*/ 457462 h 1194089"/>
                    <a:gd name="connsiteX5" fmla="*/ 931970 w 1041723"/>
                    <a:gd name="connsiteY5" fmla="*/ 336812 h 1194089"/>
                    <a:gd name="connsiteX6" fmla="*/ 1039919 w 1041723"/>
                    <a:gd name="connsiteY6" fmla="*/ 390786 h 1194089"/>
                    <a:gd name="connsiteX7" fmla="*/ 779570 w 1041723"/>
                    <a:gd name="connsiteY7" fmla="*/ 1175011 h 1194089"/>
                    <a:gd name="connsiteX8" fmla="*/ 402935 w 1041723"/>
                    <a:gd name="connsiteY8" fmla="*/ 1194061 h 1194089"/>
                    <a:gd name="connsiteX9" fmla="*/ 4870 w 1041723"/>
                    <a:gd name="connsiteY9" fmla="*/ 1175011 h 1194089"/>
                    <a:gd name="connsiteX10" fmla="*/ 32651 w 1041723"/>
                    <a:gd name="connsiteY10" fmla="*/ 714636 h 1194089"/>
                    <a:gd name="connsiteX0" fmla="*/ 5198 w 1014270"/>
                    <a:gd name="connsiteY0" fmla="*/ 714636 h 1196005"/>
                    <a:gd name="connsiteX1" fmla="*/ 72667 w 1014270"/>
                    <a:gd name="connsiteY1" fmla="*/ 133612 h 1196005"/>
                    <a:gd name="connsiteX2" fmla="*/ 343732 w 1014270"/>
                    <a:gd name="connsiteY2" fmla="*/ 261 h 1196005"/>
                    <a:gd name="connsiteX3" fmla="*/ 650517 w 1014270"/>
                    <a:gd name="connsiteY3" fmla="*/ 146312 h 1196005"/>
                    <a:gd name="connsiteX4" fmla="*/ 726717 w 1014270"/>
                    <a:gd name="connsiteY4" fmla="*/ 457462 h 1196005"/>
                    <a:gd name="connsiteX5" fmla="*/ 904517 w 1014270"/>
                    <a:gd name="connsiteY5" fmla="*/ 336812 h 1196005"/>
                    <a:gd name="connsiteX6" fmla="*/ 1012466 w 1014270"/>
                    <a:gd name="connsiteY6" fmla="*/ 390786 h 1196005"/>
                    <a:gd name="connsiteX7" fmla="*/ 752117 w 1014270"/>
                    <a:gd name="connsiteY7" fmla="*/ 1175011 h 1196005"/>
                    <a:gd name="connsiteX8" fmla="*/ 375482 w 1014270"/>
                    <a:gd name="connsiteY8" fmla="*/ 1194061 h 1196005"/>
                    <a:gd name="connsiteX9" fmla="*/ 15517 w 1014270"/>
                    <a:gd name="connsiteY9" fmla="*/ 1181361 h 1196005"/>
                    <a:gd name="connsiteX10" fmla="*/ 5198 w 1014270"/>
                    <a:gd name="connsiteY10" fmla="*/ 714636 h 1196005"/>
                    <a:gd name="connsiteX0" fmla="*/ 14521 w 1023593"/>
                    <a:gd name="connsiteY0" fmla="*/ 714636 h 1196005"/>
                    <a:gd name="connsiteX1" fmla="*/ 81990 w 1023593"/>
                    <a:gd name="connsiteY1" fmla="*/ 133612 h 1196005"/>
                    <a:gd name="connsiteX2" fmla="*/ 353055 w 1023593"/>
                    <a:gd name="connsiteY2" fmla="*/ 261 h 1196005"/>
                    <a:gd name="connsiteX3" fmla="*/ 659840 w 1023593"/>
                    <a:gd name="connsiteY3" fmla="*/ 146312 h 1196005"/>
                    <a:gd name="connsiteX4" fmla="*/ 736040 w 1023593"/>
                    <a:gd name="connsiteY4" fmla="*/ 457462 h 1196005"/>
                    <a:gd name="connsiteX5" fmla="*/ 913840 w 1023593"/>
                    <a:gd name="connsiteY5" fmla="*/ 336812 h 1196005"/>
                    <a:gd name="connsiteX6" fmla="*/ 1021789 w 1023593"/>
                    <a:gd name="connsiteY6" fmla="*/ 390786 h 1196005"/>
                    <a:gd name="connsiteX7" fmla="*/ 761440 w 1023593"/>
                    <a:gd name="connsiteY7" fmla="*/ 1175011 h 1196005"/>
                    <a:gd name="connsiteX8" fmla="*/ 384805 w 1023593"/>
                    <a:gd name="connsiteY8" fmla="*/ 1194061 h 1196005"/>
                    <a:gd name="connsiteX9" fmla="*/ 24840 w 1023593"/>
                    <a:gd name="connsiteY9" fmla="*/ 1181361 h 1196005"/>
                    <a:gd name="connsiteX10" fmla="*/ 14521 w 1023593"/>
                    <a:gd name="connsiteY10" fmla="*/ 714636 h 1196005"/>
                    <a:gd name="connsiteX0" fmla="*/ 14521 w 1023593"/>
                    <a:gd name="connsiteY0" fmla="*/ 714636 h 1196005"/>
                    <a:gd name="connsiteX1" fmla="*/ 81990 w 1023593"/>
                    <a:gd name="connsiteY1" fmla="*/ 133612 h 1196005"/>
                    <a:gd name="connsiteX2" fmla="*/ 353055 w 1023593"/>
                    <a:gd name="connsiteY2" fmla="*/ 261 h 1196005"/>
                    <a:gd name="connsiteX3" fmla="*/ 659840 w 1023593"/>
                    <a:gd name="connsiteY3" fmla="*/ 146312 h 1196005"/>
                    <a:gd name="connsiteX4" fmla="*/ 736040 w 1023593"/>
                    <a:gd name="connsiteY4" fmla="*/ 457462 h 1196005"/>
                    <a:gd name="connsiteX5" fmla="*/ 913840 w 1023593"/>
                    <a:gd name="connsiteY5" fmla="*/ 336812 h 1196005"/>
                    <a:gd name="connsiteX6" fmla="*/ 1021789 w 1023593"/>
                    <a:gd name="connsiteY6" fmla="*/ 390786 h 1196005"/>
                    <a:gd name="connsiteX7" fmla="*/ 761440 w 1023593"/>
                    <a:gd name="connsiteY7" fmla="*/ 1175011 h 1196005"/>
                    <a:gd name="connsiteX8" fmla="*/ 384805 w 1023593"/>
                    <a:gd name="connsiteY8" fmla="*/ 1194061 h 1196005"/>
                    <a:gd name="connsiteX9" fmla="*/ 24840 w 1023593"/>
                    <a:gd name="connsiteY9" fmla="*/ 1181361 h 1196005"/>
                    <a:gd name="connsiteX10" fmla="*/ 14521 w 1023593"/>
                    <a:gd name="connsiteY10" fmla="*/ 714636 h 1196005"/>
                    <a:gd name="connsiteX0" fmla="*/ 14521 w 1023593"/>
                    <a:gd name="connsiteY0" fmla="*/ 714636 h 1196005"/>
                    <a:gd name="connsiteX1" fmla="*/ 81990 w 1023593"/>
                    <a:gd name="connsiteY1" fmla="*/ 133612 h 1196005"/>
                    <a:gd name="connsiteX2" fmla="*/ 353055 w 1023593"/>
                    <a:gd name="connsiteY2" fmla="*/ 261 h 1196005"/>
                    <a:gd name="connsiteX3" fmla="*/ 659840 w 1023593"/>
                    <a:gd name="connsiteY3" fmla="*/ 146312 h 1196005"/>
                    <a:gd name="connsiteX4" fmla="*/ 736040 w 1023593"/>
                    <a:gd name="connsiteY4" fmla="*/ 457462 h 1196005"/>
                    <a:gd name="connsiteX5" fmla="*/ 913840 w 1023593"/>
                    <a:gd name="connsiteY5" fmla="*/ 336812 h 1196005"/>
                    <a:gd name="connsiteX6" fmla="*/ 1021789 w 1023593"/>
                    <a:gd name="connsiteY6" fmla="*/ 390786 h 1196005"/>
                    <a:gd name="connsiteX7" fmla="*/ 761440 w 1023593"/>
                    <a:gd name="connsiteY7" fmla="*/ 1175011 h 1196005"/>
                    <a:gd name="connsiteX8" fmla="*/ 384805 w 1023593"/>
                    <a:gd name="connsiteY8" fmla="*/ 1194061 h 1196005"/>
                    <a:gd name="connsiteX9" fmla="*/ 24840 w 1023593"/>
                    <a:gd name="connsiteY9" fmla="*/ 1181361 h 1196005"/>
                    <a:gd name="connsiteX10" fmla="*/ 14521 w 1023593"/>
                    <a:gd name="connsiteY10" fmla="*/ 714636 h 1196005"/>
                    <a:gd name="connsiteX0" fmla="*/ 14521 w 1024356"/>
                    <a:gd name="connsiteY0" fmla="*/ 714636 h 1196005"/>
                    <a:gd name="connsiteX1" fmla="*/ 81990 w 1024356"/>
                    <a:gd name="connsiteY1" fmla="*/ 133612 h 1196005"/>
                    <a:gd name="connsiteX2" fmla="*/ 353055 w 1024356"/>
                    <a:gd name="connsiteY2" fmla="*/ 261 h 1196005"/>
                    <a:gd name="connsiteX3" fmla="*/ 659840 w 1024356"/>
                    <a:gd name="connsiteY3" fmla="*/ 146312 h 1196005"/>
                    <a:gd name="connsiteX4" fmla="*/ 736040 w 1024356"/>
                    <a:gd name="connsiteY4" fmla="*/ 457462 h 1196005"/>
                    <a:gd name="connsiteX5" fmla="*/ 913840 w 1024356"/>
                    <a:gd name="connsiteY5" fmla="*/ 336812 h 1196005"/>
                    <a:gd name="connsiteX6" fmla="*/ 1021789 w 1024356"/>
                    <a:gd name="connsiteY6" fmla="*/ 390786 h 1196005"/>
                    <a:gd name="connsiteX7" fmla="*/ 761440 w 1024356"/>
                    <a:gd name="connsiteY7" fmla="*/ 1175011 h 1196005"/>
                    <a:gd name="connsiteX8" fmla="*/ 384805 w 1024356"/>
                    <a:gd name="connsiteY8" fmla="*/ 1194061 h 1196005"/>
                    <a:gd name="connsiteX9" fmla="*/ 24840 w 1024356"/>
                    <a:gd name="connsiteY9" fmla="*/ 1181361 h 1196005"/>
                    <a:gd name="connsiteX10" fmla="*/ 14521 w 1024356"/>
                    <a:gd name="connsiteY10" fmla="*/ 714636 h 1196005"/>
                    <a:gd name="connsiteX0" fmla="*/ 14521 w 1023724"/>
                    <a:gd name="connsiteY0" fmla="*/ 714636 h 1196005"/>
                    <a:gd name="connsiteX1" fmla="*/ 81990 w 1023724"/>
                    <a:gd name="connsiteY1" fmla="*/ 133612 h 1196005"/>
                    <a:gd name="connsiteX2" fmla="*/ 353055 w 1023724"/>
                    <a:gd name="connsiteY2" fmla="*/ 261 h 1196005"/>
                    <a:gd name="connsiteX3" fmla="*/ 659840 w 1023724"/>
                    <a:gd name="connsiteY3" fmla="*/ 146312 h 1196005"/>
                    <a:gd name="connsiteX4" fmla="*/ 736040 w 1023724"/>
                    <a:gd name="connsiteY4" fmla="*/ 457462 h 1196005"/>
                    <a:gd name="connsiteX5" fmla="*/ 894790 w 1023724"/>
                    <a:gd name="connsiteY5" fmla="*/ 324112 h 1196005"/>
                    <a:gd name="connsiteX6" fmla="*/ 1021789 w 1023724"/>
                    <a:gd name="connsiteY6" fmla="*/ 390786 h 1196005"/>
                    <a:gd name="connsiteX7" fmla="*/ 761440 w 1023724"/>
                    <a:gd name="connsiteY7" fmla="*/ 1175011 h 1196005"/>
                    <a:gd name="connsiteX8" fmla="*/ 384805 w 1023724"/>
                    <a:gd name="connsiteY8" fmla="*/ 1194061 h 1196005"/>
                    <a:gd name="connsiteX9" fmla="*/ 24840 w 1023724"/>
                    <a:gd name="connsiteY9" fmla="*/ 1181361 h 1196005"/>
                    <a:gd name="connsiteX10" fmla="*/ 14521 w 1023724"/>
                    <a:gd name="connsiteY10" fmla="*/ 714636 h 1196005"/>
                    <a:gd name="connsiteX0" fmla="*/ 14521 w 1021789"/>
                    <a:gd name="connsiteY0" fmla="*/ 714636 h 1196005"/>
                    <a:gd name="connsiteX1" fmla="*/ 81990 w 1021789"/>
                    <a:gd name="connsiteY1" fmla="*/ 133612 h 1196005"/>
                    <a:gd name="connsiteX2" fmla="*/ 353055 w 1021789"/>
                    <a:gd name="connsiteY2" fmla="*/ 261 h 1196005"/>
                    <a:gd name="connsiteX3" fmla="*/ 659840 w 1021789"/>
                    <a:gd name="connsiteY3" fmla="*/ 146312 h 1196005"/>
                    <a:gd name="connsiteX4" fmla="*/ 736040 w 1021789"/>
                    <a:gd name="connsiteY4" fmla="*/ 457462 h 1196005"/>
                    <a:gd name="connsiteX5" fmla="*/ 894790 w 1021789"/>
                    <a:gd name="connsiteY5" fmla="*/ 324112 h 1196005"/>
                    <a:gd name="connsiteX6" fmla="*/ 1021789 w 1021789"/>
                    <a:gd name="connsiteY6" fmla="*/ 390786 h 1196005"/>
                    <a:gd name="connsiteX7" fmla="*/ 761440 w 1021789"/>
                    <a:gd name="connsiteY7" fmla="*/ 1175011 h 1196005"/>
                    <a:gd name="connsiteX8" fmla="*/ 384805 w 1021789"/>
                    <a:gd name="connsiteY8" fmla="*/ 1194061 h 1196005"/>
                    <a:gd name="connsiteX9" fmla="*/ 24840 w 1021789"/>
                    <a:gd name="connsiteY9" fmla="*/ 1181361 h 1196005"/>
                    <a:gd name="connsiteX10" fmla="*/ 14521 w 1021789"/>
                    <a:gd name="connsiteY10" fmla="*/ 714636 h 1196005"/>
                    <a:gd name="connsiteX0" fmla="*/ 14521 w 1021789"/>
                    <a:gd name="connsiteY0" fmla="*/ 714636 h 1196005"/>
                    <a:gd name="connsiteX1" fmla="*/ 81990 w 1021789"/>
                    <a:gd name="connsiteY1" fmla="*/ 133612 h 1196005"/>
                    <a:gd name="connsiteX2" fmla="*/ 353055 w 1021789"/>
                    <a:gd name="connsiteY2" fmla="*/ 261 h 1196005"/>
                    <a:gd name="connsiteX3" fmla="*/ 659840 w 1021789"/>
                    <a:gd name="connsiteY3" fmla="*/ 146312 h 1196005"/>
                    <a:gd name="connsiteX4" fmla="*/ 736040 w 1021789"/>
                    <a:gd name="connsiteY4" fmla="*/ 457462 h 1196005"/>
                    <a:gd name="connsiteX5" fmla="*/ 894790 w 1021789"/>
                    <a:gd name="connsiteY5" fmla="*/ 324112 h 1196005"/>
                    <a:gd name="connsiteX6" fmla="*/ 1021789 w 1021789"/>
                    <a:gd name="connsiteY6" fmla="*/ 390786 h 1196005"/>
                    <a:gd name="connsiteX7" fmla="*/ 761440 w 1021789"/>
                    <a:gd name="connsiteY7" fmla="*/ 1175011 h 1196005"/>
                    <a:gd name="connsiteX8" fmla="*/ 384805 w 1021789"/>
                    <a:gd name="connsiteY8" fmla="*/ 1194061 h 1196005"/>
                    <a:gd name="connsiteX9" fmla="*/ 24840 w 1021789"/>
                    <a:gd name="connsiteY9" fmla="*/ 1181361 h 1196005"/>
                    <a:gd name="connsiteX10" fmla="*/ 14521 w 1021789"/>
                    <a:gd name="connsiteY10" fmla="*/ 714636 h 1196005"/>
                    <a:gd name="connsiteX0" fmla="*/ 14521 w 1040839"/>
                    <a:gd name="connsiteY0" fmla="*/ 714636 h 1196005"/>
                    <a:gd name="connsiteX1" fmla="*/ 81990 w 1040839"/>
                    <a:gd name="connsiteY1" fmla="*/ 133612 h 1196005"/>
                    <a:gd name="connsiteX2" fmla="*/ 353055 w 1040839"/>
                    <a:gd name="connsiteY2" fmla="*/ 261 h 1196005"/>
                    <a:gd name="connsiteX3" fmla="*/ 659840 w 1040839"/>
                    <a:gd name="connsiteY3" fmla="*/ 146312 h 1196005"/>
                    <a:gd name="connsiteX4" fmla="*/ 736040 w 1040839"/>
                    <a:gd name="connsiteY4" fmla="*/ 457462 h 1196005"/>
                    <a:gd name="connsiteX5" fmla="*/ 894790 w 1040839"/>
                    <a:gd name="connsiteY5" fmla="*/ 324112 h 1196005"/>
                    <a:gd name="connsiteX6" fmla="*/ 1040839 w 1040839"/>
                    <a:gd name="connsiteY6" fmla="*/ 384436 h 1196005"/>
                    <a:gd name="connsiteX7" fmla="*/ 761440 w 1040839"/>
                    <a:gd name="connsiteY7" fmla="*/ 1175011 h 1196005"/>
                    <a:gd name="connsiteX8" fmla="*/ 384805 w 1040839"/>
                    <a:gd name="connsiteY8" fmla="*/ 1194061 h 1196005"/>
                    <a:gd name="connsiteX9" fmla="*/ 24840 w 1040839"/>
                    <a:gd name="connsiteY9" fmla="*/ 1181361 h 1196005"/>
                    <a:gd name="connsiteX10" fmla="*/ 14521 w 1040839"/>
                    <a:gd name="connsiteY10" fmla="*/ 714636 h 1196005"/>
                    <a:gd name="connsiteX0" fmla="*/ 14521 w 1040839"/>
                    <a:gd name="connsiteY0" fmla="*/ 714636 h 1196005"/>
                    <a:gd name="connsiteX1" fmla="*/ 81990 w 1040839"/>
                    <a:gd name="connsiteY1" fmla="*/ 133612 h 1196005"/>
                    <a:gd name="connsiteX2" fmla="*/ 353055 w 1040839"/>
                    <a:gd name="connsiteY2" fmla="*/ 261 h 1196005"/>
                    <a:gd name="connsiteX3" fmla="*/ 659840 w 1040839"/>
                    <a:gd name="connsiteY3" fmla="*/ 146312 h 1196005"/>
                    <a:gd name="connsiteX4" fmla="*/ 736040 w 1040839"/>
                    <a:gd name="connsiteY4" fmla="*/ 457462 h 1196005"/>
                    <a:gd name="connsiteX5" fmla="*/ 894790 w 1040839"/>
                    <a:gd name="connsiteY5" fmla="*/ 324112 h 1196005"/>
                    <a:gd name="connsiteX6" fmla="*/ 1040839 w 1040839"/>
                    <a:gd name="connsiteY6" fmla="*/ 384436 h 1196005"/>
                    <a:gd name="connsiteX7" fmla="*/ 761440 w 1040839"/>
                    <a:gd name="connsiteY7" fmla="*/ 1175011 h 1196005"/>
                    <a:gd name="connsiteX8" fmla="*/ 384805 w 1040839"/>
                    <a:gd name="connsiteY8" fmla="*/ 1194061 h 1196005"/>
                    <a:gd name="connsiteX9" fmla="*/ 24840 w 1040839"/>
                    <a:gd name="connsiteY9" fmla="*/ 1181361 h 1196005"/>
                    <a:gd name="connsiteX10" fmla="*/ 14521 w 1040839"/>
                    <a:gd name="connsiteY10" fmla="*/ 714636 h 1196005"/>
                    <a:gd name="connsiteX0" fmla="*/ 14521 w 1040839"/>
                    <a:gd name="connsiteY0" fmla="*/ 714636 h 1196005"/>
                    <a:gd name="connsiteX1" fmla="*/ 81990 w 1040839"/>
                    <a:gd name="connsiteY1" fmla="*/ 133612 h 1196005"/>
                    <a:gd name="connsiteX2" fmla="*/ 353055 w 1040839"/>
                    <a:gd name="connsiteY2" fmla="*/ 261 h 1196005"/>
                    <a:gd name="connsiteX3" fmla="*/ 659840 w 1040839"/>
                    <a:gd name="connsiteY3" fmla="*/ 146312 h 1196005"/>
                    <a:gd name="connsiteX4" fmla="*/ 736040 w 1040839"/>
                    <a:gd name="connsiteY4" fmla="*/ 457462 h 1196005"/>
                    <a:gd name="connsiteX5" fmla="*/ 875740 w 1040839"/>
                    <a:gd name="connsiteY5" fmla="*/ 305062 h 1196005"/>
                    <a:gd name="connsiteX6" fmla="*/ 1040839 w 1040839"/>
                    <a:gd name="connsiteY6" fmla="*/ 384436 h 1196005"/>
                    <a:gd name="connsiteX7" fmla="*/ 761440 w 1040839"/>
                    <a:gd name="connsiteY7" fmla="*/ 1175011 h 1196005"/>
                    <a:gd name="connsiteX8" fmla="*/ 384805 w 1040839"/>
                    <a:gd name="connsiteY8" fmla="*/ 1194061 h 1196005"/>
                    <a:gd name="connsiteX9" fmla="*/ 24840 w 1040839"/>
                    <a:gd name="connsiteY9" fmla="*/ 1181361 h 1196005"/>
                    <a:gd name="connsiteX10" fmla="*/ 14521 w 1040839"/>
                    <a:gd name="connsiteY10" fmla="*/ 714636 h 1196005"/>
                    <a:gd name="connsiteX0" fmla="*/ 14521 w 1040839"/>
                    <a:gd name="connsiteY0" fmla="*/ 714636 h 1222986"/>
                    <a:gd name="connsiteX1" fmla="*/ 81990 w 1040839"/>
                    <a:gd name="connsiteY1" fmla="*/ 133612 h 1222986"/>
                    <a:gd name="connsiteX2" fmla="*/ 353055 w 1040839"/>
                    <a:gd name="connsiteY2" fmla="*/ 261 h 1222986"/>
                    <a:gd name="connsiteX3" fmla="*/ 659840 w 1040839"/>
                    <a:gd name="connsiteY3" fmla="*/ 146312 h 1222986"/>
                    <a:gd name="connsiteX4" fmla="*/ 736040 w 1040839"/>
                    <a:gd name="connsiteY4" fmla="*/ 457462 h 1222986"/>
                    <a:gd name="connsiteX5" fmla="*/ 875740 w 1040839"/>
                    <a:gd name="connsiteY5" fmla="*/ 305062 h 1222986"/>
                    <a:gd name="connsiteX6" fmla="*/ 1040839 w 1040839"/>
                    <a:gd name="connsiteY6" fmla="*/ 384436 h 1222986"/>
                    <a:gd name="connsiteX7" fmla="*/ 761440 w 1040839"/>
                    <a:gd name="connsiteY7" fmla="*/ 1219461 h 1222986"/>
                    <a:gd name="connsiteX8" fmla="*/ 384805 w 1040839"/>
                    <a:gd name="connsiteY8" fmla="*/ 1194061 h 1222986"/>
                    <a:gd name="connsiteX9" fmla="*/ 24840 w 1040839"/>
                    <a:gd name="connsiteY9" fmla="*/ 1181361 h 1222986"/>
                    <a:gd name="connsiteX10" fmla="*/ 14521 w 1040839"/>
                    <a:gd name="connsiteY10" fmla="*/ 714636 h 1222986"/>
                    <a:gd name="connsiteX0" fmla="*/ 14521 w 1040842"/>
                    <a:gd name="connsiteY0" fmla="*/ 714636 h 1222986"/>
                    <a:gd name="connsiteX1" fmla="*/ 81990 w 1040842"/>
                    <a:gd name="connsiteY1" fmla="*/ 133612 h 1222986"/>
                    <a:gd name="connsiteX2" fmla="*/ 353055 w 1040842"/>
                    <a:gd name="connsiteY2" fmla="*/ 261 h 1222986"/>
                    <a:gd name="connsiteX3" fmla="*/ 659840 w 1040842"/>
                    <a:gd name="connsiteY3" fmla="*/ 146312 h 1222986"/>
                    <a:gd name="connsiteX4" fmla="*/ 736040 w 1040842"/>
                    <a:gd name="connsiteY4" fmla="*/ 457462 h 1222986"/>
                    <a:gd name="connsiteX5" fmla="*/ 875740 w 1040842"/>
                    <a:gd name="connsiteY5" fmla="*/ 305062 h 1222986"/>
                    <a:gd name="connsiteX6" fmla="*/ 1040839 w 1040842"/>
                    <a:gd name="connsiteY6" fmla="*/ 384436 h 1222986"/>
                    <a:gd name="connsiteX7" fmla="*/ 736040 w 1040842"/>
                    <a:gd name="connsiteY7" fmla="*/ 863861 h 1222986"/>
                    <a:gd name="connsiteX8" fmla="*/ 761440 w 1040842"/>
                    <a:gd name="connsiteY8" fmla="*/ 1219461 h 1222986"/>
                    <a:gd name="connsiteX9" fmla="*/ 384805 w 1040842"/>
                    <a:gd name="connsiteY9" fmla="*/ 1194061 h 1222986"/>
                    <a:gd name="connsiteX10" fmla="*/ 24840 w 1040842"/>
                    <a:gd name="connsiteY10" fmla="*/ 1181361 h 1222986"/>
                    <a:gd name="connsiteX11" fmla="*/ 14521 w 1040842"/>
                    <a:gd name="connsiteY11" fmla="*/ 714636 h 1222986"/>
                    <a:gd name="connsiteX0" fmla="*/ 14521 w 1040843"/>
                    <a:gd name="connsiteY0" fmla="*/ 714636 h 1222986"/>
                    <a:gd name="connsiteX1" fmla="*/ 81990 w 1040843"/>
                    <a:gd name="connsiteY1" fmla="*/ 133612 h 1222986"/>
                    <a:gd name="connsiteX2" fmla="*/ 353055 w 1040843"/>
                    <a:gd name="connsiteY2" fmla="*/ 261 h 1222986"/>
                    <a:gd name="connsiteX3" fmla="*/ 659840 w 1040843"/>
                    <a:gd name="connsiteY3" fmla="*/ 146312 h 1222986"/>
                    <a:gd name="connsiteX4" fmla="*/ 736040 w 1040843"/>
                    <a:gd name="connsiteY4" fmla="*/ 457462 h 1222986"/>
                    <a:gd name="connsiteX5" fmla="*/ 875740 w 1040843"/>
                    <a:gd name="connsiteY5" fmla="*/ 305062 h 1222986"/>
                    <a:gd name="connsiteX6" fmla="*/ 1040839 w 1040843"/>
                    <a:gd name="connsiteY6" fmla="*/ 384436 h 1222986"/>
                    <a:gd name="connsiteX7" fmla="*/ 786840 w 1040843"/>
                    <a:gd name="connsiteY7" fmla="*/ 908311 h 1222986"/>
                    <a:gd name="connsiteX8" fmla="*/ 761440 w 1040843"/>
                    <a:gd name="connsiteY8" fmla="*/ 1219461 h 1222986"/>
                    <a:gd name="connsiteX9" fmla="*/ 384805 w 1040843"/>
                    <a:gd name="connsiteY9" fmla="*/ 1194061 h 1222986"/>
                    <a:gd name="connsiteX10" fmla="*/ 24840 w 1040843"/>
                    <a:gd name="connsiteY10" fmla="*/ 1181361 h 1222986"/>
                    <a:gd name="connsiteX11" fmla="*/ 14521 w 1040843"/>
                    <a:gd name="connsiteY11" fmla="*/ 714636 h 1222986"/>
                    <a:gd name="connsiteX0" fmla="*/ 16497 w 1042819"/>
                    <a:gd name="connsiteY0" fmla="*/ 714636 h 1222986"/>
                    <a:gd name="connsiteX1" fmla="*/ 83966 w 1042819"/>
                    <a:gd name="connsiteY1" fmla="*/ 133612 h 1222986"/>
                    <a:gd name="connsiteX2" fmla="*/ 355031 w 1042819"/>
                    <a:gd name="connsiteY2" fmla="*/ 261 h 1222986"/>
                    <a:gd name="connsiteX3" fmla="*/ 661816 w 1042819"/>
                    <a:gd name="connsiteY3" fmla="*/ 146312 h 1222986"/>
                    <a:gd name="connsiteX4" fmla="*/ 738016 w 1042819"/>
                    <a:gd name="connsiteY4" fmla="*/ 457462 h 1222986"/>
                    <a:gd name="connsiteX5" fmla="*/ 877716 w 1042819"/>
                    <a:gd name="connsiteY5" fmla="*/ 305062 h 1222986"/>
                    <a:gd name="connsiteX6" fmla="*/ 1042815 w 1042819"/>
                    <a:gd name="connsiteY6" fmla="*/ 384436 h 1222986"/>
                    <a:gd name="connsiteX7" fmla="*/ 788816 w 1042819"/>
                    <a:gd name="connsiteY7" fmla="*/ 908311 h 1222986"/>
                    <a:gd name="connsiteX8" fmla="*/ 763416 w 1042819"/>
                    <a:gd name="connsiteY8" fmla="*/ 1219461 h 1222986"/>
                    <a:gd name="connsiteX9" fmla="*/ 386781 w 1042819"/>
                    <a:gd name="connsiteY9" fmla="*/ 1194061 h 1222986"/>
                    <a:gd name="connsiteX10" fmla="*/ 7766 w 1042819"/>
                    <a:gd name="connsiteY10" fmla="*/ 1181361 h 1222986"/>
                    <a:gd name="connsiteX11" fmla="*/ 16497 w 1042819"/>
                    <a:gd name="connsiteY11" fmla="*/ 714636 h 1222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42819" h="1222986">
                      <a:moveTo>
                        <a:pt x="16497" y="714636"/>
                      </a:moveTo>
                      <a:cubicBezTo>
                        <a:pt x="29197" y="540011"/>
                        <a:pt x="-53948" y="235741"/>
                        <a:pt x="83966" y="133612"/>
                      </a:cubicBezTo>
                      <a:cubicBezTo>
                        <a:pt x="171080" y="6083"/>
                        <a:pt x="258723" y="-1856"/>
                        <a:pt x="355031" y="261"/>
                      </a:cubicBezTo>
                      <a:cubicBezTo>
                        <a:pt x="451339" y="2378"/>
                        <a:pt x="610685" y="44712"/>
                        <a:pt x="661816" y="146312"/>
                      </a:cubicBezTo>
                      <a:cubicBezTo>
                        <a:pt x="776447" y="222512"/>
                        <a:pt x="686158" y="437354"/>
                        <a:pt x="738016" y="457462"/>
                      </a:cubicBezTo>
                      <a:cubicBezTo>
                        <a:pt x="789874" y="477570"/>
                        <a:pt x="804691" y="336283"/>
                        <a:pt x="877716" y="305062"/>
                      </a:cubicBezTo>
                      <a:cubicBezTo>
                        <a:pt x="957091" y="261141"/>
                        <a:pt x="999423" y="309295"/>
                        <a:pt x="1042815" y="384436"/>
                      </a:cubicBezTo>
                      <a:cubicBezTo>
                        <a:pt x="1043873" y="493444"/>
                        <a:pt x="835382" y="769140"/>
                        <a:pt x="788816" y="908311"/>
                      </a:cubicBezTo>
                      <a:cubicBezTo>
                        <a:pt x="742250" y="1047482"/>
                        <a:pt x="846297" y="1180303"/>
                        <a:pt x="763416" y="1219461"/>
                      </a:cubicBezTo>
                      <a:cubicBezTo>
                        <a:pt x="630794" y="1233748"/>
                        <a:pt x="512723" y="1200411"/>
                        <a:pt x="386781" y="1194061"/>
                      </a:cubicBezTo>
                      <a:cubicBezTo>
                        <a:pt x="260839" y="1187711"/>
                        <a:pt x="112872" y="1201999"/>
                        <a:pt x="7766" y="1181361"/>
                      </a:cubicBezTo>
                      <a:cubicBezTo>
                        <a:pt x="-8440" y="1059123"/>
                        <a:pt x="3797" y="889261"/>
                        <a:pt x="16497" y="714636"/>
                      </a:cubicBezTo>
                      <a:close/>
                    </a:path>
                  </a:pathLst>
                </a:custGeom>
                <a:pattFill prst="zigZag">
                  <a:fgClr>
                    <a:schemeClr val="bg2">
                      <a:lumMod val="25000"/>
                    </a:schemeClr>
                  </a:fgClr>
                  <a:bgClr>
                    <a:schemeClr val="bg2">
                      <a:lumMod val="90000"/>
                    </a:schemeClr>
                  </a:bgClr>
                </a:pattFill>
                <a:ln>
                  <a:solidFill>
                    <a:srgbClr val="9F9E9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AFF72BD6-A06B-4AF4-B9A1-A1A258EE2089}"/>
              </a:ext>
            </a:extLst>
          </p:cNvPr>
          <p:cNvGrpSpPr/>
          <p:nvPr/>
        </p:nvGrpSpPr>
        <p:grpSpPr>
          <a:xfrm>
            <a:off x="10600978" y="2243861"/>
            <a:ext cx="1408254" cy="4329088"/>
            <a:chOff x="-1160575" y="2703304"/>
            <a:chExt cx="1115390" cy="3410267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69F7E212-CFAA-48DB-B60A-0E30B6E7DB86}"/>
                </a:ext>
              </a:extLst>
            </p:cNvPr>
            <p:cNvGrpSpPr/>
            <p:nvPr/>
          </p:nvGrpSpPr>
          <p:grpSpPr>
            <a:xfrm>
              <a:off x="-1160575" y="2703304"/>
              <a:ext cx="1115390" cy="3410267"/>
              <a:chOff x="1372610" y="2740439"/>
              <a:chExt cx="776555" cy="2374289"/>
            </a:xfrm>
          </p:grpSpPr>
          <p:grpSp>
            <p:nvGrpSpPr>
              <p:cNvPr id="440" name="Group 439">
                <a:extLst>
                  <a:ext uri="{FF2B5EF4-FFF2-40B4-BE49-F238E27FC236}">
                    <a16:creationId xmlns:a16="http://schemas.microsoft.com/office/drawing/2014/main" id="{E5A2451F-2DB7-450A-A03E-72392AACFE17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467" name="Chord 466">
                  <a:extLst>
                    <a:ext uri="{FF2B5EF4-FFF2-40B4-BE49-F238E27FC236}">
                      <a16:creationId xmlns:a16="http://schemas.microsoft.com/office/drawing/2014/main" id="{817BA357-7613-45EB-9A53-92A1E87B66BB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Chord 467">
                  <a:extLst>
                    <a:ext uri="{FF2B5EF4-FFF2-40B4-BE49-F238E27FC236}">
                      <a16:creationId xmlns:a16="http://schemas.microsoft.com/office/drawing/2014/main" id="{F933DD8E-702C-4A4E-8DFC-C7C827C44887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41" name="Group 440">
                <a:extLst>
                  <a:ext uri="{FF2B5EF4-FFF2-40B4-BE49-F238E27FC236}">
                    <a16:creationId xmlns:a16="http://schemas.microsoft.com/office/drawing/2014/main" id="{83E81FB1-23D5-4BBD-9971-2C5D04D92ADC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465" name="Chord 464">
                  <a:extLst>
                    <a:ext uri="{FF2B5EF4-FFF2-40B4-BE49-F238E27FC236}">
                      <a16:creationId xmlns:a16="http://schemas.microsoft.com/office/drawing/2014/main" id="{F2190CAD-73AF-4139-A428-AAA0EF899B2A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Chord 465">
                  <a:extLst>
                    <a:ext uri="{FF2B5EF4-FFF2-40B4-BE49-F238E27FC236}">
                      <a16:creationId xmlns:a16="http://schemas.microsoft.com/office/drawing/2014/main" id="{A22A859E-1466-4D9A-9E6A-89C61C312329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2" name="Rectangle: Single Corner Snipped 441">
                <a:extLst>
                  <a:ext uri="{FF2B5EF4-FFF2-40B4-BE49-F238E27FC236}">
                    <a16:creationId xmlns:a16="http://schemas.microsoft.com/office/drawing/2014/main" id="{DE877290-8673-4D78-BA03-5D14D0A15DAB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34FAEDF9-6913-453A-948F-1E8C05294D8C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7F6D0E2B-AFF6-4743-9159-DC6861AB8C61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5" name="Flowchart: Off-page Connector 444">
                <a:extLst>
                  <a:ext uri="{FF2B5EF4-FFF2-40B4-BE49-F238E27FC236}">
                    <a16:creationId xmlns:a16="http://schemas.microsoft.com/office/drawing/2014/main" id="{0F6F6BF3-6BC7-451B-A406-67C9FC795752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6" name="Oval 445">
                <a:extLst>
                  <a:ext uri="{FF2B5EF4-FFF2-40B4-BE49-F238E27FC236}">
                    <a16:creationId xmlns:a16="http://schemas.microsoft.com/office/drawing/2014/main" id="{F973CF30-9AAF-4959-959A-E5B17B53F0CA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" name="Flowchart: Terminator 446">
                <a:extLst>
                  <a:ext uri="{FF2B5EF4-FFF2-40B4-BE49-F238E27FC236}">
                    <a16:creationId xmlns:a16="http://schemas.microsoft.com/office/drawing/2014/main" id="{35EE018A-BBC8-479C-A023-5E283161DCCC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" name="Flowchart: Terminator 447">
                <a:extLst>
                  <a:ext uri="{FF2B5EF4-FFF2-40B4-BE49-F238E27FC236}">
                    <a16:creationId xmlns:a16="http://schemas.microsoft.com/office/drawing/2014/main" id="{AD0EA4BC-FFD7-4798-8B8D-B04802DD5C81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lowchart: Delay 448">
                <a:extLst>
                  <a:ext uri="{FF2B5EF4-FFF2-40B4-BE49-F238E27FC236}">
                    <a16:creationId xmlns:a16="http://schemas.microsoft.com/office/drawing/2014/main" id="{4A3FA09C-CC15-41B7-A62E-45EDBE234E73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Moon 449">
                <a:extLst>
                  <a:ext uri="{FF2B5EF4-FFF2-40B4-BE49-F238E27FC236}">
                    <a16:creationId xmlns:a16="http://schemas.microsoft.com/office/drawing/2014/main" id="{D1F26AF3-12FC-483C-9D19-19426D67E211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Moon 450">
                <a:extLst>
                  <a:ext uri="{FF2B5EF4-FFF2-40B4-BE49-F238E27FC236}">
                    <a16:creationId xmlns:a16="http://schemas.microsoft.com/office/drawing/2014/main" id="{EA06F67D-82C1-441E-8511-3ED983B928C0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C28446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2F58674C-22D0-4986-B2FB-14322902BA4B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lowchart: Delay 452">
                <a:extLst>
                  <a:ext uri="{FF2B5EF4-FFF2-40B4-BE49-F238E27FC236}">
                    <a16:creationId xmlns:a16="http://schemas.microsoft.com/office/drawing/2014/main" id="{7B3603A3-F428-4E3D-B48B-E241F259FECF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Right Triangle 453">
                <a:extLst>
                  <a:ext uri="{FF2B5EF4-FFF2-40B4-BE49-F238E27FC236}">
                    <a16:creationId xmlns:a16="http://schemas.microsoft.com/office/drawing/2014/main" id="{29CAC4D8-6571-43F5-83BB-561CE3C5B05B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5" name="Right Triangle 454">
                <a:extLst>
                  <a:ext uri="{FF2B5EF4-FFF2-40B4-BE49-F238E27FC236}">
                    <a16:creationId xmlns:a16="http://schemas.microsoft.com/office/drawing/2014/main" id="{9E6A0DF3-971E-4A73-A08E-0C8974DAD11E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lowchart: Manual Operation 26">
                <a:extLst>
                  <a:ext uri="{FF2B5EF4-FFF2-40B4-BE49-F238E27FC236}">
                    <a16:creationId xmlns:a16="http://schemas.microsoft.com/office/drawing/2014/main" id="{8D14BAEB-34F4-4595-B525-BEF52C067D05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lowchart: Manual Operation 26">
                <a:extLst>
                  <a:ext uri="{FF2B5EF4-FFF2-40B4-BE49-F238E27FC236}">
                    <a16:creationId xmlns:a16="http://schemas.microsoft.com/office/drawing/2014/main" id="{AC4D6D49-5ABC-43CE-8AE1-AD18300013FB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lowchart: Terminator 457">
                <a:extLst>
                  <a:ext uri="{FF2B5EF4-FFF2-40B4-BE49-F238E27FC236}">
                    <a16:creationId xmlns:a16="http://schemas.microsoft.com/office/drawing/2014/main" id="{96EF617B-9DBE-4712-82FE-E308754A939B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lowchart: Terminator 458">
                <a:extLst>
                  <a:ext uri="{FF2B5EF4-FFF2-40B4-BE49-F238E27FC236}">
                    <a16:creationId xmlns:a16="http://schemas.microsoft.com/office/drawing/2014/main" id="{50241861-2F53-49E2-BB65-1D8878707107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lowchart: Connector 459">
                <a:extLst>
                  <a:ext uri="{FF2B5EF4-FFF2-40B4-BE49-F238E27FC236}">
                    <a16:creationId xmlns:a16="http://schemas.microsoft.com/office/drawing/2014/main" id="{DFEED92E-F3B1-46D3-8888-48F526B4B182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lowchart: Connector 460">
                <a:extLst>
                  <a:ext uri="{FF2B5EF4-FFF2-40B4-BE49-F238E27FC236}">
                    <a16:creationId xmlns:a16="http://schemas.microsoft.com/office/drawing/2014/main" id="{01E31E21-AF59-4CF5-A7E4-E8827B862F37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2" name="Group 461">
                <a:extLst>
                  <a:ext uri="{FF2B5EF4-FFF2-40B4-BE49-F238E27FC236}">
                    <a16:creationId xmlns:a16="http://schemas.microsoft.com/office/drawing/2014/main" id="{55946DC7-15AA-4A6B-98C4-7D9CBC146CD8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463" name="Rectangle 462">
                  <a:extLst>
                    <a:ext uri="{FF2B5EF4-FFF2-40B4-BE49-F238E27FC236}">
                      <a16:creationId xmlns:a16="http://schemas.microsoft.com/office/drawing/2014/main" id="{4E9E2ACB-E6F8-4111-8C3E-D29FCCFBCDAB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464" name="Picture 463">
                  <a:extLst>
                    <a:ext uri="{FF2B5EF4-FFF2-40B4-BE49-F238E27FC236}">
                      <a16:creationId xmlns:a16="http://schemas.microsoft.com/office/drawing/2014/main" id="{15A61EFD-9A34-4270-AE16-7ED4BFA40BB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CBA23F4B-BE4E-4555-B67A-12130A32A716}"/>
                </a:ext>
              </a:extLst>
            </p:cNvPr>
            <p:cNvGrpSpPr/>
            <p:nvPr/>
          </p:nvGrpSpPr>
          <p:grpSpPr>
            <a:xfrm rot="534989" flipH="1">
              <a:off x="-547610" y="3385856"/>
              <a:ext cx="270907" cy="174584"/>
              <a:chOff x="5136060" y="1710152"/>
              <a:chExt cx="538831" cy="347248"/>
            </a:xfrm>
          </p:grpSpPr>
          <p:sp>
            <p:nvSpPr>
              <p:cNvPr id="430" name="Oval 5">
                <a:extLst>
                  <a:ext uri="{FF2B5EF4-FFF2-40B4-BE49-F238E27FC236}">
                    <a16:creationId xmlns:a16="http://schemas.microsoft.com/office/drawing/2014/main" id="{024C2A62-E350-4052-A72D-E62C7DBA236F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31" name="Group 430">
                <a:extLst>
                  <a:ext uri="{FF2B5EF4-FFF2-40B4-BE49-F238E27FC236}">
                    <a16:creationId xmlns:a16="http://schemas.microsoft.com/office/drawing/2014/main" id="{84F24FF6-95AB-484B-9DE1-44A12877CB54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80F51741-466B-42D7-93FB-3D2166B6A65C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38" name="Straight Connector 437">
                  <a:extLst>
                    <a:ext uri="{FF2B5EF4-FFF2-40B4-BE49-F238E27FC236}">
                      <a16:creationId xmlns:a16="http://schemas.microsoft.com/office/drawing/2014/main" id="{CA08F2D7-24D1-422E-A318-50DFD5E43D86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53104071-D60D-4F17-B968-E4B4B99D3626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432" name="Oval 4">
                <a:extLst>
                  <a:ext uri="{FF2B5EF4-FFF2-40B4-BE49-F238E27FC236}">
                    <a16:creationId xmlns:a16="http://schemas.microsoft.com/office/drawing/2014/main" id="{C6DE58EF-975E-4E89-80ED-7EE60BB3D4F8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Oval 432">
                <a:extLst>
                  <a:ext uri="{FF2B5EF4-FFF2-40B4-BE49-F238E27FC236}">
                    <a16:creationId xmlns:a16="http://schemas.microsoft.com/office/drawing/2014/main" id="{406B1E9B-071C-451F-AC85-F5FD08E92CA9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Oval 433">
                <a:extLst>
                  <a:ext uri="{FF2B5EF4-FFF2-40B4-BE49-F238E27FC236}">
                    <a16:creationId xmlns:a16="http://schemas.microsoft.com/office/drawing/2014/main" id="{7EAD9CBB-47A0-4A8B-B3F4-BB4BD625ACB8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5" name="Oval 434">
                <a:extLst>
                  <a:ext uri="{FF2B5EF4-FFF2-40B4-BE49-F238E27FC236}">
                    <a16:creationId xmlns:a16="http://schemas.microsoft.com/office/drawing/2014/main" id="{EACD9950-94F9-491D-8161-9D76E596ECE0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6" name="Oval 435">
                <a:extLst>
                  <a:ext uri="{FF2B5EF4-FFF2-40B4-BE49-F238E27FC236}">
                    <a16:creationId xmlns:a16="http://schemas.microsoft.com/office/drawing/2014/main" id="{21BAB441-C63A-408A-ABC5-66A9AFCC9EEB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C57D3AB3-1E15-49EF-9803-3441C2026FA0}"/>
                </a:ext>
              </a:extLst>
            </p:cNvPr>
            <p:cNvGrpSpPr/>
            <p:nvPr/>
          </p:nvGrpSpPr>
          <p:grpSpPr>
            <a:xfrm>
              <a:off x="-729434" y="3707408"/>
              <a:ext cx="271444" cy="192625"/>
              <a:chOff x="2751023" y="2876401"/>
              <a:chExt cx="306685" cy="217634"/>
            </a:xfrm>
          </p:grpSpPr>
          <p:sp>
            <p:nvSpPr>
              <p:cNvPr id="428" name="Chord 14349">
                <a:extLst>
                  <a:ext uri="{FF2B5EF4-FFF2-40B4-BE49-F238E27FC236}">
                    <a16:creationId xmlns:a16="http://schemas.microsoft.com/office/drawing/2014/main" id="{FAD921FF-D1E8-4F7F-BCA3-A781A47DEEEC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" name="Chord 14349">
                <a:extLst>
                  <a:ext uri="{FF2B5EF4-FFF2-40B4-BE49-F238E27FC236}">
                    <a16:creationId xmlns:a16="http://schemas.microsoft.com/office/drawing/2014/main" id="{E20309CE-EDF9-4EAC-A3A9-2C02E61C99C2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579D9B7F-EAB7-422E-9B6C-00FF9303E0B9}"/>
                </a:ext>
              </a:extLst>
            </p:cNvPr>
            <p:cNvSpPr/>
            <p:nvPr/>
          </p:nvSpPr>
          <p:spPr>
            <a:xfrm>
              <a:off x="-661057" y="3637246"/>
              <a:ext cx="88652" cy="76750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351AEDFA-0513-4EA7-AE23-1CB873139345}"/>
                </a:ext>
              </a:extLst>
            </p:cNvPr>
            <p:cNvGrpSpPr/>
            <p:nvPr/>
          </p:nvGrpSpPr>
          <p:grpSpPr>
            <a:xfrm rot="21065011">
              <a:off x="-924659" y="3382473"/>
              <a:ext cx="270907" cy="174584"/>
              <a:chOff x="5136060" y="1710152"/>
              <a:chExt cx="538831" cy="347248"/>
            </a:xfrm>
          </p:grpSpPr>
          <p:sp>
            <p:nvSpPr>
              <p:cNvPr id="418" name="Oval 5">
                <a:extLst>
                  <a:ext uri="{FF2B5EF4-FFF2-40B4-BE49-F238E27FC236}">
                    <a16:creationId xmlns:a16="http://schemas.microsoft.com/office/drawing/2014/main" id="{812392BD-CF26-4B25-AB69-45527C52850C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9" name="Group 418">
                <a:extLst>
                  <a:ext uri="{FF2B5EF4-FFF2-40B4-BE49-F238E27FC236}">
                    <a16:creationId xmlns:a16="http://schemas.microsoft.com/office/drawing/2014/main" id="{7899CA81-0E76-4878-9100-C7BC673511D1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425" name="Straight Connector 424">
                  <a:extLst>
                    <a:ext uri="{FF2B5EF4-FFF2-40B4-BE49-F238E27FC236}">
                      <a16:creationId xmlns:a16="http://schemas.microsoft.com/office/drawing/2014/main" id="{EBA48C1F-8961-4C25-991A-0FEBA5E5CE45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26" name="Straight Connector 425">
                  <a:extLst>
                    <a:ext uri="{FF2B5EF4-FFF2-40B4-BE49-F238E27FC236}">
                      <a16:creationId xmlns:a16="http://schemas.microsoft.com/office/drawing/2014/main" id="{3CB15E68-706F-46A3-9EE3-6202335FF5C7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8177585E-6051-4E46-991F-83213E08534C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420" name="Oval 4">
                <a:extLst>
                  <a:ext uri="{FF2B5EF4-FFF2-40B4-BE49-F238E27FC236}">
                    <a16:creationId xmlns:a16="http://schemas.microsoft.com/office/drawing/2014/main" id="{6261E73E-DF57-40BA-B705-EA897424A426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Oval 420">
                <a:extLst>
                  <a:ext uri="{FF2B5EF4-FFF2-40B4-BE49-F238E27FC236}">
                    <a16:creationId xmlns:a16="http://schemas.microsoft.com/office/drawing/2014/main" id="{09A3DCBC-54A9-4B63-88A5-15E6823B02CE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Oval 421">
                <a:extLst>
                  <a:ext uri="{FF2B5EF4-FFF2-40B4-BE49-F238E27FC236}">
                    <a16:creationId xmlns:a16="http://schemas.microsoft.com/office/drawing/2014/main" id="{C0072EB1-C08F-48B1-B841-65E1C70AE101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Oval 422">
                <a:extLst>
                  <a:ext uri="{FF2B5EF4-FFF2-40B4-BE49-F238E27FC236}">
                    <a16:creationId xmlns:a16="http://schemas.microsoft.com/office/drawing/2014/main" id="{1A1EDAFC-ED2D-40F2-BE9B-5C3ADBE2CA7C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Oval 423">
                <a:extLst>
                  <a:ext uri="{FF2B5EF4-FFF2-40B4-BE49-F238E27FC236}">
                    <a16:creationId xmlns:a16="http://schemas.microsoft.com/office/drawing/2014/main" id="{6FDF1CA7-ECD1-4C44-95A7-FA955A0E6034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623AAB6C-A512-4F9F-8246-59CB724C22C3}"/>
              </a:ext>
            </a:extLst>
          </p:cNvPr>
          <p:cNvGrpSpPr/>
          <p:nvPr/>
        </p:nvGrpSpPr>
        <p:grpSpPr>
          <a:xfrm>
            <a:off x="609600" y="2282818"/>
            <a:ext cx="1274885" cy="4264910"/>
            <a:chOff x="6419693" y="2154176"/>
            <a:chExt cx="1115390" cy="3410267"/>
          </a:xfrm>
        </p:grpSpPr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4E144B99-7CFF-4D5C-99E9-DACC0F84BFEB}"/>
                </a:ext>
              </a:extLst>
            </p:cNvPr>
            <p:cNvGrpSpPr/>
            <p:nvPr/>
          </p:nvGrpSpPr>
          <p:grpSpPr>
            <a:xfrm>
              <a:off x="6419693" y="2154176"/>
              <a:ext cx="1115390" cy="3410267"/>
              <a:chOff x="1372610" y="2740439"/>
              <a:chExt cx="776555" cy="2374289"/>
            </a:xfrm>
          </p:grpSpPr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81870DDD-81B9-4238-9F4B-8E1608FE5A0A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511" name="Chord 510">
                  <a:extLst>
                    <a:ext uri="{FF2B5EF4-FFF2-40B4-BE49-F238E27FC236}">
                      <a16:creationId xmlns:a16="http://schemas.microsoft.com/office/drawing/2014/main" id="{2A93855B-8942-4E67-BC17-2A38FA33F35F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2" name="Chord 511">
                  <a:extLst>
                    <a:ext uri="{FF2B5EF4-FFF2-40B4-BE49-F238E27FC236}">
                      <a16:creationId xmlns:a16="http://schemas.microsoft.com/office/drawing/2014/main" id="{E3AD3DFE-F4D8-4117-B8C5-03E6638AB4AA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5" name="Group 484">
                <a:extLst>
                  <a:ext uri="{FF2B5EF4-FFF2-40B4-BE49-F238E27FC236}">
                    <a16:creationId xmlns:a16="http://schemas.microsoft.com/office/drawing/2014/main" id="{419EB7B3-BBEF-4060-9B60-A3F37769EA3F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509" name="Chord 508">
                  <a:extLst>
                    <a:ext uri="{FF2B5EF4-FFF2-40B4-BE49-F238E27FC236}">
                      <a16:creationId xmlns:a16="http://schemas.microsoft.com/office/drawing/2014/main" id="{54E404CE-1C45-4508-8B4A-01432C41CBB1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Chord 509">
                  <a:extLst>
                    <a:ext uri="{FF2B5EF4-FFF2-40B4-BE49-F238E27FC236}">
                      <a16:creationId xmlns:a16="http://schemas.microsoft.com/office/drawing/2014/main" id="{4D5055F2-F998-412A-84B6-9F70172437BD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6" name="Rectangle: Single Corner Snipped 485">
                <a:extLst>
                  <a:ext uri="{FF2B5EF4-FFF2-40B4-BE49-F238E27FC236}">
                    <a16:creationId xmlns:a16="http://schemas.microsoft.com/office/drawing/2014/main" id="{A5A40062-A24D-49CD-8723-54772A26D01A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Oval 486">
                <a:extLst>
                  <a:ext uri="{FF2B5EF4-FFF2-40B4-BE49-F238E27FC236}">
                    <a16:creationId xmlns:a16="http://schemas.microsoft.com/office/drawing/2014/main" id="{36EBE5E4-0FBF-4A0D-9EDC-6513BE704E45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3FABD171-969C-48D4-90FE-6CAE8A6ACA8A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9" name="Flowchart: Off-page Connector 488">
                <a:extLst>
                  <a:ext uri="{FF2B5EF4-FFF2-40B4-BE49-F238E27FC236}">
                    <a16:creationId xmlns:a16="http://schemas.microsoft.com/office/drawing/2014/main" id="{64044C54-89F9-48BE-A651-7AEA67FA6467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53F66626-7894-48A9-9D3D-5806574676FA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D3A777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lowchart: Terminator 490">
                <a:extLst>
                  <a:ext uri="{FF2B5EF4-FFF2-40B4-BE49-F238E27FC236}">
                    <a16:creationId xmlns:a16="http://schemas.microsoft.com/office/drawing/2014/main" id="{E8377BB1-752A-4B64-BFDE-AAEEE7DD71A5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lowchart: Terminator 491">
                <a:extLst>
                  <a:ext uri="{FF2B5EF4-FFF2-40B4-BE49-F238E27FC236}">
                    <a16:creationId xmlns:a16="http://schemas.microsoft.com/office/drawing/2014/main" id="{67A36F64-115A-4BA5-ACF0-966B5FD41F83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lowchart: Delay 492">
                <a:extLst>
                  <a:ext uri="{FF2B5EF4-FFF2-40B4-BE49-F238E27FC236}">
                    <a16:creationId xmlns:a16="http://schemas.microsoft.com/office/drawing/2014/main" id="{5BB8F710-A5BF-442C-85FE-910DFFC11741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4" name="Moon 493">
                <a:extLst>
                  <a:ext uri="{FF2B5EF4-FFF2-40B4-BE49-F238E27FC236}">
                    <a16:creationId xmlns:a16="http://schemas.microsoft.com/office/drawing/2014/main" id="{4CE75ADF-AF52-489A-AA56-3679B09113F8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rgbClr val="FFF2CC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" name="Moon 494">
                <a:extLst>
                  <a:ext uri="{FF2B5EF4-FFF2-40B4-BE49-F238E27FC236}">
                    <a16:creationId xmlns:a16="http://schemas.microsoft.com/office/drawing/2014/main" id="{C45F80FA-993B-4D9B-B631-63134FD027E9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492303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A40ACA77-738C-4062-9B3B-3902C1FB01A1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492303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" name="Flowchart: Delay 496">
                <a:extLst>
                  <a:ext uri="{FF2B5EF4-FFF2-40B4-BE49-F238E27FC236}">
                    <a16:creationId xmlns:a16="http://schemas.microsoft.com/office/drawing/2014/main" id="{1BCE2F7B-CE83-4B9A-88DB-EBA3DF1A344A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8" name="Right Triangle 497">
                <a:extLst>
                  <a:ext uri="{FF2B5EF4-FFF2-40B4-BE49-F238E27FC236}">
                    <a16:creationId xmlns:a16="http://schemas.microsoft.com/office/drawing/2014/main" id="{CF7A4EF0-30A7-43A1-A541-DB856001009A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Right Triangle 498">
                <a:extLst>
                  <a:ext uri="{FF2B5EF4-FFF2-40B4-BE49-F238E27FC236}">
                    <a16:creationId xmlns:a16="http://schemas.microsoft.com/office/drawing/2014/main" id="{5324ACF9-35B2-4807-914B-8142378E3F29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lowchart: Manual Operation 26">
                <a:extLst>
                  <a:ext uri="{FF2B5EF4-FFF2-40B4-BE49-F238E27FC236}">
                    <a16:creationId xmlns:a16="http://schemas.microsoft.com/office/drawing/2014/main" id="{0AEDDFB6-5370-4077-A797-B4370752C034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lowchart: Manual Operation 26">
                <a:extLst>
                  <a:ext uri="{FF2B5EF4-FFF2-40B4-BE49-F238E27FC236}">
                    <a16:creationId xmlns:a16="http://schemas.microsoft.com/office/drawing/2014/main" id="{A0454A86-B7C3-4990-B9E3-48B9BB594B7C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lowchart: Terminator 501">
                <a:extLst>
                  <a:ext uri="{FF2B5EF4-FFF2-40B4-BE49-F238E27FC236}">
                    <a16:creationId xmlns:a16="http://schemas.microsoft.com/office/drawing/2014/main" id="{B46B0176-2025-4887-98AB-5A39148CEAA0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lowchart: Terminator 502">
                <a:extLst>
                  <a:ext uri="{FF2B5EF4-FFF2-40B4-BE49-F238E27FC236}">
                    <a16:creationId xmlns:a16="http://schemas.microsoft.com/office/drawing/2014/main" id="{7D6A2E2B-7A0B-40D9-B704-0A41EFAB7790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lowchart: Connector 503">
                <a:extLst>
                  <a:ext uri="{FF2B5EF4-FFF2-40B4-BE49-F238E27FC236}">
                    <a16:creationId xmlns:a16="http://schemas.microsoft.com/office/drawing/2014/main" id="{F3823260-5100-4E0C-A485-E462038A38CF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" name="Flowchart: Connector 504">
                <a:extLst>
                  <a:ext uri="{FF2B5EF4-FFF2-40B4-BE49-F238E27FC236}">
                    <a16:creationId xmlns:a16="http://schemas.microsoft.com/office/drawing/2014/main" id="{8EB6A22B-2109-4FF2-AAD3-64407621AB33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6" name="Group 505">
                <a:extLst>
                  <a:ext uri="{FF2B5EF4-FFF2-40B4-BE49-F238E27FC236}">
                    <a16:creationId xmlns:a16="http://schemas.microsoft.com/office/drawing/2014/main" id="{C69F2E64-07F1-4F5D-AC3D-011F90E40768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507" name="Rectangle 506">
                  <a:extLst>
                    <a:ext uri="{FF2B5EF4-FFF2-40B4-BE49-F238E27FC236}">
                      <a16:creationId xmlns:a16="http://schemas.microsoft.com/office/drawing/2014/main" id="{48535103-C014-45AB-B8EA-9A7A5AC03FBD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508" name="Picture 507">
                  <a:extLst>
                    <a:ext uri="{FF2B5EF4-FFF2-40B4-BE49-F238E27FC236}">
                      <a16:creationId xmlns:a16="http://schemas.microsoft.com/office/drawing/2014/main" id="{6A22E126-40E9-45A3-822F-EB00489763D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D9F01EEE-E2E0-4873-A244-2DF0063E2BC5}"/>
                </a:ext>
              </a:extLst>
            </p:cNvPr>
            <p:cNvGrpSpPr/>
            <p:nvPr/>
          </p:nvGrpSpPr>
          <p:grpSpPr>
            <a:xfrm>
              <a:off x="6691491" y="2806888"/>
              <a:ext cx="619704" cy="543277"/>
              <a:chOff x="6691491" y="2806888"/>
              <a:chExt cx="619704" cy="543277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92CDFCB3-508B-477F-8560-21AC52B0F9E3}"/>
                  </a:ext>
                </a:extLst>
              </p:cNvPr>
              <p:cNvGrpSpPr/>
              <p:nvPr/>
            </p:nvGrpSpPr>
            <p:grpSpPr>
              <a:xfrm rot="1705800" flipH="1">
                <a:off x="7029053" y="2809412"/>
                <a:ext cx="282142" cy="177928"/>
                <a:chOff x="5136060" y="1710152"/>
                <a:chExt cx="538831" cy="347248"/>
              </a:xfrm>
            </p:grpSpPr>
            <p:sp>
              <p:nvSpPr>
                <p:cNvPr id="474" name="Oval 5">
                  <a:extLst>
                    <a:ext uri="{FF2B5EF4-FFF2-40B4-BE49-F238E27FC236}">
                      <a16:creationId xmlns:a16="http://schemas.microsoft.com/office/drawing/2014/main" id="{E27619C4-69A6-4BC7-8CE3-5739D2B5F3CB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5" name="Group 474">
                  <a:extLst>
                    <a:ext uri="{FF2B5EF4-FFF2-40B4-BE49-F238E27FC236}">
                      <a16:creationId xmlns:a16="http://schemas.microsoft.com/office/drawing/2014/main" id="{F293045B-DB0B-4EFA-8952-C7C321E2FA9C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481" name="Straight Connector 480">
                    <a:extLst>
                      <a:ext uri="{FF2B5EF4-FFF2-40B4-BE49-F238E27FC236}">
                        <a16:creationId xmlns:a16="http://schemas.microsoft.com/office/drawing/2014/main" id="{F8F66094-9425-4B36-9DDE-4EE82C617DE5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82" name="Straight Connector 481">
                    <a:extLst>
                      <a:ext uri="{FF2B5EF4-FFF2-40B4-BE49-F238E27FC236}">
                        <a16:creationId xmlns:a16="http://schemas.microsoft.com/office/drawing/2014/main" id="{B0F3A459-7CC4-40CC-8B29-DFF213F94E84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83" name="Straight Connector 482">
                    <a:extLst>
                      <a:ext uri="{FF2B5EF4-FFF2-40B4-BE49-F238E27FC236}">
                        <a16:creationId xmlns:a16="http://schemas.microsoft.com/office/drawing/2014/main" id="{50C8EC22-C98A-4D3E-8032-DECD1796CF87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476" name="Oval 4">
                  <a:extLst>
                    <a:ext uri="{FF2B5EF4-FFF2-40B4-BE49-F238E27FC236}">
                      <a16:creationId xmlns:a16="http://schemas.microsoft.com/office/drawing/2014/main" id="{4E331F2D-852F-49B6-BA0C-603CA38B5501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Oval 476">
                  <a:extLst>
                    <a:ext uri="{FF2B5EF4-FFF2-40B4-BE49-F238E27FC236}">
                      <a16:creationId xmlns:a16="http://schemas.microsoft.com/office/drawing/2014/main" id="{62076E0D-B1A9-4562-8A43-3407A20AE174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Oval 477">
                  <a:extLst>
                    <a:ext uri="{FF2B5EF4-FFF2-40B4-BE49-F238E27FC236}">
                      <a16:creationId xmlns:a16="http://schemas.microsoft.com/office/drawing/2014/main" id="{4584907D-2165-4860-8A5B-6AD54A3111CA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Oval 478">
                  <a:extLst>
                    <a:ext uri="{FF2B5EF4-FFF2-40B4-BE49-F238E27FC236}">
                      <a16:creationId xmlns:a16="http://schemas.microsoft.com/office/drawing/2014/main" id="{E6CEC069-E6A3-4DB9-8955-267485CA1837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Oval 479">
                  <a:extLst>
                    <a:ext uri="{FF2B5EF4-FFF2-40B4-BE49-F238E27FC236}">
                      <a16:creationId xmlns:a16="http://schemas.microsoft.com/office/drawing/2014/main" id="{A44B2FEA-C48D-4D0D-A771-9441F590B161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3" name="Group 342">
                <a:extLst>
                  <a:ext uri="{FF2B5EF4-FFF2-40B4-BE49-F238E27FC236}">
                    <a16:creationId xmlns:a16="http://schemas.microsoft.com/office/drawing/2014/main" id="{9E76E289-9249-4C4E-B521-3EA7475D920F}"/>
                  </a:ext>
                </a:extLst>
              </p:cNvPr>
              <p:cNvGrpSpPr/>
              <p:nvPr/>
            </p:nvGrpSpPr>
            <p:grpSpPr>
              <a:xfrm>
                <a:off x="6818615" y="3093579"/>
                <a:ext cx="348230" cy="256586"/>
                <a:chOff x="2751023" y="2876401"/>
                <a:chExt cx="306685" cy="217634"/>
              </a:xfrm>
            </p:grpSpPr>
            <p:sp>
              <p:nvSpPr>
                <p:cNvPr id="472" name="Chord 14349">
                  <a:extLst>
                    <a:ext uri="{FF2B5EF4-FFF2-40B4-BE49-F238E27FC236}">
                      <a16:creationId xmlns:a16="http://schemas.microsoft.com/office/drawing/2014/main" id="{2BA7C0C8-9788-4A38-9C2D-4F59C7C5036F}"/>
                    </a:ext>
                  </a:extLst>
                </p:cNvPr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Chord 14349">
                  <a:extLst>
                    <a:ext uri="{FF2B5EF4-FFF2-40B4-BE49-F238E27FC236}">
                      <a16:creationId xmlns:a16="http://schemas.microsoft.com/office/drawing/2014/main" id="{59E96C29-F035-4B98-8EE6-6CE8DB38224D}"/>
                    </a:ext>
                  </a:extLst>
                </p:cNvPr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CA5D4A1F-5845-4C84-85E3-EF0D7B6D592A}"/>
                  </a:ext>
                </a:extLst>
              </p:cNvPr>
              <p:cNvSpPr/>
              <p:nvPr/>
            </p:nvSpPr>
            <p:spPr>
              <a:xfrm>
                <a:off x="6923222" y="3013865"/>
                <a:ext cx="113729" cy="102235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E2AC73BA-804E-47DD-BDF3-926FD2050D3C}"/>
                  </a:ext>
                </a:extLst>
              </p:cNvPr>
              <p:cNvGrpSpPr/>
              <p:nvPr/>
            </p:nvGrpSpPr>
            <p:grpSpPr>
              <a:xfrm rot="19720146">
                <a:off x="6691491" y="2806888"/>
                <a:ext cx="265906" cy="188796"/>
                <a:chOff x="5136060" y="1710152"/>
                <a:chExt cx="538831" cy="347248"/>
              </a:xfrm>
            </p:grpSpPr>
            <p:sp>
              <p:nvSpPr>
                <p:cNvPr id="346" name="Oval 5">
                  <a:extLst>
                    <a:ext uri="{FF2B5EF4-FFF2-40B4-BE49-F238E27FC236}">
                      <a16:creationId xmlns:a16="http://schemas.microsoft.com/office/drawing/2014/main" id="{65C0C666-BA97-4C07-A38E-CF379EE796A9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7" name="Group 346">
                  <a:extLst>
                    <a:ext uri="{FF2B5EF4-FFF2-40B4-BE49-F238E27FC236}">
                      <a16:creationId xmlns:a16="http://schemas.microsoft.com/office/drawing/2014/main" id="{9AC6EC20-217E-44EE-BCD9-55A8C0187074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469" name="Straight Connector 468">
                    <a:extLst>
                      <a:ext uri="{FF2B5EF4-FFF2-40B4-BE49-F238E27FC236}">
                        <a16:creationId xmlns:a16="http://schemas.microsoft.com/office/drawing/2014/main" id="{574CE265-6DDE-42EF-8184-766DE3982CF7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70" name="Straight Connector 469">
                    <a:extLst>
                      <a:ext uri="{FF2B5EF4-FFF2-40B4-BE49-F238E27FC236}">
                        <a16:creationId xmlns:a16="http://schemas.microsoft.com/office/drawing/2014/main" id="{14A2416E-CEC2-4F25-9934-D6EA45D1C591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71" name="Straight Connector 470">
                    <a:extLst>
                      <a:ext uri="{FF2B5EF4-FFF2-40B4-BE49-F238E27FC236}">
                        <a16:creationId xmlns:a16="http://schemas.microsoft.com/office/drawing/2014/main" id="{C35D00B0-29CF-45DB-9D1B-9685A8D0D278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348" name="Oval 4">
                  <a:extLst>
                    <a:ext uri="{FF2B5EF4-FFF2-40B4-BE49-F238E27FC236}">
                      <a16:creationId xmlns:a16="http://schemas.microsoft.com/office/drawing/2014/main" id="{A1C3C091-96A4-4E5C-8498-78ED1A47F104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Oval 348">
                  <a:extLst>
                    <a:ext uri="{FF2B5EF4-FFF2-40B4-BE49-F238E27FC236}">
                      <a16:creationId xmlns:a16="http://schemas.microsoft.com/office/drawing/2014/main" id="{7D0ACD74-4291-4CBC-B3F6-73E29B386681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03950190-CAAD-456C-A707-69BD4FD3C727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6AA3CBBB-BDDC-46FF-AEAD-16D5B519E4A1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D3CB9506-5623-45D1-A444-39324F98CF61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513" name="Rectangle 512">
            <a:extLst>
              <a:ext uri="{FF2B5EF4-FFF2-40B4-BE49-F238E27FC236}">
                <a16:creationId xmlns:a16="http://schemas.microsoft.com/office/drawing/2014/main" id="{35C9AB46-CCDF-4F83-A8DD-F23817C09AA0}"/>
              </a:ext>
            </a:extLst>
          </p:cNvPr>
          <p:cNvSpPr/>
          <p:nvPr/>
        </p:nvSpPr>
        <p:spPr>
          <a:xfrm>
            <a:off x="37458" y="5502505"/>
            <a:ext cx="2234967" cy="669695"/>
          </a:xfrm>
          <a:prstGeom prst="rect">
            <a:avLst/>
          </a:prstGeom>
          <a:solidFill>
            <a:srgbClr val="FFFFFF">
              <a:alpha val="85098"/>
            </a:srgb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Sonia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Go-To Employee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4" name="Rectangle 513">
            <a:extLst>
              <a:ext uri="{FF2B5EF4-FFF2-40B4-BE49-F238E27FC236}">
                <a16:creationId xmlns:a16="http://schemas.microsoft.com/office/drawing/2014/main" id="{D2292C70-5D44-4552-A8D6-3F701878BCF8}"/>
              </a:ext>
            </a:extLst>
          </p:cNvPr>
          <p:cNvSpPr/>
          <p:nvPr/>
        </p:nvSpPr>
        <p:spPr>
          <a:xfrm>
            <a:off x="9753600" y="5502505"/>
            <a:ext cx="2330241" cy="669695"/>
          </a:xfrm>
          <a:prstGeom prst="rect">
            <a:avLst/>
          </a:prstGeom>
          <a:solidFill>
            <a:srgbClr val="FFFFFF">
              <a:alpha val="85098"/>
            </a:srgb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Nikki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Weakest Link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C648084E-1F74-4B4F-A6B8-19A795637BA5}"/>
              </a:ext>
            </a:extLst>
          </p:cNvPr>
          <p:cNvSpPr/>
          <p:nvPr/>
        </p:nvSpPr>
        <p:spPr>
          <a:xfrm>
            <a:off x="6506516" y="2049828"/>
            <a:ext cx="3794760" cy="3401568"/>
          </a:xfrm>
          <a:custGeom>
            <a:avLst/>
            <a:gdLst>
              <a:gd name="connsiteX0" fmla="*/ 0 w 3378665"/>
              <a:gd name="connsiteY0" fmla="*/ 0 h 3008312"/>
              <a:gd name="connsiteX1" fmla="*/ 3378665 w 3378665"/>
              <a:gd name="connsiteY1" fmla="*/ 0 h 3008312"/>
              <a:gd name="connsiteX2" fmla="*/ 3378665 w 3378665"/>
              <a:gd name="connsiteY2" fmla="*/ 3008312 h 3008312"/>
              <a:gd name="connsiteX3" fmla="*/ 0 w 3378665"/>
              <a:gd name="connsiteY3" fmla="*/ 3008312 h 3008312"/>
              <a:gd name="connsiteX4" fmla="*/ 0 w 3378665"/>
              <a:gd name="connsiteY4" fmla="*/ 0 h 30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78665" h="3008312">
                <a:moveTo>
                  <a:pt x="0" y="0"/>
                </a:moveTo>
                <a:lnTo>
                  <a:pt x="3378665" y="0"/>
                </a:lnTo>
                <a:lnTo>
                  <a:pt x="3378665" y="3008312"/>
                </a:lnTo>
                <a:lnTo>
                  <a:pt x="0" y="3008312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55880" tIns="55880" rIns="55880" bIns="55880" numCol="1" spcCol="1270" anchor="ctr" anchorCtr="0">
            <a:noAutofit/>
          </a:bodyPr>
          <a:lstStyle/>
          <a:p>
            <a:pPr marL="0" marR="0" lvl="0" indent="0" algn="ctr" defTabSz="195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Calibri" panose="020F0502020204030204"/>
              </a:rPr>
              <a:t>Nikki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will gain the confidence and skills to assist in new tasks.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AE27B50-807A-4254-A1B2-63702213BD99}"/>
              </a:ext>
            </a:extLst>
          </p:cNvPr>
          <p:cNvSpPr/>
          <p:nvPr/>
        </p:nvSpPr>
        <p:spPr>
          <a:xfrm>
            <a:off x="2205809" y="2049828"/>
            <a:ext cx="3798417" cy="3404182"/>
          </a:xfrm>
          <a:custGeom>
            <a:avLst/>
            <a:gdLst>
              <a:gd name="connsiteX0" fmla="*/ 0 w 3008312"/>
              <a:gd name="connsiteY0" fmla="*/ 0 h 3008312"/>
              <a:gd name="connsiteX1" fmla="*/ 3008312 w 3008312"/>
              <a:gd name="connsiteY1" fmla="*/ 0 h 3008312"/>
              <a:gd name="connsiteX2" fmla="*/ 3008312 w 3008312"/>
              <a:gd name="connsiteY2" fmla="*/ 3008312 h 3008312"/>
              <a:gd name="connsiteX3" fmla="*/ 0 w 3008312"/>
              <a:gd name="connsiteY3" fmla="*/ 3008312 h 3008312"/>
              <a:gd name="connsiteX4" fmla="*/ 0 w 3008312"/>
              <a:gd name="connsiteY4" fmla="*/ 0 h 30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08312" h="3008312">
                <a:moveTo>
                  <a:pt x="0" y="0"/>
                </a:moveTo>
                <a:lnTo>
                  <a:pt x="3008312" y="0"/>
                </a:lnTo>
                <a:lnTo>
                  <a:pt x="3008312" y="3008312"/>
                </a:lnTo>
                <a:lnTo>
                  <a:pt x="0" y="3008312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55880" tIns="55880" rIns="55880" bIns="55880" numCol="1" spcCol="1270" anchor="ctr" anchorCtr="0">
            <a:noAutofit/>
          </a:bodyPr>
          <a:lstStyle/>
          <a:p>
            <a:pPr marL="0" marR="0" lvl="0" indent="0" algn="ctr" defTabSz="195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Sonia will assist in training and gain new professional development skills.</a:t>
            </a:r>
          </a:p>
        </p:txBody>
      </p:sp>
      <p:sp>
        <p:nvSpPr>
          <p:cNvPr id="16" name="Arrow: Circular 15">
            <a:extLst>
              <a:ext uri="{FF2B5EF4-FFF2-40B4-BE49-F238E27FC236}">
                <a16:creationId xmlns:a16="http://schemas.microsoft.com/office/drawing/2014/main" id="{95FD60D9-E71A-477F-A8AD-94C16E181352}"/>
              </a:ext>
            </a:extLst>
          </p:cNvPr>
          <p:cNvSpPr/>
          <p:nvPr/>
        </p:nvSpPr>
        <p:spPr>
          <a:xfrm>
            <a:off x="3311123" y="381000"/>
            <a:ext cx="6190607" cy="6190607"/>
          </a:xfrm>
          <a:prstGeom prst="circularArrow">
            <a:avLst>
              <a:gd name="adj1" fmla="val 9476"/>
              <a:gd name="adj2" fmla="val 684334"/>
              <a:gd name="adj3" fmla="val 18653801"/>
              <a:gd name="adj4" fmla="val 13061865"/>
              <a:gd name="adj5" fmla="val 11055"/>
            </a:avLst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516" name="Rectangle 515">
            <a:extLst>
              <a:ext uri="{FF2B5EF4-FFF2-40B4-BE49-F238E27FC236}">
                <a16:creationId xmlns:a16="http://schemas.microsoft.com/office/drawing/2014/main" id="{A430B696-C767-4F81-B5A3-7715FA65CA9A}"/>
              </a:ext>
            </a:extLst>
          </p:cNvPr>
          <p:cNvSpPr/>
          <p:nvPr/>
        </p:nvSpPr>
        <p:spPr>
          <a:xfrm>
            <a:off x="1981200" y="2471466"/>
            <a:ext cx="8331301" cy="2254853"/>
          </a:xfrm>
          <a:prstGeom prst="rect">
            <a:avLst/>
          </a:prstGeom>
          <a:solidFill>
            <a:srgbClr val="FFFFFF">
              <a:alpha val="85098"/>
            </a:srgb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195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Training employees to be self sufficient and well-rounded will ensure delegated tasks will be completed.</a:t>
            </a:r>
          </a:p>
        </p:txBody>
      </p:sp>
      <p:sp>
        <p:nvSpPr>
          <p:cNvPr id="14" name="Arrow: Circular 13">
            <a:extLst>
              <a:ext uri="{FF2B5EF4-FFF2-40B4-BE49-F238E27FC236}">
                <a16:creationId xmlns:a16="http://schemas.microsoft.com/office/drawing/2014/main" id="{EE04B401-EF75-4B43-98BA-35E085D04A21}"/>
              </a:ext>
            </a:extLst>
          </p:cNvPr>
          <p:cNvSpPr/>
          <p:nvPr/>
        </p:nvSpPr>
        <p:spPr>
          <a:xfrm>
            <a:off x="3311123" y="895993"/>
            <a:ext cx="6190607" cy="6190607"/>
          </a:xfrm>
          <a:prstGeom prst="circularArrow">
            <a:avLst>
              <a:gd name="adj1" fmla="val 9476"/>
              <a:gd name="adj2" fmla="val 684334"/>
              <a:gd name="adj3" fmla="val 7853801"/>
              <a:gd name="adj4" fmla="val 2261865"/>
              <a:gd name="adj5" fmla="val 11055"/>
            </a:avLst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698949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0" animBg="1"/>
      <p:bldP spid="514" grpId="0" animBg="1"/>
      <p:bldP spid="13" grpId="0" animBg="1"/>
      <p:bldP spid="13" grpId="1" animBg="1"/>
      <p:bldP spid="15" grpId="0" animBg="1"/>
      <p:bldP spid="15" grpId="1" animBg="1"/>
      <p:bldP spid="51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rrow: Down 4">
            <a:extLst>
              <a:ext uri="{FF2B5EF4-FFF2-40B4-BE49-F238E27FC236}">
                <a16:creationId xmlns:a16="http://schemas.microsoft.com/office/drawing/2014/main" id="{AF87C7EC-BB76-4C52-8FBF-4792B1688577}"/>
              </a:ext>
            </a:extLst>
          </p:cNvPr>
          <p:cNvSpPr/>
          <p:nvPr/>
        </p:nvSpPr>
        <p:spPr>
          <a:xfrm>
            <a:off x="3102444" y="3502050"/>
            <a:ext cx="1378857" cy="1815882"/>
          </a:xfrm>
          <a:prstGeom prst="downArrow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5E0713C-53C1-454E-B6AC-D75415EB61F5}"/>
              </a:ext>
            </a:extLst>
          </p:cNvPr>
          <p:cNvSpPr/>
          <p:nvPr/>
        </p:nvSpPr>
        <p:spPr>
          <a:xfrm>
            <a:off x="2545457" y="5471817"/>
            <a:ext cx="24928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200"/>
            <a:r>
              <a:rPr lang="en-US" sz="3600" b="1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Less Stress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B5C3A77-457D-4A21-946C-073CBAA55F0D}"/>
              </a:ext>
            </a:extLst>
          </p:cNvPr>
          <p:cNvSpPr/>
          <p:nvPr/>
        </p:nvSpPr>
        <p:spPr>
          <a:xfrm>
            <a:off x="5294071" y="5483021"/>
            <a:ext cx="435247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200"/>
            <a:r>
              <a:rPr lang="en-US" sz="3600" b="1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More Productivity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26A6577-75D8-49BD-9554-A9139E2F27BA}"/>
              </a:ext>
            </a:extLst>
          </p:cNvPr>
          <p:cNvSpPr/>
          <p:nvPr/>
        </p:nvSpPr>
        <p:spPr>
          <a:xfrm>
            <a:off x="914400" y="1843431"/>
            <a:ext cx="103632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200"/>
            <a:r>
              <a:rPr lang="en-US" sz="400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To discuss time management strategies that help reduce stress and increase productivity.</a:t>
            </a:r>
          </a:p>
          <a:p>
            <a:pPr defTabSz="457200"/>
            <a:endParaRPr lang="en-US" sz="280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8" name="Arrow: Down 7">
            <a:extLst>
              <a:ext uri="{FF2B5EF4-FFF2-40B4-BE49-F238E27FC236}">
                <a16:creationId xmlns:a16="http://schemas.microsoft.com/office/drawing/2014/main" id="{D09B6418-112B-46A7-B6FB-427542950545}"/>
              </a:ext>
            </a:extLst>
          </p:cNvPr>
          <p:cNvSpPr/>
          <p:nvPr/>
        </p:nvSpPr>
        <p:spPr>
          <a:xfrm flipV="1">
            <a:off x="6780878" y="3502050"/>
            <a:ext cx="1378857" cy="1815882"/>
          </a:xfrm>
          <a:prstGeom prst="downArrow">
            <a:avLst/>
          </a:prstGeom>
          <a:solidFill>
            <a:srgbClr val="00B05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78F0195-B086-4DA6-9B15-000DED3EA743}"/>
              </a:ext>
            </a:extLst>
          </p:cNvPr>
          <p:cNvGrpSpPr/>
          <p:nvPr/>
        </p:nvGrpSpPr>
        <p:grpSpPr>
          <a:xfrm>
            <a:off x="-494554" y="-135734"/>
            <a:ext cx="12686554" cy="1696739"/>
            <a:chOff x="-494554" y="-135734"/>
            <a:chExt cx="12686554" cy="1696739"/>
          </a:xfrm>
        </p:grpSpPr>
        <p:sp>
          <p:nvSpPr>
            <p:cNvPr id="21" name="Rectangle 1">
              <a:extLst>
                <a:ext uri="{FF2B5EF4-FFF2-40B4-BE49-F238E27FC236}">
                  <a16:creationId xmlns:a16="http://schemas.microsoft.com/office/drawing/2014/main" id="{FC6D1BFC-3B71-4649-9CBF-46CE67E65B34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Rectangle 1">
              <a:extLst>
                <a:ext uri="{FF2B5EF4-FFF2-40B4-BE49-F238E27FC236}">
                  <a16:creationId xmlns:a16="http://schemas.microsoft.com/office/drawing/2014/main" id="{D1E39B2F-524B-454D-A4AA-E8F4BEA8019A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1">
              <a:extLst>
                <a:ext uri="{FF2B5EF4-FFF2-40B4-BE49-F238E27FC236}">
                  <a16:creationId xmlns:a16="http://schemas.microsoft.com/office/drawing/2014/main" id="{C41C45AF-0024-4799-8C9A-525A9AC7BE7E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Rectangle 1">
              <a:extLst>
                <a:ext uri="{FF2B5EF4-FFF2-40B4-BE49-F238E27FC236}">
                  <a16:creationId xmlns:a16="http://schemas.microsoft.com/office/drawing/2014/main" id="{F21FEE2F-5CA4-490F-A36B-857396A788C9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Rectangle 1">
              <a:extLst>
                <a:ext uri="{FF2B5EF4-FFF2-40B4-BE49-F238E27FC236}">
                  <a16:creationId xmlns:a16="http://schemas.microsoft.com/office/drawing/2014/main" id="{234C36D8-F376-4260-8336-233AB1461EDC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Rectangle 1">
              <a:extLst>
                <a:ext uri="{FF2B5EF4-FFF2-40B4-BE49-F238E27FC236}">
                  <a16:creationId xmlns:a16="http://schemas.microsoft.com/office/drawing/2014/main" id="{8BC3B7FB-24DB-4973-AE13-586875BF403E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Rectangle 1">
              <a:extLst>
                <a:ext uri="{FF2B5EF4-FFF2-40B4-BE49-F238E27FC236}">
                  <a16:creationId xmlns:a16="http://schemas.microsoft.com/office/drawing/2014/main" id="{379E035C-0505-4310-9791-C60E2875817F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1">
              <a:extLst>
                <a:ext uri="{FF2B5EF4-FFF2-40B4-BE49-F238E27FC236}">
                  <a16:creationId xmlns:a16="http://schemas.microsoft.com/office/drawing/2014/main" id="{A94568B0-E766-48A3-99F0-B76733F408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7846FCF7-4F79-4C8A-9561-0E8B4250AFBF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30" name="Picture 6" descr="Image result for CLOCK gif">
              <a:extLst>
                <a:ext uri="{FF2B5EF4-FFF2-40B4-BE49-F238E27FC236}">
                  <a16:creationId xmlns:a16="http://schemas.microsoft.com/office/drawing/2014/main" id="{847FEED7-8651-4C5C-A7BD-F53E9D798B84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E89F185-E538-42C2-89DF-9776448B9A6B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02604BA-6440-4FF5-822E-E84BC32726E8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A7022DE-6091-4229-984A-DE9FB835F9B6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402462CA-DEE7-44AC-8F25-6F39BAA3CBF5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F965A63D-E374-4C59-9DFC-7FAC2A7A44DC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EE0886D-5DC2-4EDA-B75F-3A200E9622A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Our Goal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63705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44444E-6 L -0.00091 0.02175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1088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4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44444E-6 L -2.08333E-7 -0.01945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72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10" grpId="0"/>
      <p:bldP spid="12" grpId="0"/>
      <p:bldP spid="8" grpId="0" animBg="1"/>
      <p:bldP spid="8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Rectangle 541"/>
          <p:cNvSpPr/>
          <p:nvPr/>
        </p:nvSpPr>
        <p:spPr>
          <a:xfrm>
            <a:off x="-177863" y="-22827"/>
            <a:ext cx="12943048" cy="5887518"/>
          </a:xfrm>
          <a:prstGeom prst="rect">
            <a:avLst/>
          </a:prstGeom>
          <a:pattFill prst="pct90">
            <a:fgClr>
              <a:schemeClr val="accent4">
                <a:lumMod val="20000"/>
                <a:lumOff val="8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2" name="Rectangle 211"/>
          <p:cNvSpPr/>
          <p:nvPr/>
        </p:nvSpPr>
        <p:spPr>
          <a:xfrm flipH="1" flipV="1">
            <a:off x="5584410" y="-31628"/>
            <a:ext cx="6848234" cy="2646851"/>
          </a:xfrm>
          <a:prstGeom prst="rect">
            <a:avLst/>
          </a:prstGeom>
          <a:gradFill>
            <a:gsLst>
              <a:gs pos="7000">
                <a:sysClr val="window" lastClr="FFFFFF"/>
              </a:gs>
              <a:gs pos="98000">
                <a:srgbClr val="ABABAB">
                  <a:lumMod val="75000"/>
                </a:srgbClr>
              </a:gs>
            </a:gsLst>
            <a:path path="rect">
              <a:fillToRect l="50000" t="50000" r="50000" b="50000"/>
            </a:path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3" name="Picture 2" descr="Image result for workers comp poster californi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0284" y="101708"/>
            <a:ext cx="1400937" cy="20220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 hidden="1"/>
          <p:cNvGrpSpPr/>
          <p:nvPr/>
        </p:nvGrpSpPr>
        <p:grpSpPr>
          <a:xfrm>
            <a:off x="6806337" y="484793"/>
            <a:ext cx="4232407" cy="1481101"/>
            <a:chOff x="7041547" y="5234038"/>
            <a:chExt cx="4232407" cy="1481101"/>
          </a:xfrm>
        </p:grpSpPr>
        <p:grpSp>
          <p:nvGrpSpPr>
            <p:cNvPr id="601" name="Group 600"/>
            <p:cNvGrpSpPr/>
            <p:nvPr/>
          </p:nvGrpSpPr>
          <p:grpSpPr>
            <a:xfrm>
              <a:off x="7041547" y="5334023"/>
              <a:ext cx="309054" cy="977596"/>
              <a:chOff x="248721" y="265898"/>
              <a:chExt cx="463216" cy="1465240"/>
            </a:xfrm>
          </p:grpSpPr>
          <p:sp>
            <p:nvSpPr>
              <p:cNvPr id="602" name="Rectangle 601"/>
              <p:cNvSpPr/>
              <p:nvPr/>
            </p:nvSpPr>
            <p:spPr>
              <a:xfrm>
                <a:off x="428850" y="665196"/>
                <a:ext cx="75717" cy="655620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Rectangle: Rounded Corners 81"/>
              <p:cNvSpPr/>
              <p:nvPr/>
            </p:nvSpPr>
            <p:spPr>
              <a:xfrm>
                <a:off x="413216" y="265898"/>
                <a:ext cx="105878" cy="403659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Rectangle: Rounded Corners 82"/>
              <p:cNvSpPr/>
              <p:nvPr/>
            </p:nvSpPr>
            <p:spPr>
              <a:xfrm>
                <a:off x="452921" y="308706"/>
                <a:ext cx="31763" cy="110237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5" name="Group 604"/>
              <p:cNvGrpSpPr/>
              <p:nvPr/>
            </p:nvGrpSpPr>
            <p:grpSpPr>
              <a:xfrm>
                <a:off x="248721" y="1267923"/>
                <a:ext cx="463216" cy="463215"/>
                <a:chOff x="6731455" y="981637"/>
                <a:chExt cx="666750" cy="666750"/>
              </a:xfrm>
            </p:grpSpPr>
            <p:sp>
              <p:nvSpPr>
                <p:cNvPr id="606" name="Oval 605"/>
                <p:cNvSpPr/>
                <p:nvPr/>
              </p:nvSpPr>
              <p:spPr>
                <a:xfrm>
                  <a:off x="6731455" y="981637"/>
                  <a:ext cx="666750" cy="666750"/>
                </a:xfrm>
                <a:prstGeom prst="ellipse">
                  <a:avLst/>
                </a:prstGeom>
                <a:solidFill>
                  <a:srgbClr val="EFF0F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Oval 606"/>
                <p:cNvSpPr/>
                <p:nvPr/>
              </p:nvSpPr>
              <p:spPr>
                <a:xfrm>
                  <a:off x="6823276" y="110249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Oval 607"/>
                <p:cNvSpPr/>
                <p:nvPr/>
              </p:nvSpPr>
              <p:spPr>
                <a:xfrm>
                  <a:off x="6774798" y="118912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" name="Oval 608"/>
                <p:cNvSpPr/>
                <p:nvPr/>
              </p:nvSpPr>
              <p:spPr>
                <a:xfrm>
                  <a:off x="6744945" y="128523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0" name="Oval 609"/>
                <p:cNvSpPr/>
                <p:nvPr/>
              </p:nvSpPr>
              <p:spPr>
                <a:xfrm>
                  <a:off x="6898859" y="103416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1" name="Oval 610"/>
                <p:cNvSpPr/>
                <p:nvPr/>
              </p:nvSpPr>
              <p:spPr>
                <a:xfrm>
                  <a:off x="6989298" y="109792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2" name="Oval 611"/>
                <p:cNvSpPr/>
                <p:nvPr/>
              </p:nvSpPr>
              <p:spPr>
                <a:xfrm>
                  <a:off x="6988633" y="155471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3" name="Oval 612"/>
                <p:cNvSpPr/>
                <p:nvPr/>
              </p:nvSpPr>
              <p:spPr>
                <a:xfrm>
                  <a:off x="6777375" y="13755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4" name="Oval 613"/>
                <p:cNvSpPr/>
                <p:nvPr/>
              </p:nvSpPr>
              <p:spPr>
                <a:xfrm>
                  <a:off x="6899809" y="151664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5" name="Oval 614"/>
                <p:cNvSpPr/>
                <p:nvPr/>
              </p:nvSpPr>
              <p:spPr>
                <a:xfrm>
                  <a:off x="6834714" y="14566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6" name="Oval 615"/>
                <p:cNvSpPr/>
                <p:nvPr/>
              </p:nvSpPr>
              <p:spPr>
                <a:xfrm>
                  <a:off x="6987477" y="100447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" name="Oval 616"/>
                <p:cNvSpPr/>
                <p:nvPr/>
              </p:nvSpPr>
              <p:spPr>
                <a:xfrm>
                  <a:off x="6912982" y="114451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" name="Oval 617"/>
                <p:cNvSpPr/>
                <p:nvPr/>
              </p:nvSpPr>
              <p:spPr>
                <a:xfrm>
                  <a:off x="6879683" y="121646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9" name="Oval 618"/>
                <p:cNvSpPr/>
                <p:nvPr/>
              </p:nvSpPr>
              <p:spPr>
                <a:xfrm>
                  <a:off x="6858579" y="131767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Oval 619"/>
                <p:cNvSpPr/>
                <p:nvPr/>
              </p:nvSpPr>
              <p:spPr>
                <a:xfrm>
                  <a:off x="7040880" y="126381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Oval 620"/>
                <p:cNvSpPr/>
                <p:nvPr/>
              </p:nvSpPr>
              <p:spPr>
                <a:xfrm>
                  <a:off x="6997341" y="14490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Oval 621"/>
                <p:cNvSpPr/>
                <p:nvPr/>
              </p:nvSpPr>
              <p:spPr>
                <a:xfrm>
                  <a:off x="6907345" y="140804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3" name="Oval 622"/>
                <p:cNvSpPr/>
                <p:nvPr/>
              </p:nvSpPr>
              <p:spPr>
                <a:xfrm>
                  <a:off x="7233691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4" name="Oval 623"/>
                <p:cNvSpPr/>
                <p:nvPr/>
              </p:nvSpPr>
              <p:spPr>
                <a:xfrm>
                  <a:off x="7275560" y="119060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5" name="Oval 624"/>
                <p:cNvSpPr/>
                <p:nvPr/>
              </p:nvSpPr>
              <p:spPr>
                <a:xfrm>
                  <a:off x="7312022" y="128412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" name="Oval 625"/>
                <p:cNvSpPr/>
                <p:nvPr/>
              </p:nvSpPr>
              <p:spPr>
                <a:xfrm>
                  <a:off x="7158108" y="10330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" name="Oval 626"/>
                <p:cNvSpPr/>
                <p:nvPr/>
              </p:nvSpPr>
              <p:spPr>
                <a:xfrm>
                  <a:off x="7074896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Oval 627"/>
                <p:cNvSpPr/>
                <p:nvPr/>
              </p:nvSpPr>
              <p:spPr>
                <a:xfrm>
                  <a:off x="7074895" y="15484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Oval 628"/>
                <p:cNvSpPr/>
                <p:nvPr/>
              </p:nvSpPr>
              <p:spPr>
                <a:xfrm>
                  <a:off x="7286254" y="137887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Oval 629"/>
                <p:cNvSpPr/>
                <p:nvPr/>
              </p:nvSpPr>
              <p:spPr>
                <a:xfrm>
                  <a:off x="7156960" y="15116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1" name="Oval 630"/>
                <p:cNvSpPr/>
                <p:nvPr/>
              </p:nvSpPr>
              <p:spPr>
                <a:xfrm>
                  <a:off x="7229353" y="145336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2" name="Oval 631"/>
                <p:cNvSpPr/>
                <p:nvPr/>
              </p:nvSpPr>
              <p:spPr>
                <a:xfrm>
                  <a:off x="7069490" y="100336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3" name="Oval 632"/>
                <p:cNvSpPr/>
                <p:nvPr/>
              </p:nvSpPr>
              <p:spPr>
                <a:xfrm>
                  <a:off x="7150479" y="114959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4" name="Oval 633"/>
                <p:cNvSpPr/>
                <p:nvPr/>
              </p:nvSpPr>
              <p:spPr>
                <a:xfrm>
                  <a:off x="7195540" y="123009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" name="Oval 634"/>
                <p:cNvSpPr/>
                <p:nvPr/>
              </p:nvSpPr>
              <p:spPr>
                <a:xfrm>
                  <a:off x="7207888" y="131648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" name="Oval 635"/>
                <p:cNvSpPr/>
                <p:nvPr/>
              </p:nvSpPr>
              <p:spPr>
                <a:xfrm>
                  <a:off x="7089562" y="144374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7" name="Oval 636"/>
                <p:cNvSpPr/>
                <p:nvPr/>
              </p:nvSpPr>
              <p:spPr>
                <a:xfrm>
                  <a:off x="7156407" y="13969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8" name="Group 637"/>
            <p:cNvGrpSpPr/>
            <p:nvPr/>
          </p:nvGrpSpPr>
          <p:grpSpPr>
            <a:xfrm>
              <a:off x="7559762" y="5330938"/>
              <a:ext cx="256933" cy="1044446"/>
              <a:chOff x="1572281" y="324733"/>
              <a:chExt cx="583896" cy="2373562"/>
            </a:xfrm>
          </p:grpSpPr>
          <p:sp>
            <p:nvSpPr>
              <p:cNvPr id="639" name="Rectangle 638"/>
              <p:cNvSpPr/>
              <p:nvPr/>
            </p:nvSpPr>
            <p:spPr>
              <a:xfrm>
                <a:off x="1802694" y="899480"/>
                <a:ext cx="91537" cy="1116016"/>
              </a:xfrm>
              <a:prstGeom prst="rect">
                <a:avLst/>
              </a:prstGeom>
              <a:solidFill>
                <a:srgbClr val="7B88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" name="Rectangle: Rounded Corners 121"/>
              <p:cNvSpPr/>
              <p:nvPr/>
            </p:nvSpPr>
            <p:spPr>
              <a:xfrm>
                <a:off x="1780191" y="32473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" name="Rectangle: Rounded Corners 122"/>
              <p:cNvSpPr/>
              <p:nvPr/>
            </p:nvSpPr>
            <p:spPr>
              <a:xfrm>
                <a:off x="1837342" y="38635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" name="Oval 26"/>
              <p:cNvSpPr/>
              <p:nvPr/>
            </p:nvSpPr>
            <p:spPr>
              <a:xfrm>
                <a:off x="1572281" y="1883091"/>
                <a:ext cx="583896" cy="815204"/>
              </a:xfrm>
              <a:custGeom>
                <a:avLst/>
                <a:gdLst>
                  <a:gd name="connsiteX0" fmla="*/ 0 w 525293"/>
                  <a:gd name="connsiteY0" fmla="*/ 407475 h 814949"/>
                  <a:gd name="connsiteX1" fmla="*/ 262647 w 525293"/>
                  <a:gd name="connsiteY1" fmla="*/ 0 h 814949"/>
                  <a:gd name="connsiteX2" fmla="*/ 525294 w 525293"/>
                  <a:gd name="connsiteY2" fmla="*/ 407475 h 814949"/>
                  <a:gd name="connsiteX3" fmla="*/ 262647 w 525293"/>
                  <a:gd name="connsiteY3" fmla="*/ 814950 h 814949"/>
                  <a:gd name="connsiteX4" fmla="*/ 0 w 525293"/>
                  <a:gd name="connsiteY4" fmla="*/ 407475 h 814949"/>
                  <a:gd name="connsiteX0" fmla="*/ 0 w 525294"/>
                  <a:gd name="connsiteY0" fmla="*/ 407475 h 814950"/>
                  <a:gd name="connsiteX1" fmla="*/ 262647 w 525294"/>
                  <a:gd name="connsiteY1" fmla="*/ 0 h 814950"/>
                  <a:gd name="connsiteX2" fmla="*/ 525294 w 525294"/>
                  <a:gd name="connsiteY2" fmla="*/ 407475 h 814950"/>
                  <a:gd name="connsiteX3" fmla="*/ 262647 w 525294"/>
                  <a:gd name="connsiteY3" fmla="*/ 814950 h 814950"/>
                  <a:gd name="connsiteX4" fmla="*/ 0 w 525294"/>
                  <a:gd name="connsiteY4" fmla="*/ 407475 h 814950"/>
                  <a:gd name="connsiteX0" fmla="*/ 6892 w 532186"/>
                  <a:gd name="connsiteY0" fmla="*/ 407475 h 814950"/>
                  <a:gd name="connsiteX1" fmla="*/ 269539 w 532186"/>
                  <a:gd name="connsiteY1" fmla="*/ 0 h 814950"/>
                  <a:gd name="connsiteX2" fmla="*/ 532186 w 532186"/>
                  <a:gd name="connsiteY2" fmla="*/ 407475 h 814950"/>
                  <a:gd name="connsiteX3" fmla="*/ 269539 w 532186"/>
                  <a:gd name="connsiteY3" fmla="*/ 814950 h 814950"/>
                  <a:gd name="connsiteX4" fmla="*/ 6892 w 532186"/>
                  <a:gd name="connsiteY4" fmla="*/ 407475 h 814950"/>
                  <a:gd name="connsiteX0" fmla="*/ 6892 w 545553"/>
                  <a:gd name="connsiteY0" fmla="*/ 407475 h 814950"/>
                  <a:gd name="connsiteX1" fmla="*/ 269539 w 545553"/>
                  <a:gd name="connsiteY1" fmla="*/ 0 h 814950"/>
                  <a:gd name="connsiteX2" fmla="*/ 532186 w 545553"/>
                  <a:gd name="connsiteY2" fmla="*/ 407475 h 814950"/>
                  <a:gd name="connsiteX3" fmla="*/ 269539 w 545553"/>
                  <a:gd name="connsiteY3" fmla="*/ 814950 h 814950"/>
                  <a:gd name="connsiteX4" fmla="*/ 6892 w 545553"/>
                  <a:gd name="connsiteY4" fmla="*/ 407475 h 814950"/>
                  <a:gd name="connsiteX0" fmla="*/ 11738 w 556598"/>
                  <a:gd name="connsiteY0" fmla="*/ 407633 h 815108"/>
                  <a:gd name="connsiteX1" fmla="*/ 274385 w 556598"/>
                  <a:gd name="connsiteY1" fmla="*/ 158 h 815108"/>
                  <a:gd name="connsiteX2" fmla="*/ 537032 w 556598"/>
                  <a:gd name="connsiteY2" fmla="*/ 407633 h 815108"/>
                  <a:gd name="connsiteX3" fmla="*/ 274385 w 556598"/>
                  <a:gd name="connsiteY3" fmla="*/ 815108 h 815108"/>
                  <a:gd name="connsiteX4" fmla="*/ 11738 w 556598"/>
                  <a:gd name="connsiteY4" fmla="*/ 407633 h 815108"/>
                  <a:gd name="connsiteX0" fmla="*/ 3343 w 560847"/>
                  <a:gd name="connsiteY0" fmla="*/ 407486 h 814971"/>
                  <a:gd name="connsiteX1" fmla="*/ 265990 w 560847"/>
                  <a:gd name="connsiteY1" fmla="*/ 11 h 814971"/>
                  <a:gd name="connsiteX2" fmla="*/ 554037 w 560847"/>
                  <a:gd name="connsiteY2" fmla="*/ 417011 h 814971"/>
                  <a:gd name="connsiteX3" fmla="*/ 265990 w 560847"/>
                  <a:gd name="connsiteY3" fmla="*/ 814961 h 814971"/>
                  <a:gd name="connsiteX4" fmla="*/ 3343 w 560847"/>
                  <a:gd name="connsiteY4" fmla="*/ 407486 h 814971"/>
                  <a:gd name="connsiteX0" fmla="*/ 3158 w 576598"/>
                  <a:gd name="connsiteY0" fmla="*/ 407486 h 814971"/>
                  <a:gd name="connsiteX1" fmla="*/ 281680 w 576598"/>
                  <a:gd name="connsiteY1" fmla="*/ 11 h 814971"/>
                  <a:gd name="connsiteX2" fmla="*/ 569727 w 576598"/>
                  <a:gd name="connsiteY2" fmla="*/ 417011 h 814971"/>
                  <a:gd name="connsiteX3" fmla="*/ 281680 w 576598"/>
                  <a:gd name="connsiteY3" fmla="*/ 814961 h 814971"/>
                  <a:gd name="connsiteX4" fmla="*/ 3158 w 576598"/>
                  <a:gd name="connsiteY4" fmla="*/ 407486 h 814971"/>
                  <a:gd name="connsiteX0" fmla="*/ 4529 w 580305"/>
                  <a:gd name="connsiteY0" fmla="*/ 408218 h 815703"/>
                  <a:gd name="connsiteX1" fmla="*/ 283051 w 580305"/>
                  <a:gd name="connsiteY1" fmla="*/ 743 h 815703"/>
                  <a:gd name="connsiteX2" fmla="*/ 571098 w 580305"/>
                  <a:gd name="connsiteY2" fmla="*/ 417743 h 815703"/>
                  <a:gd name="connsiteX3" fmla="*/ 283051 w 580305"/>
                  <a:gd name="connsiteY3" fmla="*/ 815693 h 815703"/>
                  <a:gd name="connsiteX4" fmla="*/ 4529 w 580305"/>
                  <a:gd name="connsiteY4" fmla="*/ 408218 h 815703"/>
                  <a:gd name="connsiteX0" fmla="*/ 5969 w 583896"/>
                  <a:gd name="connsiteY0" fmla="*/ 407719 h 815204"/>
                  <a:gd name="connsiteX1" fmla="*/ 284491 w 583896"/>
                  <a:gd name="connsiteY1" fmla="*/ 244 h 815204"/>
                  <a:gd name="connsiteX2" fmla="*/ 572538 w 583896"/>
                  <a:gd name="connsiteY2" fmla="*/ 417244 h 815204"/>
                  <a:gd name="connsiteX3" fmla="*/ 284491 w 583896"/>
                  <a:gd name="connsiteY3" fmla="*/ 815194 h 815204"/>
                  <a:gd name="connsiteX4" fmla="*/ 5969 w 583896"/>
                  <a:gd name="connsiteY4" fmla="*/ 407719 h 81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896" h="815204">
                    <a:moveTo>
                      <a:pt x="5969" y="407719"/>
                    </a:moveTo>
                    <a:cubicBezTo>
                      <a:pt x="-25781" y="179502"/>
                      <a:pt x="69413" y="-7693"/>
                      <a:pt x="284491" y="244"/>
                    </a:cubicBezTo>
                    <a:cubicBezTo>
                      <a:pt x="499569" y="8181"/>
                      <a:pt x="623338" y="198552"/>
                      <a:pt x="572538" y="417244"/>
                    </a:cubicBezTo>
                    <a:cubicBezTo>
                      <a:pt x="572538" y="642286"/>
                      <a:pt x="378919" y="816781"/>
                      <a:pt x="284491" y="815194"/>
                    </a:cubicBezTo>
                    <a:cubicBezTo>
                      <a:pt x="190063" y="813607"/>
                      <a:pt x="37719" y="635936"/>
                      <a:pt x="5969" y="407719"/>
                    </a:cubicBezTo>
                    <a:close/>
                  </a:path>
                </a:pathLst>
              </a:custGeom>
              <a:solidFill>
                <a:srgbClr val="7B8899"/>
              </a:solidFill>
              <a:ln>
                <a:solidFill>
                  <a:srgbClr val="54647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3" name="Group 642"/>
            <p:cNvGrpSpPr/>
            <p:nvPr/>
          </p:nvGrpSpPr>
          <p:grpSpPr>
            <a:xfrm>
              <a:off x="8008831" y="5313937"/>
              <a:ext cx="586200" cy="1064184"/>
              <a:chOff x="2654110" y="646170"/>
              <a:chExt cx="1233062" cy="2238492"/>
            </a:xfrm>
          </p:grpSpPr>
          <p:sp>
            <p:nvSpPr>
              <p:cNvPr id="644" name="Rectangle: Rounded Corners 61"/>
              <p:cNvSpPr/>
              <p:nvPr/>
            </p:nvSpPr>
            <p:spPr>
              <a:xfrm>
                <a:off x="2654110" y="646171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DDBA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5" name="Rectangle: Rounded Corners 61"/>
              <p:cNvSpPr/>
              <p:nvPr/>
            </p:nvSpPr>
            <p:spPr>
              <a:xfrm flipH="1">
                <a:off x="3258593" y="646170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8CD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6" name="Oval 645"/>
              <p:cNvSpPr/>
              <p:nvPr/>
            </p:nvSpPr>
            <p:spPr>
              <a:xfrm>
                <a:off x="3192472" y="701906"/>
                <a:ext cx="147388" cy="147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7" name="Group 646"/>
            <p:cNvGrpSpPr/>
            <p:nvPr/>
          </p:nvGrpSpPr>
          <p:grpSpPr>
            <a:xfrm>
              <a:off x="8830974" y="5313938"/>
              <a:ext cx="335949" cy="1065748"/>
              <a:chOff x="8913241" y="8073"/>
              <a:chExt cx="628871" cy="2139832"/>
            </a:xfrm>
          </p:grpSpPr>
          <p:sp>
            <p:nvSpPr>
              <p:cNvPr id="648" name="Rectangle 647"/>
              <p:cNvSpPr/>
              <p:nvPr/>
            </p:nvSpPr>
            <p:spPr>
              <a:xfrm>
                <a:off x="9167282" y="471127"/>
                <a:ext cx="108987" cy="943696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" name="Rectangle: Rounded Corners 130"/>
              <p:cNvSpPr/>
              <p:nvPr/>
            </p:nvSpPr>
            <p:spPr>
              <a:xfrm>
                <a:off x="9142095" y="807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" name="Rectangle: Rounded Corners 131"/>
              <p:cNvSpPr/>
              <p:nvPr/>
            </p:nvSpPr>
            <p:spPr>
              <a:xfrm>
                <a:off x="9199246" y="6969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" name="Rectangle: Rounded Corners 63"/>
              <p:cNvSpPr/>
              <p:nvPr/>
            </p:nvSpPr>
            <p:spPr>
              <a:xfrm>
                <a:off x="8913241" y="1399099"/>
                <a:ext cx="628871" cy="748806"/>
              </a:xfrm>
              <a:custGeom>
                <a:avLst/>
                <a:gdLst>
                  <a:gd name="connsiteX0" fmla="*/ 0 w 462643"/>
                  <a:gd name="connsiteY0" fmla="*/ 77109 h 677523"/>
                  <a:gd name="connsiteX1" fmla="*/ 77109 w 462643"/>
                  <a:gd name="connsiteY1" fmla="*/ 0 h 677523"/>
                  <a:gd name="connsiteX2" fmla="*/ 385534 w 462643"/>
                  <a:gd name="connsiteY2" fmla="*/ 0 h 677523"/>
                  <a:gd name="connsiteX3" fmla="*/ 462643 w 462643"/>
                  <a:gd name="connsiteY3" fmla="*/ 77109 h 677523"/>
                  <a:gd name="connsiteX4" fmla="*/ 462643 w 462643"/>
                  <a:gd name="connsiteY4" fmla="*/ 600414 h 677523"/>
                  <a:gd name="connsiteX5" fmla="*/ 385534 w 462643"/>
                  <a:gd name="connsiteY5" fmla="*/ 677523 h 677523"/>
                  <a:gd name="connsiteX6" fmla="*/ 77109 w 462643"/>
                  <a:gd name="connsiteY6" fmla="*/ 677523 h 677523"/>
                  <a:gd name="connsiteX7" fmla="*/ 0 w 462643"/>
                  <a:gd name="connsiteY7" fmla="*/ 600414 h 677523"/>
                  <a:gd name="connsiteX8" fmla="*/ 0 w 462643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139022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77109 w 524556"/>
                  <a:gd name="connsiteY6" fmla="*/ 653711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93778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8274"/>
                  <a:gd name="connsiteY0" fmla="*/ 77109 h 679904"/>
                  <a:gd name="connsiteX1" fmla="*/ 139022 w 528274"/>
                  <a:gd name="connsiteY1" fmla="*/ 0 h 679904"/>
                  <a:gd name="connsiteX2" fmla="*/ 447447 w 528274"/>
                  <a:gd name="connsiteY2" fmla="*/ 0 h 679904"/>
                  <a:gd name="connsiteX3" fmla="*/ 524556 w 528274"/>
                  <a:gd name="connsiteY3" fmla="*/ 77109 h 679904"/>
                  <a:gd name="connsiteX4" fmla="*/ 524556 w 528274"/>
                  <a:gd name="connsiteY4" fmla="*/ 600414 h 679904"/>
                  <a:gd name="connsiteX5" fmla="*/ 499834 w 528274"/>
                  <a:gd name="connsiteY5" fmla="*/ 679904 h 679904"/>
                  <a:gd name="connsiteX6" fmla="*/ 93778 w 528274"/>
                  <a:gd name="connsiteY6" fmla="*/ 677523 h 679904"/>
                  <a:gd name="connsiteX7" fmla="*/ 0 w 528274"/>
                  <a:gd name="connsiteY7" fmla="*/ 555170 h 679904"/>
                  <a:gd name="connsiteX8" fmla="*/ 61913 w 528274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24556 w 591231"/>
                  <a:gd name="connsiteY3" fmla="*/ 77109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53131 w 591231"/>
                  <a:gd name="connsiteY3" fmla="*/ 53296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117590 h 720385"/>
                  <a:gd name="connsiteX1" fmla="*/ 139022 w 591231"/>
                  <a:gd name="connsiteY1" fmla="*/ 40481 h 720385"/>
                  <a:gd name="connsiteX2" fmla="*/ 454591 w 591231"/>
                  <a:gd name="connsiteY2" fmla="*/ 0 h 720385"/>
                  <a:gd name="connsiteX3" fmla="*/ 553131 w 591231"/>
                  <a:gd name="connsiteY3" fmla="*/ 93777 h 720385"/>
                  <a:gd name="connsiteX4" fmla="*/ 591231 w 591231"/>
                  <a:gd name="connsiteY4" fmla="*/ 624226 h 720385"/>
                  <a:gd name="connsiteX5" fmla="*/ 499834 w 591231"/>
                  <a:gd name="connsiteY5" fmla="*/ 720385 h 720385"/>
                  <a:gd name="connsiteX6" fmla="*/ 93778 w 591231"/>
                  <a:gd name="connsiteY6" fmla="*/ 718004 h 720385"/>
                  <a:gd name="connsiteX7" fmla="*/ 0 w 591231"/>
                  <a:gd name="connsiteY7" fmla="*/ 595651 h 720385"/>
                  <a:gd name="connsiteX8" fmla="*/ 61913 w 591231"/>
                  <a:gd name="connsiteY8" fmla="*/ 117590 h 720385"/>
                  <a:gd name="connsiteX0" fmla="*/ 61913 w 591231"/>
                  <a:gd name="connsiteY0" fmla="*/ 119972 h 722767"/>
                  <a:gd name="connsiteX1" fmla="*/ 131878 w 591231"/>
                  <a:gd name="connsiteY1" fmla="*/ 0 h 722767"/>
                  <a:gd name="connsiteX2" fmla="*/ 454591 w 591231"/>
                  <a:gd name="connsiteY2" fmla="*/ 2382 h 722767"/>
                  <a:gd name="connsiteX3" fmla="*/ 553131 w 591231"/>
                  <a:gd name="connsiteY3" fmla="*/ 96159 h 722767"/>
                  <a:gd name="connsiteX4" fmla="*/ 591231 w 591231"/>
                  <a:gd name="connsiteY4" fmla="*/ 626608 h 722767"/>
                  <a:gd name="connsiteX5" fmla="*/ 499834 w 591231"/>
                  <a:gd name="connsiteY5" fmla="*/ 722767 h 722767"/>
                  <a:gd name="connsiteX6" fmla="*/ 93778 w 591231"/>
                  <a:gd name="connsiteY6" fmla="*/ 720386 h 722767"/>
                  <a:gd name="connsiteX7" fmla="*/ 0 w 591231"/>
                  <a:gd name="connsiteY7" fmla="*/ 598033 h 722767"/>
                  <a:gd name="connsiteX8" fmla="*/ 61913 w 591231"/>
                  <a:gd name="connsiteY8" fmla="*/ 119972 h 722767"/>
                  <a:gd name="connsiteX0" fmla="*/ 61913 w 591231"/>
                  <a:gd name="connsiteY0" fmla="*/ 127115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61913 w 591231"/>
                  <a:gd name="connsiteY8" fmla="*/ 127115 h 729910"/>
                  <a:gd name="connsiteX0" fmla="*/ 26195 w 591231"/>
                  <a:gd name="connsiteY0" fmla="*/ 129496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26195 w 591231"/>
                  <a:gd name="connsiteY8" fmla="*/ 129496 h 729910"/>
                  <a:gd name="connsiteX0" fmla="*/ 26195 w 591231"/>
                  <a:gd name="connsiteY0" fmla="*/ 129496 h 740775"/>
                  <a:gd name="connsiteX1" fmla="*/ 131878 w 591231"/>
                  <a:gd name="connsiteY1" fmla="*/ 7143 h 740775"/>
                  <a:gd name="connsiteX2" fmla="*/ 456972 w 591231"/>
                  <a:gd name="connsiteY2" fmla="*/ 0 h 740775"/>
                  <a:gd name="connsiteX3" fmla="*/ 553131 w 591231"/>
                  <a:gd name="connsiteY3" fmla="*/ 103302 h 740775"/>
                  <a:gd name="connsiteX4" fmla="*/ 591231 w 591231"/>
                  <a:gd name="connsiteY4" fmla="*/ 633751 h 740775"/>
                  <a:gd name="connsiteX5" fmla="*/ 499834 w 591231"/>
                  <a:gd name="connsiteY5" fmla="*/ 729910 h 740775"/>
                  <a:gd name="connsiteX6" fmla="*/ 93778 w 591231"/>
                  <a:gd name="connsiteY6" fmla="*/ 727529 h 740775"/>
                  <a:gd name="connsiteX7" fmla="*/ 0 w 591231"/>
                  <a:gd name="connsiteY7" fmla="*/ 605176 h 740775"/>
                  <a:gd name="connsiteX8" fmla="*/ 26195 w 591231"/>
                  <a:gd name="connsiteY8" fmla="*/ 129496 h 740775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33751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28988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2749"/>
                  <a:gd name="connsiteY0" fmla="*/ 129496 h 747529"/>
                  <a:gd name="connsiteX1" fmla="*/ 131878 w 592749"/>
                  <a:gd name="connsiteY1" fmla="*/ 7143 h 747529"/>
                  <a:gd name="connsiteX2" fmla="*/ 456972 w 592749"/>
                  <a:gd name="connsiteY2" fmla="*/ 0 h 747529"/>
                  <a:gd name="connsiteX3" fmla="*/ 553131 w 592749"/>
                  <a:gd name="connsiteY3" fmla="*/ 103302 h 747529"/>
                  <a:gd name="connsiteX4" fmla="*/ 591231 w 592749"/>
                  <a:gd name="connsiteY4" fmla="*/ 628988 h 747529"/>
                  <a:gd name="connsiteX5" fmla="*/ 499834 w 592749"/>
                  <a:gd name="connsiteY5" fmla="*/ 729910 h 747529"/>
                  <a:gd name="connsiteX6" fmla="*/ 93778 w 592749"/>
                  <a:gd name="connsiteY6" fmla="*/ 727529 h 747529"/>
                  <a:gd name="connsiteX7" fmla="*/ 0 w 592749"/>
                  <a:gd name="connsiteY7" fmla="*/ 605176 h 747529"/>
                  <a:gd name="connsiteX8" fmla="*/ 26195 w 592749"/>
                  <a:gd name="connsiteY8" fmla="*/ 129496 h 747529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53131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65037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34260 h 748806"/>
                  <a:gd name="connsiteX1" fmla="*/ 131878 w 592981"/>
                  <a:gd name="connsiteY1" fmla="*/ 0 h 748806"/>
                  <a:gd name="connsiteX2" fmla="*/ 456972 w 592981"/>
                  <a:gd name="connsiteY2" fmla="*/ 4764 h 748806"/>
                  <a:gd name="connsiteX3" fmla="*/ 565037 w 592981"/>
                  <a:gd name="connsiteY3" fmla="*/ 108066 h 748806"/>
                  <a:gd name="connsiteX4" fmla="*/ 591231 w 592981"/>
                  <a:gd name="connsiteY4" fmla="*/ 633752 h 748806"/>
                  <a:gd name="connsiteX5" fmla="*/ 509359 w 592981"/>
                  <a:gd name="connsiteY5" fmla="*/ 727530 h 748806"/>
                  <a:gd name="connsiteX6" fmla="*/ 93778 w 592981"/>
                  <a:gd name="connsiteY6" fmla="*/ 732293 h 748806"/>
                  <a:gd name="connsiteX7" fmla="*/ 0 w 592981"/>
                  <a:gd name="connsiteY7" fmla="*/ 609940 h 748806"/>
                  <a:gd name="connsiteX8" fmla="*/ 26195 w 592981"/>
                  <a:gd name="connsiteY8" fmla="*/ 134260 h 74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2981" h="748806">
                    <a:moveTo>
                      <a:pt x="26195" y="134260"/>
                    </a:moveTo>
                    <a:cubicBezTo>
                      <a:pt x="26195" y="91674"/>
                      <a:pt x="89292" y="0"/>
                      <a:pt x="131878" y="0"/>
                    </a:cubicBezTo>
                    <a:lnTo>
                      <a:pt x="456972" y="4764"/>
                    </a:lnTo>
                    <a:cubicBezTo>
                      <a:pt x="499558" y="4764"/>
                      <a:pt x="565037" y="65480"/>
                      <a:pt x="565037" y="108066"/>
                    </a:cubicBezTo>
                    <a:lnTo>
                      <a:pt x="591231" y="633752"/>
                    </a:lnTo>
                    <a:cubicBezTo>
                      <a:pt x="603138" y="685863"/>
                      <a:pt x="551945" y="727530"/>
                      <a:pt x="509359" y="727530"/>
                    </a:cubicBezTo>
                    <a:cubicBezTo>
                      <a:pt x="374007" y="752929"/>
                      <a:pt x="248180" y="756900"/>
                      <a:pt x="93778" y="732293"/>
                    </a:cubicBezTo>
                    <a:cubicBezTo>
                      <a:pt x="51192" y="732293"/>
                      <a:pt x="0" y="652526"/>
                      <a:pt x="0" y="609940"/>
                    </a:cubicBezTo>
                    <a:cubicBezTo>
                      <a:pt x="0" y="435505"/>
                      <a:pt x="26195" y="308695"/>
                      <a:pt x="26195" y="134260"/>
                    </a:cubicBezTo>
                    <a:close/>
                  </a:path>
                </a:pathLst>
              </a:custGeom>
              <a:solidFill>
                <a:srgbClr val="F0F1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" name="Freeform: Shape 133"/>
              <p:cNvSpPr/>
              <p:nvPr/>
            </p:nvSpPr>
            <p:spPr>
              <a:xfrm>
                <a:off x="8967322" y="152733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3" name="Freeform: Shape 134"/>
              <p:cNvSpPr/>
              <p:nvPr/>
            </p:nvSpPr>
            <p:spPr>
              <a:xfrm>
                <a:off x="9074050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4" name="Freeform: Shape 135"/>
              <p:cNvSpPr/>
              <p:nvPr/>
            </p:nvSpPr>
            <p:spPr>
              <a:xfrm flipH="1">
                <a:off x="9397980" y="153631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5" name="Freeform: Shape 136"/>
              <p:cNvSpPr/>
              <p:nvPr/>
            </p:nvSpPr>
            <p:spPr>
              <a:xfrm flipH="1">
                <a:off x="9302196" y="154669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6" name="Freeform: Shape 137"/>
              <p:cNvSpPr/>
              <p:nvPr/>
            </p:nvSpPr>
            <p:spPr>
              <a:xfrm rot="380746" flipH="1">
                <a:off x="9207906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" name="Group 656"/>
            <p:cNvGrpSpPr/>
            <p:nvPr/>
          </p:nvGrpSpPr>
          <p:grpSpPr>
            <a:xfrm>
              <a:off x="9280750" y="5313939"/>
              <a:ext cx="724872" cy="1282658"/>
              <a:chOff x="1324854" y="1556045"/>
              <a:chExt cx="1547661" cy="2741634"/>
            </a:xfrm>
          </p:grpSpPr>
          <p:sp>
            <p:nvSpPr>
              <p:cNvPr id="658" name="Rectangle: Rounded Corners 139"/>
              <p:cNvSpPr/>
              <p:nvPr/>
            </p:nvSpPr>
            <p:spPr>
              <a:xfrm>
                <a:off x="2022484" y="1556045"/>
                <a:ext cx="183114" cy="1270976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" name="Oval 658"/>
              <p:cNvSpPr/>
              <p:nvPr/>
            </p:nvSpPr>
            <p:spPr>
              <a:xfrm>
                <a:off x="1324854" y="2808420"/>
                <a:ext cx="1547661" cy="1489259"/>
              </a:xfrm>
              <a:prstGeom prst="ellipse">
                <a:avLst/>
              </a:prstGeom>
              <a:solidFill>
                <a:srgbClr val="EBEBEB"/>
              </a:solidFill>
              <a:ln w="44450">
                <a:gradFill flip="none" rotWithShape="1">
                  <a:gsLst>
                    <a:gs pos="1800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2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" name="Oval 659"/>
              <p:cNvSpPr/>
              <p:nvPr/>
            </p:nvSpPr>
            <p:spPr>
              <a:xfrm>
                <a:off x="1508760" y="2979420"/>
                <a:ext cx="1211580" cy="1165860"/>
              </a:xfrm>
              <a:prstGeom prst="ellipse">
                <a:avLst/>
              </a:prstGeom>
              <a:solidFill>
                <a:srgbClr val="DDDD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" name="Rectangle: Rounded Corners 142"/>
              <p:cNvSpPr/>
              <p:nvPr/>
            </p:nvSpPr>
            <p:spPr>
              <a:xfrm>
                <a:off x="2098684" y="163024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662" name="Picture 2" descr="Related image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75" r="43528"/>
            <a:stretch/>
          </p:blipFill>
          <p:spPr bwMode="auto">
            <a:xfrm rot="10800000">
              <a:off x="10030494" y="5234038"/>
              <a:ext cx="506323" cy="13125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691" name="Group 690"/>
            <p:cNvGrpSpPr/>
            <p:nvPr/>
          </p:nvGrpSpPr>
          <p:grpSpPr>
            <a:xfrm>
              <a:off x="10662054" y="5289992"/>
              <a:ext cx="611900" cy="1425147"/>
              <a:chOff x="10963105" y="3257551"/>
              <a:chExt cx="535103" cy="1468878"/>
            </a:xfrm>
          </p:grpSpPr>
          <p:grpSp>
            <p:nvGrpSpPr>
              <p:cNvPr id="692" name="Group 691"/>
              <p:cNvGrpSpPr/>
              <p:nvPr/>
            </p:nvGrpSpPr>
            <p:grpSpPr>
              <a:xfrm flipH="1">
                <a:off x="11223830" y="3257551"/>
                <a:ext cx="113186" cy="785614"/>
                <a:chOff x="11230657" y="2643601"/>
                <a:chExt cx="183114" cy="1270976"/>
              </a:xfrm>
            </p:grpSpPr>
            <p:sp>
              <p:nvSpPr>
                <p:cNvPr id="695" name="Rectangle: Rounded Corners 177"/>
                <p:cNvSpPr/>
                <p:nvPr/>
              </p:nvSpPr>
              <p:spPr>
                <a:xfrm>
                  <a:off x="11230657" y="2643601"/>
                  <a:ext cx="183114" cy="1270976"/>
                </a:xfrm>
                <a:prstGeom prst="roundRect">
                  <a:avLst/>
                </a:prstGeom>
                <a:solidFill>
                  <a:srgbClr val="54647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6" name="Rectangle: Rounded Corners 178"/>
                <p:cNvSpPr/>
                <p:nvPr/>
              </p:nvSpPr>
              <p:spPr>
                <a:xfrm>
                  <a:off x="11306857" y="2717797"/>
                  <a:ext cx="45719" cy="15867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3" name="Oval 692"/>
              <p:cNvSpPr/>
              <p:nvPr/>
            </p:nvSpPr>
            <p:spPr>
              <a:xfrm rot="347673">
                <a:off x="10963105" y="3914577"/>
                <a:ext cx="211195" cy="772785"/>
              </a:xfrm>
              <a:prstGeom prst="ellipse">
                <a:avLst/>
              </a:prstGeom>
              <a:solidFill>
                <a:srgbClr val="F0F2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4" name="Rectangle: Rounded Corners 6161"/>
              <p:cNvSpPr/>
              <p:nvPr/>
            </p:nvSpPr>
            <p:spPr>
              <a:xfrm>
                <a:off x="11024152" y="3922264"/>
                <a:ext cx="474056" cy="804165"/>
              </a:xfrm>
              <a:custGeom>
                <a:avLst/>
                <a:gdLst>
                  <a:gd name="connsiteX0" fmla="*/ 0 w 609600"/>
                  <a:gd name="connsiteY0" fmla="*/ 101602 h 1514475"/>
                  <a:gd name="connsiteX1" fmla="*/ 101602 w 609600"/>
                  <a:gd name="connsiteY1" fmla="*/ 0 h 1514475"/>
                  <a:gd name="connsiteX2" fmla="*/ 507998 w 609600"/>
                  <a:gd name="connsiteY2" fmla="*/ 0 h 1514475"/>
                  <a:gd name="connsiteX3" fmla="*/ 609600 w 609600"/>
                  <a:gd name="connsiteY3" fmla="*/ 101602 h 1514475"/>
                  <a:gd name="connsiteX4" fmla="*/ 609600 w 609600"/>
                  <a:gd name="connsiteY4" fmla="*/ 1412873 h 1514475"/>
                  <a:gd name="connsiteX5" fmla="*/ 507998 w 609600"/>
                  <a:gd name="connsiteY5" fmla="*/ 1514475 h 1514475"/>
                  <a:gd name="connsiteX6" fmla="*/ 101602 w 609600"/>
                  <a:gd name="connsiteY6" fmla="*/ 1514475 h 1514475"/>
                  <a:gd name="connsiteX7" fmla="*/ 0 w 609600"/>
                  <a:gd name="connsiteY7" fmla="*/ 1412873 h 1514475"/>
                  <a:gd name="connsiteX8" fmla="*/ 0 w 609600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268289 w 776287"/>
                  <a:gd name="connsiteY6" fmla="*/ 1514475 h 1514475"/>
                  <a:gd name="connsiteX7" fmla="*/ 0 w 776287"/>
                  <a:gd name="connsiteY7" fmla="*/ 1370010 h 1514475"/>
                  <a:gd name="connsiteX8" fmla="*/ 166687 w 776287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2535 w 788822"/>
                  <a:gd name="connsiteY0" fmla="*/ 1370010 h 1514475"/>
                  <a:gd name="connsiteX1" fmla="*/ 280824 w 788822"/>
                  <a:gd name="connsiteY1" fmla="*/ 0 h 1514475"/>
                  <a:gd name="connsiteX2" fmla="*/ 687220 w 788822"/>
                  <a:gd name="connsiteY2" fmla="*/ 0 h 1514475"/>
                  <a:gd name="connsiteX3" fmla="*/ 788822 w 788822"/>
                  <a:gd name="connsiteY3" fmla="*/ 101602 h 1514475"/>
                  <a:gd name="connsiteX4" fmla="*/ 788822 w 788822"/>
                  <a:gd name="connsiteY4" fmla="*/ 1412873 h 1514475"/>
                  <a:gd name="connsiteX5" fmla="*/ 687220 w 788822"/>
                  <a:gd name="connsiteY5" fmla="*/ 1514475 h 1514475"/>
                  <a:gd name="connsiteX6" fmla="*/ 12535 w 788822"/>
                  <a:gd name="connsiteY6" fmla="*/ 1370010 h 1514475"/>
                  <a:gd name="connsiteX0" fmla="*/ 16757 w 793044"/>
                  <a:gd name="connsiteY0" fmla="*/ 1370010 h 1514475"/>
                  <a:gd name="connsiteX1" fmla="*/ 213608 w 793044"/>
                  <a:gd name="connsiteY1" fmla="*/ 4763 h 1514475"/>
                  <a:gd name="connsiteX2" fmla="*/ 691442 w 793044"/>
                  <a:gd name="connsiteY2" fmla="*/ 0 h 1514475"/>
                  <a:gd name="connsiteX3" fmla="*/ 793044 w 793044"/>
                  <a:gd name="connsiteY3" fmla="*/ 101602 h 1514475"/>
                  <a:gd name="connsiteX4" fmla="*/ 793044 w 793044"/>
                  <a:gd name="connsiteY4" fmla="*/ 1412873 h 1514475"/>
                  <a:gd name="connsiteX5" fmla="*/ 691442 w 793044"/>
                  <a:gd name="connsiteY5" fmla="*/ 1514475 h 1514475"/>
                  <a:gd name="connsiteX6" fmla="*/ 16757 w 793044"/>
                  <a:gd name="connsiteY6" fmla="*/ 1370010 h 1514475"/>
                  <a:gd name="connsiteX0" fmla="*/ 9741 w 786028"/>
                  <a:gd name="connsiteY0" fmla="*/ 1370010 h 1514475"/>
                  <a:gd name="connsiteX1" fmla="*/ 206592 w 786028"/>
                  <a:gd name="connsiteY1" fmla="*/ 4763 h 1514475"/>
                  <a:gd name="connsiteX2" fmla="*/ 684426 w 786028"/>
                  <a:gd name="connsiteY2" fmla="*/ 0 h 1514475"/>
                  <a:gd name="connsiteX3" fmla="*/ 786028 w 786028"/>
                  <a:gd name="connsiteY3" fmla="*/ 101602 h 1514475"/>
                  <a:gd name="connsiteX4" fmla="*/ 786028 w 786028"/>
                  <a:gd name="connsiteY4" fmla="*/ 1412873 h 1514475"/>
                  <a:gd name="connsiteX5" fmla="*/ 684426 w 786028"/>
                  <a:gd name="connsiteY5" fmla="*/ 1514475 h 1514475"/>
                  <a:gd name="connsiteX6" fmla="*/ 9741 w 786028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419541"/>
                  <a:gd name="connsiteX1" fmla="*/ 196851 w 776287"/>
                  <a:gd name="connsiteY1" fmla="*/ 4763 h 1419541"/>
                  <a:gd name="connsiteX2" fmla="*/ 674685 w 776287"/>
                  <a:gd name="connsiteY2" fmla="*/ 0 h 1419541"/>
                  <a:gd name="connsiteX3" fmla="*/ 776287 w 776287"/>
                  <a:gd name="connsiteY3" fmla="*/ 101602 h 1419541"/>
                  <a:gd name="connsiteX4" fmla="*/ 776287 w 776287"/>
                  <a:gd name="connsiteY4" fmla="*/ 1412873 h 1419541"/>
                  <a:gd name="connsiteX5" fmla="*/ 608010 w 776287"/>
                  <a:gd name="connsiteY5" fmla="*/ 1152525 h 1419541"/>
                  <a:gd name="connsiteX6" fmla="*/ 0 w 776287"/>
                  <a:gd name="connsiteY6" fmla="*/ 1370010 h 1419541"/>
                  <a:gd name="connsiteX0" fmla="*/ 0 w 776287"/>
                  <a:gd name="connsiteY0" fmla="*/ 1370010 h 1438230"/>
                  <a:gd name="connsiteX1" fmla="*/ 196851 w 776287"/>
                  <a:gd name="connsiteY1" fmla="*/ 4763 h 1438230"/>
                  <a:gd name="connsiteX2" fmla="*/ 674685 w 776287"/>
                  <a:gd name="connsiteY2" fmla="*/ 0 h 1438230"/>
                  <a:gd name="connsiteX3" fmla="*/ 776287 w 776287"/>
                  <a:gd name="connsiteY3" fmla="*/ 101602 h 1438230"/>
                  <a:gd name="connsiteX4" fmla="*/ 776287 w 776287"/>
                  <a:gd name="connsiteY4" fmla="*/ 1412873 h 1438230"/>
                  <a:gd name="connsiteX5" fmla="*/ 541335 w 776287"/>
                  <a:gd name="connsiteY5" fmla="*/ 1414462 h 1438230"/>
                  <a:gd name="connsiteX6" fmla="*/ 0 w 776287"/>
                  <a:gd name="connsiteY6" fmla="*/ 1370010 h 1438230"/>
                  <a:gd name="connsiteX0" fmla="*/ 0 w 776287"/>
                  <a:gd name="connsiteY0" fmla="*/ 1370010 h 1414462"/>
                  <a:gd name="connsiteX1" fmla="*/ 196851 w 776287"/>
                  <a:gd name="connsiteY1" fmla="*/ 4763 h 1414462"/>
                  <a:gd name="connsiteX2" fmla="*/ 674685 w 776287"/>
                  <a:gd name="connsiteY2" fmla="*/ 0 h 1414462"/>
                  <a:gd name="connsiteX3" fmla="*/ 776287 w 776287"/>
                  <a:gd name="connsiteY3" fmla="*/ 101602 h 1414462"/>
                  <a:gd name="connsiteX4" fmla="*/ 541335 w 776287"/>
                  <a:gd name="connsiteY4" fmla="*/ 1414462 h 1414462"/>
                  <a:gd name="connsiteX5" fmla="*/ 0 w 776287"/>
                  <a:gd name="connsiteY5" fmla="*/ 1370010 h 1414462"/>
                  <a:gd name="connsiteX0" fmla="*/ 0 w 693997"/>
                  <a:gd name="connsiteY0" fmla="*/ 1370010 h 1414462"/>
                  <a:gd name="connsiteX1" fmla="*/ 196851 w 693997"/>
                  <a:gd name="connsiteY1" fmla="*/ 4763 h 1414462"/>
                  <a:gd name="connsiteX2" fmla="*/ 674685 w 693997"/>
                  <a:gd name="connsiteY2" fmla="*/ 0 h 1414462"/>
                  <a:gd name="connsiteX3" fmla="*/ 541335 w 693997"/>
                  <a:gd name="connsiteY3" fmla="*/ 1414462 h 1414462"/>
                  <a:gd name="connsiteX4" fmla="*/ 0 w 693997"/>
                  <a:gd name="connsiteY4" fmla="*/ 1370010 h 1414462"/>
                  <a:gd name="connsiteX0" fmla="*/ 0 w 818516"/>
                  <a:gd name="connsiteY0" fmla="*/ 1370010 h 1414462"/>
                  <a:gd name="connsiteX1" fmla="*/ 196851 w 818516"/>
                  <a:gd name="connsiteY1" fmla="*/ 4763 h 1414462"/>
                  <a:gd name="connsiteX2" fmla="*/ 674685 w 818516"/>
                  <a:gd name="connsiteY2" fmla="*/ 0 h 1414462"/>
                  <a:gd name="connsiteX3" fmla="*/ 541335 w 818516"/>
                  <a:gd name="connsiteY3" fmla="*/ 1414462 h 1414462"/>
                  <a:gd name="connsiteX4" fmla="*/ 0 w 818516"/>
                  <a:gd name="connsiteY4" fmla="*/ 1370010 h 1414462"/>
                  <a:gd name="connsiteX0" fmla="*/ 0 w 833418"/>
                  <a:gd name="connsiteY0" fmla="*/ 1365247 h 1409699"/>
                  <a:gd name="connsiteX1" fmla="*/ 196851 w 833418"/>
                  <a:gd name="connsiteY1" fmla="*/ 0 h 1409699"/>
                  <a:gd name="connsiteX2" fmla="*/ 693735 w 833418"/>
                  <a:gd name="connsiteY2" fmla="*/ 33337 h 1409699"/>
                  <a:gd name="connsiteX3" fmla="*/ 541335 w 833418"/>
                  <a:gd name="connsiteY3" fmla="*/ 1409699 h 1409699"/>
                  <a:gd name="connsiteX4" fmla="*/ 0 w 833418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85724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133349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37179"/>
                  <a:gd name="connsiteY0" fmla="*/ 1365247 h 1409699"/>
                  <a:gd name="connsiteX1" fmla="*/ 196851 w 837179"/>
                  <a:gd name="connsiteY1" fmla="*/ 0 h 1409699"/>
                  <a:gd name="connsiteX2" fmla="*/ 698497 w 837179"/>
                  <a:gd name="connsiteY2" fmla="*/ 76199 h 1409699"/>
                  <a:gd name="connsiteX3" fmla="*/ 541335 w 837179"/>
                  <a:gd name="connsiteY3" fmla="*/ 1409699 h 1409699"/>
                  <a:gd name="connsiteX4" fmla="*/ 0 w 837179"/>
                  <a:gd name="connsiteY4" fmla="*/ 1365247 h 1409699"/>
                  <a:gd name="connsiteX0" fmla="*/ 0 w 871604"/>
                  <a:gd name="connsiteY0" fmla="*/ 1365247 h 1409699"/>
                  <a:gd name="connsiteX1" fmla="*/ 196851 w 871604"/>
                  <a:gd name="connsiteY1" fmla="*/ 0 h 1409699"/>
                  <a:gd name="connsiteX2" fmla="*/ 741360 w 871604"/>
                  <a:gd name="connsiteY2" fmla="*/ 100011 h 1409699"/>
                  <a:gd name="connsiteX3" fmla="*/ 541335 w 871604"/>
                  <a:gd name="connsiteY3" fmla="*/ 1409699 h 1409699"/>
                  <a:gd name="connsiteX4" fmla="*/ 0 w 871604"/>
                  <a:gd name="connsiteY4" fmla="*/ 1365247 h 1409699"/>
                  <a:gd name="connsiteX0" fmla="*/ 0 w 880042"/>
                  <a:gd name="connsiteY0" fmla="*/ 1365247 h 1414462"/>
                  <a:gd name="connsiteX1" fmla="*/ 196851 w 880042"/>
                  <a:gd name="connsiteY1" fmla="*/ 0 h 1414462"/>
                  <a:gd name="connsiteX2" fmla="*/ 741360 w 880042"/>
                  <a:gd name="connsiteY2" fmla="*/ 100011 h 1414462"/>
                  <a:gd name="connsiteX3" fmla="*/ 584198 w 880042"/>
                  <a:gd name="connsiteY3" fmla="*/ 1414462 h 1414462"/>
                  <a:gd name="connsiteX4" fmla="*/ 0 w 880042"/>
                  <a:gd name="connsiteY4" fmla="*/ 1365247 h 1414462"/>
                  <a:gd name="connsiteX0" fmla="*/ 0 w 877459"/>
                  <a:gd name="connsiteY0" fmla="*/ 1365247 h 1414462"/>
                  <a:gd name="connsiteX1" fmla="*/ 196851 w 877459"/>
                  <a:gd name="connsiteY1" fmla="*/ 0 h 1414462"/>
                  <a:gd name="connsiteX2" fmla="*/ 741360 w 877459"/>
                  <a:gd name="connsiteY2" fmla="*/ 100011 h 1414462"/>
                  <a:gd name="connsiteX3" fmla="*/ 584198 w 877459"/>
                  <a:gd name="connsiteY3" fmla="*/ 1414462 h 1414462"/>
                  <a:gd name="connsiteX4" fmla="*/ 0 w 877459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  <a:gd name="connsiteX0" fmla="*/ 0 w 803092"/>
                  <a:gd name="connsiteY0" fmla="*/ 1365247 h 1414462"/>
                  <a:gd name="connsiteX1" fmla="*/ 196851 w 803092"/>
                  <a:gd name="connsiteY1" fmla="*/ 0 h 1414462"/>
                  <a:gd name="connsiteX2" fmla="*/ 741360 w 803092"/>
                  <a:gd name="connsiteY2" fmla="*/ 100011 h 1414462"/>
                  <a:gd name="connsiteX3" fmla="*/ 584198 w 803092"/>
                  <a:gd name="connsiteY3" fmla="*/ 1414462 h 1414462"/>
                  <a:gd name="connsiteX4" fmla="*/ 0 w 803092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26" h="1414462">
                    <a:moveTo>
                      <a:pt x="0" y="1365247"/>
                    </a:moveTo>
                    <a:cubicBezTo>
                      <a:pt x="346604" y="1012822"/>
                      <a:pt x="274904" y="409310"/>
                      <a:pt x="196851" y="0"/>
                    </a:cubicBezTo>
                    <a:lnTo>
                      <a:pt x="741360" y="100011"/>
                    </a:lnTo>
                    <a:cubicBezTo>
                      <a:pt x="984511" y="701674"/>
                      <a:pt x="682358" y="1290902"/>
                      <a:pt x="584198" y="1414462"/>
                    </a:cubicBezTo>
                    <a:lnTo>
                      <a:pt x="0" y="1365247"/>
                    </a:lnTo>
                    <a:close/>
                  </a:path>
                </a:pathLst>
              </a:custGeom>
              <a:solidFill>
                <a:srgbClr val="B3B2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0" name="Rectangle: Rounded Corners 77"/>
          <p:cNvSpPr/>
          <p:nvPr/>
        </p:nvSpPr>
        <p:spPr>
          <a:xfrm flipV="1">
            <a:off x="5635144" y="113755"/>
            <a:ext cx="6737715" cy="425213"/>
          </a:xfrm>
          <a:custGeom>
            <a:avLst/>
            <a:gdLst>
              <a:gd name="connsiteX0" fmla="*/ 0 w 7940049"/>
              <a:gd name="connsiteY0" fmla="*/ 94819 h 568900"/>
              <a:gd name="connsiteX1" fmla="*/ 94819 w 7940049"/>
              <a:gd name="connsiteY1" fmla="*/ 0 h 568900"/>
              <a:gd name="connsiteX2" fmla="*/ 7845230 w 7940049"/>
              <a:gd name="connsiteY2" fmla="*/ 0 h 568900"/>
              <a:gd name="connsiteX3" fmla="*/ 7940049 w 7940049"/>
              <a:gd name="connsiteY3" fmla="*/ 94819 h 568900"/>
              <a:gd name="connsiteX4" fmla="*/ 7940049 w 7940049"/>
              <a:gd name="connsiteY4" fmla="*/ 474081 h 568900"/>
              <a:gd name="connsiteX5" fmla="*/ 7845230 w 7940049"/>
              <a:gd name="connsiteY5" fmla="*/ 568900 h 568900"/>
              <a:gd name="connsiteX6" fmla="*/ 94819 w 7940049"/>
              <a:gd name="connsiteY6" fmla="*/ 568900 h 568900"/>
              <a:gd name="connsiteX7" fmla="*/ 0 w 7940049"/>
              <a:gd name="connsiteY7" fmla="*/ 474081 h 568900"/>
              <a:gd name="connsiteX8" fmla="*/ 0 w 79400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710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329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821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6249" h="568900">
                <a:moveTo>
                  <a:pt x="76200" y="94819"/>
                </a:moveTo>
                <a:cubicBezTo>
                  <a:pt x="76200" y="42452"/>
                  <a:pt x="118652" y="0"/>
                  <a:pt x="171019" y="0"/>
                </a:cubicBezTo>
                <a:lnTo>
                  <a:pt x="7921430" y="0"/>
                </a:lnTo>
                <a:cubicBezTo>
                  <a:pt x="7973797" y="0"/>
                  <a:pt x="8016249" y="42452"/>
                  <a:pt x="8016249" y="94819"/>
                </a:cubicBezTo>
                <a:lnTo>
                  <a:pt x="8016249" y="474081"/>
                </a:lnTo>
                <a:cubicBezTo>
                  <a:pt x="8016249" y="526448"/>
                  <a:pt x="7973797" y="568900"/>
                  <a:pt x="7921430" y="568900"/>
                </a:cubicBezTo>
                <a:lnTo>
                  <a:pt x="82119" y="568900"/>
                </a:lnTo>
                <a:cubicBezTo>
                  <a:pt x="29752" y="568900"/>
                  <a:pt x="0" y="526448"/>
                  <a:pt x="0" y="474081"/>
                </a:cubicBezTo>
                <a:cubicBezTo>
                  <a:pt x="0" y="347660"/>
                  <a:pt x="76200" y="221240"/>
                  <a:pt x="76200" y="94819"/>
                </a:cubicBezTo>
                <a:close/>
              </a:path>
            </a:pathLst>
          </a:custGeom>
          <a:noFill/>
          <a:ln w="190500">
            <a:solidFill>
              <a:srgbClr val="C6C6C6"/>
            </a:solidFill>
          </a:ln>
          <a:effectLst/>
          <a:scene3d>
            <a:camera prst="perspectiveRelaxed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1" name="Rectangle 540"/>
          <p:cNvSpPr/>
          <p:nvPr/>
        </p:nvSpPr>
        <p:spPr>
          <a:xfrm>
            <a:off x="-353104" y="5557375"/>
            <a:ext cx="13449344" cy="1759703"/>
          </a:xfrm>
          <a:prstGeom prst="rect">
            <a:avLst/>
          </a:prstGeom>
          <a:blipFill>
            <a:blip r:embed="rId6"/>
            <a:stretch>
              <a:fillRect/>
            </a:stretch>
          </a:blipFill>
          <a:ln>
            <a:noFill/>
          </a:ln>
          <a:scene3d>
            <a:camera prst="perspectiveRelaxed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508222" y="509927"/>
            <a:ext cx="4232406" cy="1481101"/>
            <a:chOff x="-777691" y="-2320636"/>
            <a:chExt cx="4232406" cy="1481101"/>
          </a:xfrm>
        </p:grpSpPr>
        <p:grpSp>
          <p:nvGrpSpPr>
            <p:cNvPr id="708" name="Group 707"/>
            <p:cNvGrpSpPr/>
            <p:nvPr/>
          </p:nvGrpSpPr>
          <p:grpSpPr>
            <a:xfrm>
              <a:off x="-777691" y="-2220652"/>
              <a:ext cx="309054" cy="977596"/>
              <a:chOff x="248721" y="265898"/>
              <a:chExt cx="463216" cy="1465240"/>
            </a:xfrm>
          </p:grpSpPr>
          <p:sp>
            <p:nvSpPr>
              <p:cNvPr id="709" name="Rectangle 708"/>
              <p:cNvSpPr/>
              <p:nvPr/>
            </p:nvSpPr>
            <p:spPr>
              <a:xfrm>
                <a:off x="428850" y="665196"/>
                <a:ext cx="75717" cy="655620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0" name="Rectangle: Rounded Corners 81"/>
              <p:cNvSpPr/>
              <p:nvPr/>
            </p:nvSpPr>
            <p:spPr>
              <a:xfrm>
                <a:off x="413216" y="265898"/>
                <a:ext cx="105878" cy="403659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1" name="Rectangle: Rounded Corners 82"/>
              <p:cNvSpPr/>
              <p:nvPr/>
            </p:nvSpPr>
            <p:spPr>
              <a:xfrm>
                <a:off x="452921" y="308706"/>
                <a:ext cx="31763" cy="110237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2" name="Group 711"/>
              <p:cNvGrpSpPr/>
              <p:nvPr/>
            </p:nvGrpSpPr>
            <p:grpSpPr>
              <a:xfrm>
                <a:off x="248721" y="1267923"/>
                <a:ext cx="463216" cy="463215"/>
                <a:chOff x="6731455" y="981637"/>
                <a:chExt cx="666750" cy="666750"/>
              </a:xfrm>
            </p:grpSpPr>
            <p:sp>
              <p:nvSpPr>
                <p:cNvPr id="713" name="Oval 712"/>
                <p:cNvSpPr/>
                <p:nvPr/>
              </p:nvSpPr>
              <p:spPr>
                <a:xfrm>
                  <a:off x="6731455" y="981637"/>
                  <a:ext cx="666750" cy="666750"/>
                </a:xfrm>
                <a:prstGeom prst="ellipse">
                  <a:avLst/>
                </a:prstGeom>
                <a:solidFill>
                  <a:srgbClr val="EFF0F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4" name="Oval 713"/>
                <p:cNvSpPr/>
                <p:nvPr/>
              </p:nvSpPr>
              <p:spPr>
                <a:xfrm>
                  <a:off x="6823276" y="110249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5" name="Oval 714"/>
                <p:cNvSpPr/>
                <p:nvPr/>
              </p:nvSpPr>
              <p:spPr>
                <a:xfrm>
                  <a:off x="6774798" y="118912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6" name="Oval 715"/>
                <p:cNvSpPr/>
                <p:nvPr/>
              </p:nvSpPr>
              <p:spPr>
                <a:xfrm>
                  <a:off x="6744945" y="128523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7" name="Oval 716"/>
                <p:cNvSpPr/>
                <p:nvPr/>
              </p:nvSpPr>
              <p:spPr>
                <a:xfrm>
                  <a:off x="6898859" y="103416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8" name="Oval 717"/>
                <p:cNvSpPr/>
                <p:nvPr/>
              </p:nvSpPr>
              <p:spPr>
                <a:xfrm>
                  <a:off x="6989298" y="109792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" name="Oval 718"/>
                <p:cNvSpPr/>
                <p:nvPr/>
              </p:nvSpPr>
              <p:spPr>
                <a:xfrm>
                  <a:off x="6988633" y="155471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0" name="Oval 719"/>
                <p:cNvSpPr/>
                <p:nvPr/>
              </p:nvSpPr>
              <p:spPr>
                <a:xfrm>
                  <a:off x="6777375" y="13755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1" name="Oval 720"/>
                <p:cNvSpPr/>
                <p:nvPr/>
              </p:nvSpPr>
              <p:spPr>
                <a:xfrm>
                  <a:off x="6899809" y="151664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2" name="Oval 721"/>
                <p:cNvSpPr/>
                <p:nvPr/>
              </p:nvSpPr>
              <p:spPr>
                <a:xfrm>
                  <a:off x="6834714" y="14566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3" name="Oval 722"/>
                <p:cNvSpPr/>
                <p:nvPr/>
              </p:nvSpPr>
              <p:spPr>
                <a:xfrm>
                  <a:off x="6987477" y="100447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4" name="Oval 723"/>
                <p:cNvSpPr/>
                <p:nvPr/>
              </p:nvSpPr>
              <p:spPr>
                <a:xfrm>
                  <a:off x="6912982" y="114451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5" name="Oval 724"/>
                <p:cNvSpPr/>
                <p:nvPr/>
              </p:nvSpPr>
              <p:spPr>
                <a:xfrm>
                  <a:off x="6879683" y="121646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6" name="Oval 725"/>
                <p:cNvSpPr/>
                <p:nvPr/>
              </p:nvSpPr>
              <p:spPr>
                <a:xfrm>
                  <a:off x="6858579" y="131767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7" name="Oval 726"/>
                <p:cNvSpPr/>
                <p:nvPr/>
              </p:nvSpPr>
              <p:spPr>
                <a:xfrm>
                  <a:off x="7040880" y="126381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" name="Oval 727"/>
                <p:cNvSpPr/>
                <p:nvPr/>
              </p:nvSpPr>
              <p:spPr>
                <a:xfrm>
                  <a:off x="6997341" y="14490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9" name="Oval 728"/>
                <p:cNvSpPr/>
                <p:nvPr/>
              </p:nvSpPr>
              <p:spPr>
                <a:xfrm>
                  <a:off x="6907345" y="140804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0" name="Oval 729"/>
                <p:cNvSpPr/>
                <p:nvPr/>
              </p:nvSpPr>
              <p:spPr>
                <a:xfrm>
                  <a:off x="7233691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1" name="Oval 730"/>
                <p:cNvSpPr/>
                <p:nvPr/>
              </p:nvSpPr>
              <p:spPr>
                <a:xfrm>
                  <a:off x="7275560" y="119060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2" name="Oval 731"/>
                <p:cNvSpPr/>
                <p:nvPr/>
              </p:nvSpPr>
              <p:spPr>
                <a:xfrm>
                  <a:off x="7312022" y="128412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3" name="Oval 732"/>
                <p:cNvSpPr/>
                <p:nvPr/>
              </p:nvSpPr>
              <p:spPr>
                <a:xfrm>
                  <a:off x="7158108" y="10330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4" name="Oval 733"/>
                <p:cNvSpPr/>
                <p:nvPr/>
              </p:nvSpPr>
              <p:spPr>
                <a:xfrm>
                  <a:off x="7074896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5" name="Oval 734"/>
                <p:cNvSpPr/>
                <p:nvPr/>
              </p:nvSpPr>
              <p:spPr>
                <a:xfrm>
                  <a:off x="7074895" y="15484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6" name="Oval 735"/>
                <p:cNvSpPr/>
                <p:nvPr/>
              </p:nvSpPr>
              <p:spPr>
                <a:xfrm>
                  <a:off x="7286254" y="137887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" name="Oval 736"/>
                <p:cNvSpPr/>
                <p:nvPr/>
              </p:nvSpPr>
              <p:spPr>
                <a:xfrm>
                  <a:off x="7156960" y="15116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" name="Oval 737"/>
                <p:cNvSpPr/>
                <p:nvPr/>
              </p:nvSpPr>
              <p:spPr>
                <a:xfrm>
                  <a:off x="7229353" y="145336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9" name="Oval 738"/>
                <p:cNvSpPr/>
                <p:nvPr/>
              </p:nvSpPr>
              <p:spPr>
                <a:xfrm>
                  <a:off x="7069490" y="100336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0" name="Oval 739"/>
                <p:cNvSpPr/>
                <p:nvPr/>
              </p:nvSpPr>
              <p:spPr>
                <a:xfrm>
                  <a:off x="7150479" y="114959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1" name="Oval 740"/>
                <p:cNvSpPr/>
                <p:nvPr/>
              </p:nvSpPr>
              <p:spPr>
                <a:xfrm>
                  <a:off x="7195540" y="123009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Oval 741"/>
                <p:cNvSpPr/>
                <p:nvPr/>
              </p:nvSpPr>
              <p:spPr>
                <a:xfrm>
                  <a:off x="7207888" y="131648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3" name="Oval 742"/>
                <p:cNvSpPr/>
                <p:nvPr/>
              </p:nvSpPr>
              <p:spPr>
                <a:xfrm>
                  <a:off x="7089562" y="144374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4" name="Oval 743"/>
                <p:cNvSpPr/>
                <p:nvPr/>
              </p:nvSpPr>
              <p:spPr>
                <a:xfrm>
                  <a:off x="7156407" y="13969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45" name="Group 744"/>
            <p:cNvGrpSpPr/>
            <p:nvPr/>
          </p:nvGrpSpPr>
          <p:grpSpPr>
            <a:xfrm>
              <a:off x="-259475" y="-2223736"/>
              <a:ext cx="256933" cy="1044446"/>
              <a:chOff x="1572281" y="324733"/>
              <a:chExt cx="583896" cy="2373562"/>
            </a:xfrm>
          </p:grpSpPr>
          <p:sp>
            <p:nvSpPr>
              <p:cNvPr id="746" name="Rectangle 745"/>
              <p:cNvSpPr/>
              <p:nvPr/>
            </p:nvSpPr>
            <p:spPr>
              <a:xfrm>
                <a:off x="1802694" y="899480"/>
                <a:ext cx="91537" cy="1116016"/>
              </a:xfrm>
              <a:prstGeom prst="rect">
                <a:avLst/>
              </a:prstGeom>
              <a:solidFill>
                <a:srgbClr val="7B88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7" name="Rectangle: Rounded Corners 121"/>
              <p:cNvSpPr/>
              <p:nvPr/>
            </p:nvSpPr>
            <p:spPr>
              <a:xfrm>
                <a:off x="1780191" y="32473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Rectangle: Rounded Corners 122"/>
              <p:cNvSpPr/>
              <p:nvPr/>
            </p:nvSpPr>
            <p:spPr>
              <a:xfrm>
                <a:off x="1837342" y="38635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Oval 26"/>
              <p:cNvSpPr/>
              <p:nvPr/>
            </p:nvSpPr>
            <p:spPr>
              <a:xfrm>
                <a:off x="1572281" y="1883091"/>
                <a:ext cx="583896" cy="815204"/>
              </a:xfrm>
              <a:custGeom>
                <a:avLst/>
                <a:gdLst>
                  <a:gd name="connsiteX0" fmla="*/ 0 w 525293"/>
                  <a:gd name="connsiteY0" fmla="*/ 407475 h 814949"/>
                  <a:gd name="connsiteX1" fmla="*/ 262647 w 525293"/>
                  <a:gd name="connsiteY1" fmla="*/ 0 h 814949"/>
                  <a:gd name="connsiteX2" fmla="*/ 525294 w 525293"/>
                  <a:gd name="connsiteY2" fmla="*/ 407475 h 814949"/>
                  <a:gd name="connsiteX3" fmla="*/ 262647 w 525293"/>
                  <a:gd name="connsiteY3" fmla="*/ 814950 h 814949"/>
                  <a:gd name="connsiteX4" fmla="*/ 0 w 525293"/>
                  <a:gd name="connsiteY4" fmla="*/ 407475 h 814949"/>
                  <a:gd name="connsiteX0" fmla="*/ 0 w 525294"/>
                  <a:gd name="connsiteY0" fmla="*/ 407475 h 814950"/>
                  <a:gd name="connsiteX1" fmla="*/ 262647 w 525294"/>
                  <a:gd name="connsiteY1" fmla="*/ 0 h 814950"/>
                  <a:gd name="connsiteX2" fmla="*/ 525294 w 525294"/>
                  <a:gd name="connsiteY2" fmla="*/ 407475 h 814950"/>
                  <a:gd name="connsiteX3" fmla="*/ 262647 w 525294"/>
                  <a:gd name="connsiteY3" fmla="*/ 814950 h 814950"/>
                  <a:gd name="connsiteX4" fmla="*/ 0 w 525294"/>
                  <a:gd name="connsiteY4" fmla="*/ 407475 h 814950"/>
                  <a:gd name="connsiteX0" fmla="*/ 6892 w 532186"/>
                  <a:gd name="connsiteY0" fmla="*/ 407475 h 814950"/>
                  <a:gd name="connsiteX1" fmla="*/ 269539 w 532186"/>
                  <a:gd name="connsiteY1" fmla="*/ 0 h 814950"/>
                  <a:gd name="connsiteX2" fmla="*/ 532186 w 532186"/>
                  <a:gd name="connsiteY2" fmla="*/ 407475 h 814950"/>
                  <a:gd name="connsiteX3" fmla="*/ 269539 w 532186"/>
                  <a:gd name="connsiteY3" fmla="*/ 814950 h 814950"/>
                  <a:gd name="connsiteX4" fmla="*/ 6892 w 532186"/>
                  <a:gd name="connsiteY4" fmla="*/ 407475 h 814950"/>
                  <a:gd name="connsiteX0" fmla="*/ 6892 w 545553"/>
                  <a:gd name="connsiteY0" fmla="*/ 407475 h 814950"/>
                  <a:gd name="connsiteX1" fmla="*/ 269539 w 545553"/>
                  <a:gd name="connsiteY1" fmla="*/ 0 h 814950"/>
                  <a:gd name="connsiteX2" fmla="*/ 532186 w 545553"/>
                  <a:gd name="connsiteY2" fmla="*/ 407475 h 814950"/>
                  <a:gd name="connsiteX3" fmla="*/ 269539 w 545553"/>
                  <a:gd name="connsiteY3" fmla="*/ 814950 h 814950"/>
                  <a:gd name="connsiteX4" fmla="*/ 6892 w 545553"/>
                  <a:gd name="connsiteY4" fmla="*/ 407475 h 814950"/>
                  <a:gd name="connsiteX0" fmla="*/ 11738 w 556598"/>
                  <a:gd name="connsiteY0" fmla="*/ 407633 h 815108"/>
                  <a:gd name="connsiteX1" fmla="*/ 274385 w 556598"/>
                  <a:gd name="connsiteY1" fmla="*/ 158 h 815108"/>
                  <a:gd name="connsiteX2" fmla="*/ 537032 w 556598"/>
                  <a:gd name="connsiteY2" fmla="*/ 407633 h 815108"/>
                  <a:gd name="connsiteX3" fmla="*/ 274385 w 556598"/>
                  <a:gd name="connsiteY3" fmla="*/ 815108 h 815108"/>
                  <a:gd name="connsiteX4" fmla="*/ 11738 w 556598"/>
                  <a:gd name="connsiteY4" fmla="*/ 407633 h 815108"/>
                  <a:gd name="connsiteX0" fmla="*/ 3343 w 560847"/>
                  <a:gd name="connsiteY0" fmla="*/ 407486 h 814971"/>
                  <a:gd name="connsiteX1" fmla="*/ 265990 w 560847"/>
                  <a:gd name="connsiteY1" fmla="*/ 11 h 814971"/>
                  <a:gd name="connsiteX2" fmla="*/ 554037 w 560847"/>
                  <a:gd name="connsiteY2" fmla="*/ 417011 h 814971"/>
                  <a:gd name="connsiteX3" fmla="*/ 265990 w 560847"/>
                  <a:gd name="connsiteY3" fmla="*/ 814961 h 814971"/>
                  <a:gd name="connsiteX4" fmla="*/ 3343 w 560847"/>
                  <a:gd name="connsiteY4" fmla="*/ 407486 h 814971"/>
                  <a:gd name="connsiteX0" fmla="*/ 3158 w 576598"/>
                  <a:gd name="connsiteY0" fmla="*/ 407486 h 814971"/>
                  <a:gd name="connsiteX1" fmla="*/ 281680 w 576598"/>
                  <a:gd name="connsiteY1" fmla="*/ 11 h 814971"/>
                  <a:gd name="connsiteX2" fmla="*/ 569727 w 576598"/>
                  <a:gd name="connsiteY2" fmla="*/ 417011 h 814971"/>
                  <a:gd name="connsiteX3" fmla="*/ 281680 w 576598"/>
                  <a:gd name="connsiteY3" fmla="*/ 814961 h 814971"/>
                  <a:gd name="connsiteX4" fmla="*/ 3158 w 576598"/>
                  <a:gd name="connsiteY4" fmla="*/ 407486 h 814971"/>
                  <a:gd name="connsiteX0" fmla="*/ 4529 w 580305"/>
                  <a:gd name="connsiteY0" fmla="*/ 408218 h 815703"/>
                  <a:gd name="connsiteX1" fmla="*/ 283051 w 580305"/>
                  <a:gd name="connsiteY1" fmla="*/ 743 h 815703"/>
                  <a:gd name="connsiteX2" fmla="*/ 571098 w 580305"/>
                  <a:gd name="connsiteY2" fmla="*/ 417743 h 815703"/>
                  <a:gd name="connsiteX3" fmla="*/ 283051 w 580305"/>
                  <a:gd name="connsiteY3" fmla="*/ 815693 h 815703"/>
                  <a:gd name="connsiteX4" fmla="*/ 4529 w 580305"/>
                  <a:gd name="connsiteY4" fmla="*/ 408218 h 815703"/>
                  <a:gd name="connsiteX0" fmla="*/ 5969 w 583896"/>
                  <a:gd name="connsiteY0" fmla="*/ 407719 h 815204"/>
                  <a:gd name="connsiteX1" fmla="*/ 284491 w 583896"/>
                  <a:gd name="connsiteY1" fmla="*/ 244 h 815204"/>
                  <a:gd name="connsiteX2" fmla="*/ 572538 w 583896"/>
                  <a:gd name="connsiteY2" fmla="*/ 417244 h 815204"/>
                  <a:gd name="connsiteX3" fmla="*/ 284491 w 583896"/>
                  <a:gd name="connsiteY3" fmla="*/ 815194 h 815204"/>
                  <a:gd name="connsiteX4" fmla="*/ 5969 w 583896"/>
                  <a:gd name="connsiteY4" fmla="*/ 407719 h 81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896" h="815204">
                    <a:moveTo>
                      <a:pt x="5969" y="407719"/>
                    </a:moveTo>
                    <a:cubicBezTo>
                      <a:pt x="-25781" y="179502"/>
                      <a:pt x="69413" y="-7693"/>
                      <a:pt x="284491" y="244"/>
                    </a:cubicBezTo>
                    <a:cubicBezTo>
                      <a:pt x="499569" y="8181"/>
                      <a:pt x="623338" y="198552"/>
                      <a:pt x="572538" y="417244"/>
                    </a:cubicBezTo>
                    <a:cubicBezTo>
                      <a:pt x="572538" y="642286"/>
                      <a:pt x="378919" y="816781"/>
                      <a:pt x="284491" y="815194"/>
                    </a:cubicBezTo>
                    <a:cubicBezTo>
                      <a:pt x="190063" y="813607"/>
                      <a:pt x="37719" y="635936"/>
                      <a:pt x="5969" y="407719"/>
                    </a:cubicBezTo>
                    <a:close/>
                  </a:path>
                </a:pathLst>
              </a:custGeom>
              <a:solidFill>
                <a:srgbClr val="7B8899"/>
              </a:solidFill>
              <a:ln>
                <a:solidFill>
                  <a:srgbClr val="54647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" name="Group 749"/>
            <p:cNvGrpSpPr/>
            <p:nvPr/>
          </p:nvGrpSpPr>
          <p:grpSpPr>
            <a:xfrm>
              <a:off x="189592" y="-2240737"/>
              <a:ext cx="586200" cy="1064184"/>
              <a:chOff x="2654110" y="646170"/>
              <a:chExt cx="1233062" cy="2238492"/>
            </a:xfrm>
          </p:grpSpPr>
          <p:sp>
            <p:nvSpPr>
              <p:cNvPr id="751" name="Rectangle: Rounded Corners 61"/>
              <p:cNvSpPr/>
              <p:nvPr/>
            </p:nvSpPr>
            <p:spPr>
              <a:xfrm>
                <a:off x="2654110" y="646171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DDBA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Rectangle: Rounded Corners 61"/>
              <p:cNvSpPr/>
              <p:nvPr/>
            </p:nvSpPr>
            <p:spPr>
              <a:xfrm flipH="1">
                <a:off x="3258593" y="646170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8CD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" name="Oval 752"/>
              <p:cNvSpPr/>
              <p:nvPr/>
            </p:nvSpPr>
            <p:spPr>
              <a:xfrm>
                <a:off x="3192472" y="701906"/>
                <a:ext cx="147388" cy="147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4" name="Group 753"/>
            <p:cNvGrpSpPr/>
            <p:nvPr/>
          </p:nvGrpSpPr>
          <p:grpSpPr>
            <a:xfrm>
              <a:off x="1011735" y="-2240737"/>
              <a:ext cx="335949" cy="1065748"/>
              <a:chOff x="8913241" y="8073"/>
              <a:chExt cx="628871" cy="2139832"/>
            </a:xfrm>
          </p:grpSpPr>
          <p:sp>
            <p:nvSpPr>
              <p:cNvPr id="755" name="Rectangle 754"/>
              <p:cNvSpPr/>
              <p:nvPr/>
            </p:nvSpPr>
            <p:spPr>
              <a:xfrm>
                <a:off x="9167282" y="471127"/>
                <a:ext cx="108987" cy="943696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Rectangle: Rounded Corners 130"/>
              <p:cNvSpPr/>
              <p:nvPr/>
            </p:nvSpPr>
            <p:spPr>
              <a:xfrm>
                <a:off x="9142095" y="807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Rectangle: Rounded Corners 131"/>
              <p:cNvSpPr/>
              <p:nvPr/>
            </p:nvSpPr>
            <p:spPr>
              <a:xfrm>
                <a:off x="9199246" y="6969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Rectangle: Rounded Corners 63"/>
              <p:cNvSpPr/>
              <p:nvPr/>
            </p:nvSpPr>
            <p:spPr>
              <a:xfrm>
                <a:off x="8913241" y="1399099"/>
                <a:ext cx="628871" cy="748806"/>
              </a:xfrm>
              <a:custGeom>
                <a:avLst/>
                <a:gdLst>
                  <a:gd name="connsiteX0" fmla="*/ 0 w 462643"/>
                  <a:gd name="connsiteY0" fmla="*/ 77109 h 677523"/>
                  <a:gd name="connsiteX1" fmla="*/ 77109 w 462643"/>
                  <a:gd name="connsiteY1" fmla="*/ 0 h 677523"/>
                  <a:gd name="connsiteX2" fmla="*/ 385534 w 462643"/>
                  <a:gd name="connsiteY2" fmla="*/ 0 h 677523"/>
                  <a:gd name="connsiteX3" fmla="*/ 462643 w 462643"/>
                  <a:gd name="connsiteY3" fmla="*/ 77109 h 677523"/>
                  <a:gd name="connsiteX4" fmla="*/ 462643 w 462643"/>
                  <a:gd name="connsiteY4" fmla="*/ 600414 h 677523"/>
                  <a:gd name="connsiteX5" fmla="*/ 385534 w 462643"/>
                  <a:gd name="connsiteY5" fmla="*/ 677523 h 677523"/>
                  <a:gd name="connsiteX6" fmla="*/ 77109 w 462643"/>
                  <a:gd name="connsiteY6" fmla="*/ 677523 h 677523"/>
                  <a:gd name="connsiteX7" fmla="*/ 0 w 462643"/>
                  <a:gd name="connsiteY7" fmla="*/ 600414 h 677523"/>
                  <a:gd name="connsiteX8" fmla="*/ 0 w 462643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139022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77109 w 524556"/>
                  <a:gd name="connsiteY6" fmla="*/ 653711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4556"/>
                  <a:gd name="connsiteY0" fmla="*/ 77109 h 677523"/>
                  <a:gd name="connsiteX1" fmla="*/ 139022 w 524556"/>
                  <a:gd name="connsiteY1" fmla="*/ 0 h 677523"/>
                  <a:gd name="connsiteX2" fmla="*/ 447447 w 524556"/>
                  <a:gd name="connsiteY2" fmla="*/ 0 h 677523"/>
                  <a:gd name="connsiteX3" fmla="*/ 524556 w 524556"/>
                  <a:gd name="connsiteY3" fmla="*/ 77109 h 677523"/>
                  <a:gd name="connsiteX4" fmla="*/ 524556 w 524556"/>
                  <a:gd name="connsiteY4" fmla="*/ 600414 h 677523"/>
                  <a:gd name="connsiteX5" fmla="*/ 447447 w 524556"/>
                  <a:gd name="connsiteY5" fmla="*/ 677523 h 677523"/>
                  <a:gd name="connsiteX6" fmla="*/ 93778 w 524556"/>
                  <a:gd name="connsiteY6" fmla="*/ 677523 h 677523"/>
                  <a:gd name="connsiteX7" fmla="*/ 0 w 524556"/>
                  <a:gd name="connsiteY7" fmla="*/ 555170 h 677523"/>
                  <a:gd name="connsiteX8" fmla="*/ 61913 w 524556"/>
                  <a:gd name="connsiteY8" fmla="*/ 77109 h 677523"/>
                  <a:gd name="connsiteX0" fmla="*/ 61913 w 528274"/>
                  <a:gd name="connsiteY0" fmla="*/ 77109 h 679904"/>
                  <a:gd name="connsiteX1" fmla="*/ 139022 w 528274"/>
                  <a:gd name="connsiteY1" fmla="*/ 0 h 679904"/>
                  <a:gd name="connsiteX2" fmla="*/ 447447 w 528274"/>
                  <a:gd name="connsiteY2" fmla="*/ 0 h 679904"/>
                  <a:gd name="connsiteX3" fmla="*/ 524556 w 528274"/>
                  <a:gd name="connsiteY3" fmla="*/ 77109 h 679904"/>
                  <a:gd name="connsiteX4" fmla="*/ 524556 w 528274"/>
                  <a:gd name="connsiteY4" fmla="*/ 600414 h 679904"/>
                  <a:gd name="connsiteX5" fmla="*/ 499834 w 528274"/>
                  <a:gd name="connsiteY5" fmla="*/ 679904 h 679904"/>
                  <a:gd name="connsiteX6" fmla="*/ 93778 w 528274"/>
                  <a:gd name="connsiteY6" fmla="*/ 677523 h 679904"/>
                  <a:gd name="connsiteX7" fmla="*/ 0 w 528274"/>
                  <a:gd name="connsiteY7" fmla="*/ 555170 h 679904"/>
                  <a:gd name="connsiteX8" fmla="*/ 61913 w 528274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24556 w 591231"/>
                  <a:gd name="connsiteY3" fmla="*/ 77109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77109 h 679904"/>
                  <a:gd name="connsiteX1" fmla="*/ 139022 w 591231"/>
                  <a:gd name="connsiteY1" fmla="*/ 0 h 679904"/>
                  <a:gd name="connsiteX2" fmla="*/ 447447 w 591231"/>
                  <a:gd name="connsiteY2" fmla="*/ 0 h 679904"/>
                  <a:gd name="connsiteX3" fmla="*/ 553131 w 591231"/>
                  <a:gd name="connsiteY3" fmla="*/ 53296 h 679904"/>
                  <a:gd name="connsiteX4" fmla="*/ 591231 w 591231"/>
                  <a:gd name="connsiteY4" fmla="*/ 583745 h 679904"/>
                  <a:gd name="connsiteX5" fmla="*/ 499834 w 591231"/>
                  <a:gd name="connsiteY5" fmla="*/ 679904 h 679904"/>
                  <a:gd name="connsiteX6" fmla="*/ 93778 w 591231"/>
                  <a:gd name="connsiteY6" fmla="*/ 677523 h 679904"/>
                  <a:gd name="connsiteX7" fmla="*/ 0 w 591231"/>
                  <a:gd name="connsiteY7" fmla="*/ 555170 h 679904"/>
                  <a:gd name="connsiteX8" fmla="*/ 61913 w 591231"/>
                  <a:gd name="connsiteY8" fmla="*/ 77109 h 679904"/>
                  <a:gd name="connsiteX0" fmla="*/ 61913 w 591231"/>
                  <a:gd name="connsiteY0" fmla="*/ 117590 h 720385"/>
                  <a:gd name="connsiteX1" fmla="*/ 139022 w 591231"/>
                  <a:gd name="connsiteY1" fmla="*/ 40481 h 720385"/>
                  <a:gd name="connsiteX2" fmla="*/ 454591 w 591231"/>
                  <a:gd name="connsiteY2" fmla="*/ 0 h 720385"/>
                  <a:gd name="connsiteX3" fmla="*/ 553131 w 591231"/>
                  <a:gd name="connsiteY3" fmla="*/ 93777 h 720385"/>
                  <a:gd name="connsiteX4" fmla="*/ 591231 w 591231"/>
                  <a:gd name="connsiteY4" fmla="*/ 624226 h 720385"/>
                  <a:gd name="connsiteX5" fmla="*/ 499834 w 591231"/>
                  <a:gd name="connsiteY5" fmla="*/ 720385 h 720385"/>
                  <a:gd name="connsiteX6" fmla="*/ 93778 w 591231"/>
                  <a:gd name="connsiteY6" fmla="*/ 718004 h 720385"/>
                  <a:gd name="connsiteX7" fmla="*/ 0 w 591231"/>
                  <a:gd name="connsiteY7" fmla="*/ 595651 h 720385"/>
                  <a:gd name="connsiteX8" fmla="*/ 61913 w 591231"/>
                  <a:gd name="connsiteY8" fmla="*/ 117590 h 720385"/>
                  <a:gd name="connsiteX0" fmla="*/ 61913 w 591231"/>
                  <a:gd name="connsiteY0" fmla="*/ 119972 h 722767"/>
                  <a:gd name="connsiteX1" fmla="*/ 131878 w 591231"/>
                  <a:gd name="connsiteY1" fmla="*/ 0 h 722767"/>
                  <a:gd name="connsiteX2" fmla="*/ 454591 w 591231"/>
                  <a:gd name="connsiteY2" fmla="*/ 2382 h 722767"/>
                  <a:gd name="connsiteX3" fmla="*/ 553131 w 591231"/>
                  <a:gd name="connsiteY3" fmla="*/ 96159 h 722767"/>
                  <a:gd name="connsiteX4" fmla="*/ 591231 w 591231"/>
                  <a:gd name="connsiteY4" fmla="*/ 626608 h 722767"/>
                  <a:gd name="connsiteX5" fmla="*/ 499834 w 591231"/>
                  <a:gd name="connsiteY5" fmla="*/ 722767 h 722767"/>
                  <a:gd name="connsiteX6" fmla="*/ 93778 w 591231"/>
                  <a:gd name="connsiteY6" fmla="*/ 720386 h 722767"/>
                  <a:gd name="connsiteX7" fmla="*/ 0 w 591231"/>
                  <a:gd name="connsiteY7" fmla="*/ 598033 h 722767"/>
                  <a:gd name="connsiteX8" fmla="*/ 61913 w 591231"/>
                  <a:gd name="connsiteY8" fmla="*/ 119972 h 722767"/>
                  <a:gd name="connsiteX0" fmla="*/ 61913 w 591231"/>
                  <a:gd name="connsiteY0" fmla="*/ 127115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61913 w 591231"/>
                  <a:gd name="connsiteY8" fmla="*/ 127115 h 729910"/>
                  <a:gd name="connsiteX0" fmla="*/ 26195 w 591231"/>
                  <a:gd name="connsiteY0" fmla="*/ 129496 h 729910"/>
                  <a:gd name="connsiteX1" fmla="*/ 131878 w 591231"/>
                  <a:gd name="connsiteY1" fmla="*/ 7143 h 729910"/>
                  <a:gd name="connsiteX2" fmla="*/ 456972 w 591231"/>
                  <a:gd name="connsiteY2" fmla="*/ 0 h 729910"/>
                  <a:gd name="connsiteX3" fmla="*/ 553131 w 591231"/>
                  <a:gd name="connsiteY3" fmla="*/ 103302 h 729910"/>
                  <a:gd name="connsiteX4" fmla="*/ 591231 w 591231"/>
                  <a:gd name="connsiteY4" fmla="*/ 633751 h 729910"/>
                  <a:gd name="connsiteX5" fmla="*/ 499834 w 591231"/>
                  <a:gd name="connsiteY5" fmla="*/ 729910 h 729910"/>
                  <a:gd name="connsiteX6" fmla="*/ 93778 w 591231"/>
                  <a:gd name="connsiteY6" fmla="*/ 727529 h 729910"/>
                  <a:gd name="connsiteX7" fmla="*/ 0 w 591231"/>
                  <a:gd name="connsiteY7" fmla="*/ 605176 h 729910"/>
                  <a:gd name="connsiteX8" fmla="*/ 26195 w 591231"/>
                  <a:gd name="connsiteY8" fmla="*/ 129496 h 729910"/>
                  <a:gd name="connsiteX0" fmla="*/ 26195 w 591231"/>
                  <a:gd name="connsiteY0" fmla="*/ 129496 h 740775"/>
                  <a:gd name="connsiteX1" fmla="*/ 131878 w 591231"/>
                  <a:gd name="connsiteY1" fmla="*/ 7143 h 740775"/>
                  <a:gd name="connsiteX2" fmla="*/ 456972 w 591231"/>
                  <a:gd name="connsiteY2" fmla="*/ 0 h 740775"/>
                  <a:gd name="connsiteX3" fmla="*/ 553131 w 591231"/>
                  <a:gd name="connsiteY3" fmla="*/ 103302 h 740775"/>
                  <a:gd name="connsiteX4" fmla="*/ 591231 w 591231"/>
                  <a:gd name="connsiteY4" fmla="*/ 633751 h 740775"/>
                  <a:gd name="connsiteX5" fmla="*/ 499834 w 591231"/>
                  <a:gd name="connsiteY5" fmla="*/ 729910 h 740775"/>
                  <a:gd name="connsiteX6" fmla="*/ 93778 w 591231"/>
                  <a:gd name="connsiteY6" fmla="*/ 727529 h 740775"/>
                  <a:gd name="connsiteX7" fmla="*/ 0 w 591231"/>
                  <a:gd name="connsiteY7" fmla="*/ 605176 h 740775"/>
                  <a:gd name="connsiteX8" fmla="*/ 26195 w 591231"/>
                  <a:gd name="connsiteY8" fmla="*/ 129496 h 740775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33751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1231"/>
                  <a:gd name="connsiteY0" fmla="*/ 129496 h 747529"/>
                  <a:gd name="connsiteX1" fmla="*/ 131878 w 591231"/>
                  <a:gd name="connsiteY1" fmla="*/ 7143 h 747529"/>
                  <a:gd name="connsiteX2" fmla="*/ 456972 w 591231"/>
                  <a:gd name="connsiteY2" fmla="*/ 0 h 747529"/>
                  <a:gd name="connsiteX3" fmla="*/ 553131 w 591231"/>
                  <a:gd name="connsiteY3" fmla="*/ 103302 h 747529"/>
                  <a:gd name="connsiteX4" fmla="*/ 591231 w 591231"/>
                  <a:gd name="connsiteY4" fmla="*/ 628988 h 747529"/>
                  <a:gd name="connsiteX5" fmla="*/ 499834 w 591231"/>
                  <a:gd name="connsiteY5" fmla="*/ 729910 h 747529"/>
                  <a:gd name="connsiteX6" fmla="*/ 93778 w 591231"/>
                  <a:gd name="connsiteY6" fmla="*/ 727529 h 747529"/>
                  <a:gd name="connsiteX7" fmla="*/ 0 w 591231"/>
                  <a:gd name="connsiteY7" fmla="*/ 605176 h 747529"/>
                  <a:gd name="connsiteX8" fmla="*/ 26195 w 591231"/>
                  <a:gd name="connsiteY8" fmla="*/ 129496 h 747529"/>
                  <a:gd name="connsiteX0" fmla="*/ 26195 w 592749"/>
                  <a:gd name="connsiteY0" fmla="*/ 129496 h 747529"/>
                  <a:gd name="connsiteX1" fmla="*/ 131878 w 592749"/>
                  <a:gd name="connsiteY1" fmla="*/ 7143 h 747529"/>
                  <a:gd name="connsiteX2" fmla="*/ 456972 w 592749"/>
                  <a:gd name="connsiteY2" fmla="*/ 0 h 747529"/>
                  <a:gd name="connsiteX3" fmla="*/ 553131 w 592749"/>
                  <a:gd name="connsiteY3" fmla="*/ 103302 h 747529"/>
                  <a:gd name="connsiteX4" fmla="*/ 591231 w 592749"/>
                  <a:gd name="connsiteY4" fmla="*/ 628988 h 747529"/>
                  <a:gd name="connsiteX5" fmla="*/ 499834 w 592749"/>
                  <a:gd name="connsiteY5" fmla="*/ 729910 h 747529"/>
                  <a:gd name="connsiteX6" fmla="*/ 93778 w 592749"/>
                  <a:gd name="connsiteY6" fmla="*/ 727529 h 747529"/>
                  <a:gd name="connsiteX7" fmla="*/ 0 w 592749"/>
                  <a:gd name="connsiteY7" fmla="*/ 605176 h 747529"/>
                  <a:gd name="connsiteX8" fmla="*/ 26195 w 592749"/>
                  <a:gd name="connsiteY8" fmla="*/ 129496 h 747529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53131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29496 h 744042"/>
                  <a:gd name="connsiteX1" fmla="*/ 131878 w 592981"/>
                  <a:gd name="connsiteY1" fmla="*/ 7143 h 744042"/>
                  <a:gd name="connsiteX2" fmla="*/ 456972 w 592981"/>
                  <a:gd name="connsiteY2" fmla="*/ 0 h 744042"/>
                  <a:gd name="connsiteX3" fmla="*/ 565037 w 592981"/>
                  <a:gd name="connsiteY3" fmla="*/ 103302 h 744042"/>
                  <a:gd name="connsiteX4" fmla="*/ 591231 w 592981"/>
                  <a:gd name="connsiteY4" fmla="*/ 628988 h 744042"/>
                  <a:gd name="connsiteX5" fmla="*/ 509359 w 592981"/>
                  <a:gd name="connsiteY5" fmla="*/ 722766 h 744042"/>
                  <a:gd name="connsiteX6" fmla="*/ 93778 w 592981"/>
                  <a:gd name="connsiteY6" fmla="*/ 727529 h 744042"/>
                  <a:gd name="connsiteX7" fmla="*/ 0 w 592981"/>
                  <a:gd name="connsiteY7" fmla="*/ 605176 h 744042"/>
                  <a:gd name="connsiteX8" fmla="*/ 26195 w 592981"/>
                  <a:gd name="connsiteY8" fmla="*/ 129496 h 744042"/>
                  <a:gd name="connsiteX0" fmla="*/ 26195 w 592981"/>
                  <a:gd name="connsiteY0" fmla="*/ 134260 h 748806"/>
                  <a:gd name="connsiteX1" fmla="*/ 131878 w 592981"/>
                  <a:gd name="connsiteY1" fmla="*/ 0 h 748806"/>
                  <a:gd name="connsiteX2" fmla="*/ 456972 w 592981"/>
                  <a:gd name="connsiteY2" fmla="*/ 4764 h 748806"/>
                  <a:gd name="connsiteX3" fmla="*/ 565037 w 592981"/>
                  <a:gd name="connsiteY3" fmla="*/ 108066 h 748806"/>
                  <a:gd name="connsiteX4" fmla="*/ 591231 w 592981"/>
                  <a:gd name="connsiteY4" fmla="*/ 633752 h 748806"/>
                  <a:gd name="connsiteX5" fmla="*/ 509359 w 592981"/>
                  <a:gd name="connsiteY5" fmla="*/ 727530 h 748806"/>
                  <a:gd name="connsiteX6" fmla="*/ 93778 w 592981"/>
                  <a:gd name="connsiteY6" fmla="*/ 732293 h 748806"/>
                  <a:gd name="connsiteX7" fmla="*/ 0 w 592981"/>
                  <a:gd name="connsiteY7" fmla="*/ 609940 h 748806"/>
                  <a:gd name="connsiteX8" fmla="*/ 26195 w 592981"/>
                  <a:gd name="connsiteY8" fmla="*/ 134260 h 748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2981" h="748806">
                    <a:moveTo>
                      <a:pt x="26195" y="134260"/>
                    </a:moveTo>
                    <a:cubicBezTo>
                      <a:pt x="26195" y="91674"/>
                      <a:pt x="89292" y="0"/>
                      <a:pt x="131878" y="0"/>
                    </a:cubicBezTo>
                    <a:lnTo>
                      <a:pt x="456972" y="4764"/>
                    </a:lnTo>
                    <a:cubicBezTo>
                      <a:pt x="499558" y="4764"/>
                      <a:pt x="565037" y="65480"/>
                      <a:pt x="565037" y="108066"/>
                    </a:cubicBezTo>
                    <a:lnTo>
                      <a:pt x="591231" y="633752"/>
                    </a:lnTo>
                    <a:cubicBezTo>
                      <a:pt x="603138" y="685863"/>
                      <a:pt x="551945" y="727530"/>
                      <a:pt x="509359" y="727530"/>
                    </a:cubicBezTo>
                    <a:cubicBezTo>
                      <a:pt x="374007" y="752929"/>
                      <a:pt x="248180" y="756900"/>
                      <a:pt x="93778" y="732293"/>
                    </a:cubicBezTo>
                    <a:cubicBezTo>
                      <a:pt x="51192" y="732293"/>
                      <a:pt x="0" y="652526"/>
                      <a:pt x="0" y="609940"/>
                    </a:cubicBezTo>
                    <a:cubicBezTo>
                      <a:pt x="0" y="435505"/>
                      <a:pt x="26195" y="308695"/>
                      <a:pt x="26195" y="134260"/>
                    </a:cubicBezTo>
                    <a:close/>
                  </a:path>
                </a:pathLst>
              </a:custGeom>
              <a:solidFill>
                <a:srgbClr val="F0F1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9" name="Freeform: Shape 133"/>
              <p:cNvSpPr/>
              <p:nvPr/>
            </p:nvSpPr>
            <p:spPr>
              <a:xfrm>
                <a:off x="8967322" y="152733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Freeform: Shape 134"/>
              <p:cNvSpPr/>
              <p:nvPr/>
            </p:nvSpPr>
            <p:spPr>
              <a:xfrm>
                <a:off x="9074050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" name="Freeform: Shape 135"/>
              <p:cNvSpPr/>
              <p:nvPr/>
            </p:nvSpPr>
            <p:spPr>
              <a:xfrm flipH="1">
                <a:off x="9397980" y="1536310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Freeform: Shape 136"/>
              <p:cNvSpPr/>
              <p:nvPr/>
            </p:nvSpPr>
            <p:spPr>
              <a:xfrm flipH="1">
                <a:off x="9302196" y="154669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3" name="Freeform: Shape 137"/>
              <p:cNvSpPr/>
              <p:nvPr/>
            </p:nvSpPr>
            <p:spPr>
              <a:xfrm rot="380746" flipH="1">
                <a:off x="9207906" y="1546214"/>
                <a:ext cx="91168" cy="503827"/>
              </a:xfrm>
              <a:custGeom>
                <a:avLst/>
                <a:gdLst>
                  <a:gd name="connsiteX0" fmla="*/ 71437 w 80962"/>
                  <a:gd name="connsiteY0" fmla="*/ 0 h 481013"/>
                  <a:gd name="connsiteX1" fmla="*/ 80962 w 80962"/>
                  <a:gd name="connsiteY1" fmla="*/ 481013 h 481013"/>
                  <a:gd name="connsiteX2" fmla="*/ 0 w 80962"/>
                  <a:gd name="connsiteY2" fmla="*/ 466725 h 481013"/>
                  <a:gd name="connsiteX3" fmla="*/ 71437 w 80962"/>
                  <a:gd name="connsiteY3" fmla="*/ 0 h 481013"/>
                  <a:gd name="connsiteX0" fmla="*/ 50006 w 80962"/>
                  <a:gd name="connsiteY0" fmla="*/ 0 h 485776"/>
                  <a:gd name="connsiteX1" fmla="*/ 80962 w 80962"/>
                  <a:gd name="connsiteY1" fmla="*/ 485776 h 485776"/>
                  <a:gd name="connsiteX2" fmla="*/ 0 w 80962"/>
                  <a:gd name="connsiteY2" fmla="*/ 471488 h 485776"/>
                  <a:gd name="connsiteX3" fmla="*/ 50006 w 80962"/>
                  <a:gd name="connsiteY3" fmla="*/ 0 h 485776"/>
                  <a:gd name="connsiteX0" fmla="*/ 92868 w 92868"/>
                  <a:gd name="connsiteY0" fmla="*/ 0 h 492920"/>
                  <a:gd name="connsiteX1" fmla="*/ 80962 w 92868"/>
                  <a:gd name="connsiteY1" fmla="*/ 492920 h 492920"/>
                  <a:gd name="connsiteX2" fmla="*/ 0 w 92868"/>
                  <a:gd name="connsiteY2" fmla="*/ 478632 h 492920"/>
                  <a:gd name="connsiteX3" fmla="*/ 92868 w 92868"/>
                  <a:gd name="connsiteY3" fmla="*/ 0 h 492920"/>
                  <a:gd name="connsiteX0" fmla="*/ 92868 w 99218"/>
                  <a:gd name="connsiteY0" fmla="*/ 10 h 492930"/>
                  <a:gd name="connsiteX1" fmla="*/ 80962 w 99218"/>
                  <a:gd name="connsiteY1" fmla="*/ 492930 h 492930"/>
                  <a:gd name="connsiteX2" fmla="*/ 0 w 99218"/>
                  <a:gd name="connsiteY2" fmla="*/ 478642 h 492930"/>
                  <a:gd name="connsiteX3" fmla="*/ 92868 w 99218"/>
                  <a:gd name="connsiteY3" fmla="*/ 10 h 492930"/>
                  <a:gd name="connsiteX0" fmla="*/ 92868 w 99218"/>
                  <a:gd name="connsiteY0" fmla="*/ 10 h 497438"/>
                  <a:gd name="connsiteX1" fmla="*/ 80962 w 99218"/>
                  <a:gd name="connsiteY1" fmla="*/ 492930 h 497438"/>
                  <a:gd name="connsiteX2" fmla="*/ 0 w 99218"/>
                  <a:gd name="connsiteY2" fmla="*/ 478642 h 497438"/>
                  <a:gd name="connsiteX3" fmla="*/ 92868 w 99218"/>
                  <a:gd name="connsiteY3" fmla="*/ 10 h 497438"/>
                  <a:gd name="connsiteX0" fmla="*/ 92868 w 99218"/>
                  <a:gd name="connsiteY0" fmla="*/ 10 h 500966"/>
                  <a:gd name="connsiteX1" fmla="*/ 80962 w 99218"/>
                  <a:gd name="connsiteY1" fmla="*/ 492930 h 500966"/>
                  <a:gd name="connsiteX2" fmla="*/ 0 w 99218"/>
                  <a:gd name="connsiteY2" fmla="*/ 478642 h 500966"/>
                  <a:gd name="connsiteX3" fmla="*/ 92868 w 99218"/>
                  <a:gd name="connsiteY3" fmla="*/ 10 h 500966"/>
                  <a:gd name="connsiteX0" fmla="*/ 92868 w 99218"/>
                  <a:gd name="connsiteY0" fmla="*/ 10 h 503827"/>
                  <a:gd name="connsiteX1" fmla="*/ 80962 w 99218"/>
                  <a:gd name="connsiteY1" fmla="*/ 492930 h 503827"/>
                  <a:gd name="connsiteX2" fmla="*/ 0 w 99218"/>
                  <a:gd name="connsiteY2" fmla="*/ 478642 h 503827"/>
                  <a:gd name="connsiteX3" fmla="*/ 92868 w 99218"/>
                  <a:gd name="connsiteY3" fmla="*/ 10 h 50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218" h="503827">
                    <a:moveTo>
                      <a:pt x="92868" y="10"/>
                    </a:moveTo>
                    <a:cubicBezTo>
                      <a:pt x="106362" y="2391"/>
                      <a:pt x="96440" y="413158"/>
                      <a:pt x="80962" y="492930"/>
                    </a:cubicBezTo>
                    <a:cubicBezTo>
                      <a:pt x="53975" y="507217"/>
                      <a:pt x="19842" y="511980"/>
                      <a:pt x="0" y="478642"/>
                    </a:cubicBezTo>
                    <a:cubicBezTo>
                      <a:pt x="1984" y="396489"/>
                      <a:pt x="79374" y="-2371"/>
                      <a:pt x="92868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4" name="Group 763"/>
            <p:cNvGrpSpPr/>
            <p:nvPr/>
          </p:nvGrpSpPr>
          <p:grpSpPr>
            <a:xfrm>
              <a:off x="1461514" y="-2240737"/>
              <a:ext cx="724872" cy="1282658"/>
              <a:chOff x="1324854" y="1556045"/>
              <a:chExt cx="1547661" cy="2741634"/>
            </a:xfrm>
          </p:grpSpPr>
          <p:sp>
            <p:nvSpPr>
              <p:cNvPr id="765" name="Rectangle: Rounded Corners 139"/>
              <p:cNvSpPr/>
              <p:nvPr/>
            </p:nvSpPr>
            <p:spPr>
              <a:xfrm>
                <a:off x="2022484" y="1556045"/>
                <a:ext cx="183114" cy="1270976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Oval 765"/>
              <p:cNvSpPr/>
              <p:nvPr/>
            </p:nvSpPr>
            <p:spPr>
              <a:xfrm>
                <a:off x="1324854" y="2808420"/>
                <a:ext cx="1547661" cy="1489259"/>
              </a:xfrm>
              <a:prstGeom prst="ellipse">
                <a:avLst/>
              </a:prstGeom>
              <a:solidFill>
                <a:srgbClr val="EBEBEB"/>
              </a:solidFill>
              <a:ln w="44450">
                <a:gradFill flip="none" rotWithShape="1">
                  <a:gsLst>
                    <a:gs pos="1800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2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7" name="Oval 766"/>
              <p:cNvSpPr/>
              <p:nvPr/>
            </p:nvSpPr>
            <p:spPr>
              <a:xfrm>
                <a:off x="1508760" y="2979420"/>
                <a:ext cx="1211580" cy="1165860"/>
              </a:xfrm>
              <a:prstGeom prst="ellipse">
                <a:avLst/>
              </a:prstGeom>
              <a:solidFill>
                <a:srgbClr val="DDDD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Rectangle: Rounded Corners 142"/>
              <p:cNvSpPr/>
              <p:nvPr/>
            </p:nvSpPr>
            <p:spPr>
              <a:xfrm>
                <a:off x="2098684" y="163024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769" name="Picture 2" descr="Related image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75" r="43528"/>
            <a:stretch/>
          </p:blipFill>
          <p:spPr bwMode="auto">
            <a:xfrm rot="10800000">
              <a:off x="2211258" y="-2320636"/>
              <a:ext cx="506323" cy="13125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70" name="Group 769"/>
            <p:cNvGrpSpPr/>
            <p:nvPr/>
          </p:nvGrpSpPr>
          <p:grpSpPr>
            <a:xfrm>
              <a:off x="2842815" y="-2264682"/>
              <a:ext cx="611900" cy="1425147"/>
              <a:chOff x="10963105" y="3257551"/>
              <a:chExt cx="535103" cy="1468878"/>
            </a:xfrm>
          </p:grpSpPr>
          <p:grpSp>
            <p:nvGrpSpPr>
              <p:cNvPr id="771" name="Group 770"/>
              <p:cNvGrpSpPr/>
              <p:nvPr/>
            </p:nvGrpSpPr>
            <p:grpSpPr>
              <a:xfrm flipH="1">
                <a:off x="11223830" y="3257551"/>
                <a:ext cx="113186" cy="785614"/>
                <a:chOff x="11230657" y="2643601"/>
                <a:chExt cx="183114" cy="1270976"/>
              </a:xfrm>
            </p:grpSpPr>
            <p:sp>
              <p:nvSpPr>
                <p:cNvPr id="774" name="Rectangle: Rounded Corners 177"/>
                <p:cNvSpPr/>
                <p:nvPr/>
              </p:nvSpPr>
              <p:spPr>
                <a:xfrm>
                  <a:off x="11230657" y="2643601"/>
                  <a:ext cx="183114" cy="1270976"/>
                </a:xfrm>
                <a:prstGeom prst="roundRect">
                  <a:avLst/>
                </a:prstGeom>
                <a:solidFill>
                  <a:srgbClr val="54647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5" name="Rectangle: Rounded Corners 178"/>
                <p:cNvSpPr/>
                <p:nvPr/>
              </p:nvSpPr>
              <p:spPr>
                <a:xfrm>
                  <a:off x="11306857" y="2717797"/>
                  <a:ext cx="45719" cy="15867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2" name="Oval 771"/>
              <p:cNvSpPr/>
              <p:nvPr/>
            </p:nvSpPr>
            <p:spPr>
              <a:xfrm rot="347673">
                <a:off x="10963105" y="3914577"/>
                <a:ext cx="211195" cy="772785"/>
              </a:xfrm>
              <a:prstGeom prst="ellipse">
                <a:avLst/>
              </a:prstGeom>
              <a:solidFill>
                <a:srgbClr val="F0F2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Rectangle: Rounded Corners 6161"/>
              <p:cNvSpPr/>
              <p:nvPr/>
            </p:nvSpPr>
            <p:spPr>
              <a:xfrm>
                <a:off x="11024152" y="3922264"/>
                <a:ext cx="474056" cy="804165"/>
              </a:xfrm>
              <a:custGeom>
                <a:avLst/>
                <a:gdLst>
                  <a:gd name="connsiteX0" fmla="*/ 0 w 609600"/>
                  <a:gd name="connsiteY0" fmla="*/ 101602 h 1514475"/>
                  <a:gd name="connsiteX1" fmla="*/ 101602 w 609600"/>
                  <a:gd name="connsiteY1" fmla="*/ 0 h 1514475"/>
                  <a:gd name="connsiteX2" fmla="*/ 507998 w 609600"/>
                  <a:gd name="connsiteY2" fmla="*/ 0 h 1514475"/>
                  <a:gd name="connsiteX3" fmla="*/ 609600 w 609600"/>
                  <a:gd name="connsiteY3" fmla="*/ 101602 h 1514475"/>
                  <a:gd name="connsiteX4" fmla="*/ 609600 w 609600"/>
                  <a:gd name="connsiteY4" fmla="*/ 1412873 h 1514475"/>
                  <a:gd name="connsiteX5" fmla="*/ 507998 w 609600"/>
                  <a:gd name="connsiteY5" fmla="*/ 1514475 h 1514475"/>
                  <a:gd name="connsiteX6" fmla="*/ 101602 w 609600"/>
                  <a:gd name="connsiteY6" fmla="*/ 1514475 h 1514475"/>
                  <a:gd name="connsiteX7" fmla="*/ 0 w 609600"/>
                  <a:gd name="connsiteY7" fmla="*/ 1412873 h 1514475"/>
                  <a:gd name="connsiteX8" fmla="*/ 0 w 609600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268289 w 776287"/>
                  <a:gd name="connsiteY6" fmla="*/ 1514475 h 1514475"/>
                  <a:gd name="connsiteX7" fmla="*/ 0 w 776287"/>
                  <a:gd name="connsiteY7" fmla="*/ 1370010 h 1514475"/>
                  <a:gd name="connsiteX8" fmla="*/ 166687 w 776287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2535 w 788822"/>
                  <a:gd name="connsiteY0" fmla="*/ 1370010 h 1514475"/>
                  <a:gd name="connsiteX1" fmla="*/ 280824 w 788822"/>
                  <a:gd name="connsiteY1" fmla="*/ 0 h 1514475"/>
                  <a:gd name="connsiteX2" fmla="*/ 687220 w 788822"/>
                  <a:gd name="connsiteY2" fmla="*/ 0 h 1514475"/>
                  <a:gd name="connsiteX3" fmla="*/ 788822 w 788822"/>
                  <a:gd name="connsiteY3" fmla="*/ 101602 h 1514475"/>
                  <a:gd name="connsiteX4" fmla="*/ 788822 w 788822"/>
                  <a:gd name="connsiteY4" fmla="*/ 1412873 h 1514475"/>
                  <a:gd name="connsiteX5" fmla="*/ 687220 w 788822"/>
                  <a:gd name="connsiteY5" fmla="*/ 1514475 h 1514475"/>
                  <a:gd name="connsiteX6" fmla="*/ 12535 w 788822"/>
                  <a:gd name="connsiteY6" fmla="*/ 1370010 h 1514475"/>
                  <a:gd name="connsiteX0" fmla="*/ 16757 w 793044"/>
                  <a:gd name="connsiteY0" fmla="*/ 1370010 h 1514475"/>
                  <a:gd name="connsiteX1" fmla="*/ 213608 w 793044"/>
                  <a:gd name="connsiteY1" fmla="*/ 4763 h 1514475"/>
                  <a:gd name="connsiteX2" fmla="*/ 691442 w 793044"/>
                  <a:gd name="connsiteY2" fmla="*/ 0 h 1514475"/>
                  <a:gd name="connsiteX3" fmla="*/ 793044 w 793044"/>
                  <a:gd name="connsiteY3" fmla="*/ 101602 h 1514475"/>
                  <a:gd name="connsiteX4" fmla="*/ 793044 w 793044"/>
                  <a:gd name="connsiteY4" fmla="*/ 1412873 h 1514475"/>
                  <a:gd name="connsiteX5" fmla="*/ 691442 w 793044"/>
                  <a:gd name="connsiteY5" fmla="*/ 1514475 h 1514475"/>
                  <a:gd name="connsiteX6" fmla="*/ 16757 w 793044"/>
                  <a:gd name="connsiteY6" fmla="*/ 1370010 h 1514475"/>
                  <a:gd name="connsiteX0" fmla="*/ 9741 w 786028"/>
                  <a:gd name="connsiteY0" fmla="*/ 1370010 h 1514475"/>
                  <a:gd name="connsiteX1" fmla="*/ 206592 w 786028"/>
                  <a:gd name="connsiteY1" fmla="*/ 4763 h 1514475"/>
                  <a:gd name="connsiteX2" fmla="*/ 684426 w 786028"/>
                  <a:gd name="connsiteY2" fmla="*/ 0 h 1514475"/>
                  <a:gd name="connsiteX3" fmla="*/ 786028 w 786028"/>
                  <a:gd name="connsiteY3" fmla="*/ 101602 h 1514475"/>
                  <a:gd name="connsiteX4" fmla="*/ 786028 w 786028"/>
                  <a:gd name="connsiteY4" fmla="*/ 1412873 h 1514475"/>
                  <a:gd name="connsiteX5" fmla="*/ 684426 w 786028"/>
                  <a:gd name="connsiteY5" fmla="*/ 1514475 h 1514475"/>
                  <a:gd name="connsiteX6" fmla="*/ 9741 w 786028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419541"/>
                  <a:gd name="connsiteX1" fmla="*/ 196851 w 776287"/>
                  <a:gd name="connsiteY1" fmla="*/ 4763 h 1419541"/>
                  <a:gd name="connsiteX2" fmla="*/ 674685 w 776287"/>
                  <a:gd name="connsiteY2" fmla="*/ 0 h 1419541"/>
                  <a:gd name="connsiteX3" fmla="*/ 776287 w 776287"/>
                  <a:gd name="connsiteY3" fmla="*/ 101602 h 1419541"/>
                  <a:gd name="connsiteX4" fmla="*/ 776287 w 776287"/>
                  <a:gd name="connsiteY4" fmla="*/ 1412873 h 1419541"/>
                  <a:gd name="connsiteX5" fmla="*/ 608010 w 776287"/>
                  <a:gd name="connsiteY5" fmla="*/ 1152525 h 1419541"/>
                  <a:gd name="connsiteX6" fmla="*/ 0 w 776287"/>
                  <a:gd name="connsiteY6" fmla="*/ 1370010 h 1419541"/>
                  <a:gd name="connsiteX0" fmla="*/ 0 w 776287"/>
                  <a:gd name="connsiteY0" fmla="*/ 1370010 h 1438230"/>
                  <a:gd name="connsiteX1" fmla="*/ 196851 w 776287"/>
                  <a:gd name="connsiteY1" fmla="*/ 4763 h 1438230"/>
                  <a:gd name="connsiteX2" fmla="*/ 674685 w 776287"/>
                  <a:gd name="connsiteY2" fmla="*/ 0 h 1438230"/>
                  <a:gd name="connsiteX3" fmla="*/ 776287 w 776287"/>
                  <a:gd name="connsiteY3" fmla="*/ 101602 h 1438230"/>
                  <a:gd name="connsiteX4" fmla="*/ 776287 w 776287"/>
                  <a:gd name="connsiteY4" fmla="*/ 1412873 h 1438230"/>
                  <a:gd name="connsiteX5" fmla="*/ 541335 w 776287"/>
                  <a:gd name="connsiteY5" fmla="*/ 1414462 h 1438230"/>
                  <a:gd name="connsiteX6" fmla="*/ 0 w 776287"/>
                  <a:gd name="connsiteY6" fmla="*/ 1370010 h 1438230"/>
                  <a:gd name="connsiteX0" fmla="*/ 0 w 776287"/>
                  <a:gd name="connsiteY0" fmla="*/ 1370010 h 1414462"/>
                  <a:gd name="connsiteX1" fmla="*/ 196851 w 776287"/>
                  <a:gd name="connsiteY1" fmla="*/ 4763 h 1414462"/>
                  <a:gd name="connsiteX2" fmla="*/ 674685 w 776287"/>
                  <a:gd name="connsiteY2" fmla="*/ 0 h 1414462"/>
                  <a:gd name="connsiteX3" fmla="*/ 776287 w 776287"/>
                  <a:gd name="connsiteY3" fmla="*/ 101602 h 1414462"/>
                  <a:gd name="connsiteX4" fmla="*/ 541335 w 776287"/>
                  <a:gd name="connsiteY4" fmla="*/ 1414462 h 1414462"/>
                  <a:gd name="connsiteX5" fmla="*/ 0 w 776287"/>
                  <a:gd name="connsiteY5" fmla="*/ 1370010 h 1414462"/>
                  <a:gd name="connsiteX0" fmla="*/ 0 w 693997"/>
                  <a:gd name="connsiteY0" fmla="*/ 1370010 h 1414462"/>
                  <a:gd name="connsiteX1" fmla="*/ 196851 w 693997"/>
                  <a:gd name="connsiteY1" fmla="*/ 4763 h 1414462"/>
                  <a:gd name="connsiteX2" fmla="*/ 674685 w 693997"/>
                  <a:gd name="connsiteY2" fmla="*/ 0 h 1414462"/>
                  <a:gd name="connsiteX3" fmla="*/ 541335 w 693997"/>
                  <a:gd name="connsiteY3" fmla="*/ 1414462 h 1414462"/>
                  <a:gd name="connsiteX4" fmla="*/ 0 w 693997"/>
                  <a:gd name="connsiteY4" fmla="*/ 1370010 h 1414462"/>
                  <a:gd name="connsiteX0" fmla="*/ 0 w 818516"/>
                  <a:gd name="connsiteY0" fmla="*/ 1370010 h 1414462"/>
                  <a:gd name="connsiteX1" fmla="*/ 196851 w 818516"/>
                  <a:gd name="connsiteY1" fmla="*/ 4763 h 1414462"/>
                  <a:gd name="connsiteX2" fmla="*/ 674685 w 818516"/>
                  <a:gd name="connsiteY2" fmla="*/ 0 h 1414462"/>
                  <a:gd name="connsiteX3" fmla="*/ 541335 w 818516"/>
                  <a:gd name="connsiteY3" fmla="*/ 1414462 h 1414462"/>
                  <a:gd name="connsiteX4" fmla="*/ 0 w 818516"/>
                  <a:gd name="connsiteY4" fmla="*/ 1370010 h 1414462"/>
                  <a:gd name="connsiteX0" fmla="*/ 0 w 833418"/>
                  <a:gd name="connsiteY0" fmla="*/ 1365247 h 1409699"/>
                  <a:gd name="connsiteX1" fmla="*/ 196851 w 833418"/>
                  <a:gd name="connsiteY1" fmla="*/ 0 h 1409699"/>
                  <a:gd name="connsiteX2" fmla="*/ 693735 w 833418"/>
                  <a:gd name="connsiteY2" fmla="*/ 33337 h 1409699"/>
                  <a:gd name="connsiteX3" fmla="*/ 541335 w 833418"/>
                  <a:gd name="connsiteY3" fmla="*/ 1409699 h 1409699"/>
                  <a:gd name="connsiteX4" fmla="*/ 0 w 833418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85724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133349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37179"/>
                  <a:gd name="connsiteY0" fmla="*/ 1365247 h 1409699"/>
                  <a:gd name="connsiteX1" fmla="*/ 196851 w 837179"/>
                  <a:gd name="connsiteY1" fmla="*/ 0 h 1409699"/>
                  <a:gd name="connsiteX2" fmla="*/ 698497 w 837179"/>
                  <a:gd name="connsiteY2" fmla="*/ 76199 h 1409699"/>
                  <a:gd name="connsiteX3" fmla="*/ 541335 w 837179"/>
                  <a:gd name="connsiteY3" fmla="*/ 1409699 h 1409699"/>
                  <a:gd name="connsiteX4" fmla="*/ 0 w 837179"/>
                  <a:gd name="connsiteY4" fmla="*/ 1365247 h 1409699"/>
                  <a:gd name="connsiteX0" fmla="*/ 0 w 871604"/>
                  <a:gd name="connsiteY0" fmla="*/ 1365247 h 1409699"/>
                  <a:gd name="connsiteX1" fmla="*/ 196851 w 871604"/>
                  <a:gd name="connsiteY1" fmla="*/ 0 h 1409699"/>
                  <a:gd name="connsiteX2" fmla="*/ 741360 w 871604"/>
                  <a:gd name="connsiteY2" fmla="*/ 100011 h 1409699"/>
                  <a:gd name="connsiteX3" fmla="*/ 541335 w 871604"/>
                  <a:gd name="connsiteY3" fmla="*/ 1409699 h 1409699"/>
                  <a:gd name="connsiteX4" fmla="*/ 0 w 871604"/>
                  <a:gd name="connsiteY4" fmla="*/ 1365247 h 1409699"/>
                  <a:gd name="connsiteX0" fmla="*/ 0 w 880042"/>
                  <a:gd name="connsiteY0" fmla="*/ 1365247 h 1414462"/>
                  <a:gd name="connsiteX1" fmla="*/ 196851 w 880042"/>
                  <a:gd name="connsiteY1" fmla="*/ 0 h 1414462"/>
                  <a:gd name="connsiteX2" fmla="*/ 741360 w 880042"/>
                  <a:gd name="connsiteY2" fmla="*/ 100011 h 1414462"/>
                  <a:gd name="connsiteX3" fmla="*/ 584198 w 880042"/>
                  <a:gd name="connsiteY3" fmla="*/ 1414462 h 1414462"/>
                  <a:gd name="connsiteX4" fmla="*/ 0 w 880042"/>
                  <a:gd name="connsiteY4" fmla="*/ 1365247 h 1414462"/>
                  <a:gd name="connsiteX0" fmla="*/ 0 w 877459"/>
                  <a:gd name="connsiteY0" fmla="*/ 1365247 h 1414462"/>
                  <a:gd name="connsiteX1" fmla="*/ 196851 w 877459"/>
                  <a:gd name="connsiteY1" fmla="*/ 0 h 1414462"/>
                  <a:gd name="connsiteX2" fmla="*/ 741360 w 877459"/>
                  <a:gd name="connsiteY2" fmla="*/ 100011 h 1414462"/>
                  <a:gd name="connsiteX3" fmla="*/ 584198 w 877459"/>
                  <a:gd name="connsiteY3" fmla="*/ 1414462 h 1414462"/>
                  <a:gd name="connsiteX4" fmla="*/ 0 w 877459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  <a:gd name="connsiteX0" fmla="*/ 0 w 803092"/>
                  <a:gd name="connsiteY0" fmla="*/ 1365247 h 1414462"/>
                  <a:gd name="connsiteX1" fmla="*/ 196851 w 803092"/>
                  <a:gd name="connsiteY1" fmla="*/ 0 h 1414462"/>
                  <a:gd name="connsiteX2" fmla="*/ 741360 w 803092"/>
                  <a:gd name="connsiteY2" fmla="*/ 100011 h 1414462"/>
                  <a:gd name="connsiteX3" fmla="*/ 584198 w 803092"/>
                  <a:gd name="connsiteY3" fmla="*/ 1414462 h 1414462"/>
                  <a:gd name="connsiteX4" fmla="*/ 0 w 803092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26" h="1414462">
                    <a:moveTo>
                      <a:pt x="0" y="1365247"/>
                    </a:moveTo>
                    <a:cubicBezTo>
                      <a:pt x="346604" y="1012822"/>
                      <a:pt x="274904" y="409310"/>
                      <a:pt x="196851" y="0"/>
                    </a:cubicBezTo>
                    <a:lnTo>
                      <a:pt x="741360" y="100011"/>
                    </a:lnTo>
                    <a:cubicBezTo>
                      <a:pt x="984511" y="701674"/>
                      <a:pt x="682358" y="1290902"/>
                      <a:pt x="584198" y="1414462"/>
                    </a:cubicBezTo>
                    <a:lnTo>
                      <a:pt x="0" y="1365247"/>
                    </a:lnTo>
                    <a:close/>
                  </a:path>
                </a:pathLst>
              </a:custGeom>
              <a:solidFill>
                <a:srgbClr val="B3B2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5" name="Group 544"/>
          <p:cNvGrpSpPr/>
          <p:nvPr/>
        </p:nvGrpSpPr>
        <p:grpSpPr>
          <a:xfrm>
            <a:off x="11131286" y="1602481"/>
            <a:ext cx="1670583" cy="4828810"/>
            <a:chOff x="671208" y="326272"/>
            <a:chExt cx="2646329" cy="6531728"/>
          </a:xfrm>
        </p:grpSpPr>
        <p:pic>
          <p:nvPicPr>
            <p:cNvPr id="546" name="Picture 545"/>
            <p:cNvPicPr>
              <a:picLocks noChangeAspect="1"/>
            </p:cNvPicPr>
            <p:nvPr/>
          </p:nvPicPr>
          <p:blipFill rotWithShape="1">
            <a:blip r:embed="rId7"/>
            <a:srcRect l="56258" t="88917" r="28325" b="2128"/>
            <a:stretch/>
          </p:blipFill>
          <p:spPr>
            <a:xfrm>
              <a:off x="2505023" y="5837154"/>
              <a:ext cx="494513" cy="680564"/>
            </a:xfrm>
            <a:prstGeom prst="rect">
              <a:avLst/>
            </a:prstGeom>
          </p:spPr>
        </p:pic>
        <p:pic>
          <p:nvPicPr>
            <p:cNvPr id="547" name="Picture 546"/>
            <p:cNvPicPr>
              <a:picLocks noChangeAspect="1"/>
            </p:cNvPicPr>
            <p:nvPr/>
          </p:nvPicPr>
          <p:blipFill rotWithShape="1">
            <a:blip r:embed="rId7"/>
            <a:srcRect l="56258" t="88917" r="28325" b="2128"/>
            <a:stretch/>
          </p:blipFill>
          <p:spPr>
            <a:xfrm>
              <a:off x="1197192" y="5690244"/>
              <a:ext cx="494513" cy="680564"/>
            </a:xfrm>
            <a:prstGeom prst="rect">
              <a:avLst/>
            </a:prstGeom>
          </p:spPr>
        </p:pic>
        <p:cxnSp>
          <p:nvCxnSpPr>
            <p:cNvPr id="548" name="Straight Connector 547"/>
            <p:cNvCxnSpPr/>
            <p:nvPr/>
          </p:nvCxnSpPr>
          <p:spPr>
            <a:xfrm>
              <a:off x="1436632" y="393355"/>
              <a:ext cx="1457681" cy="0"/>
            </a:xfrm>
            <a:prstGeom prst="line">
              <a:avLst/>
            </a:prstGeom>
            <a:ln>
              <a:solidFill>
                <a:srgbClr val="B8B8B8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49" name="Rectangle 4"/>
            <p:cNvSpPr/>
            <p:nvPr/>
          </p:nvSpPr>
          <p:spPr>
            <a:xfrm>
              <a:off x="1094544" y="5242030"/>
              <a:ext cx="1647169" cy="1511042"/>
            </a:xfrm>
            <a:custGeom>
              <a:avLst/>
              <a:gdLst>
                <a:gd name="connsiteX0" fmla="*/ 0 w 996777"/>
                <a:gd name="connsiteY0" fmla="*/ 0 h 914400"/>
                <a:gd name="connsiteX1" fmla="*/ 996777 w 996777"/>
                <a:gd name="connsiteY1" fmla="*/ 0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  <a:gd name="connsiteX0" fmla="*/ 0 w 996777"/>
                <a:gd name="connsiteY0" fmla="*/ 10886 h 925286"/>
                <a:gd name="connsiteX1" fmla="*/ 920577 w 996777"/>
                <a:gd name="connsiteY1" fmla="*/ 0 h 925286"/>
                <a:gd name="connsiteX2" fmla="*/ 996777 w 996777"/>
                <a:gd name="connsiteY2" fmla="*/ 925286 h 925286"/>
                <a:gd name="connsiteX3" fmla="*/ 0 w 996777"/>
                <a:gd name="connsiteY3" fmla="*/ 925286 h 925286"/>
                <a:gd name="connsiteX4" fmla="*/ 0 w 996777"/>
                <a:gd name="connsiteY4" fmla="*/ 10886 h 925286"/>
                <a:gd name="connsiteX0" fmla="*/ 0 w 996777"/>
                <a:gd name="connsiteY0" fmla="*/ 0 h 914400"/>
                <a:gd name="connsiteX1" fmla="*/ 964120 w 996777"/>
                <a:gd name="connsiteY1" fmla="*/ 10885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  <a:gd name="connsiteX0" fmla="*/ 0 w 996777"/>
                <a:gd name="connsiteY0" fmla="*/ 0 h 914400"/>
                <a:gd name="connsiteX1" fmla="*/ 985891 w 996777"/>
                <a:gd name="connsiteY1" fmla="*/ 21771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777" h="914400">
                  <a:moveTo>
                    <a:pt x="0" y="0"/>
                  </a:moveTo>
                  <a:lnTo>
                    <a:pt x="985891" y="21771"/>
                  </a:lnTo>
                  <a:lnTo>
                    <a:pt x="996777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6200">
              <a:solidFill>
                <a:srgbClr val="B8B8B8"/>
              </a:solidFill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Rectangle 3"/>
            <p:cNvSpPr/>
            <p:nvPr/>
          </p:nvSpPr>
          <p:spPr>
            <a:xfrm>
              <a:off x="671208" y="393355"/>
              <a:ext cx="1152482" cy="5604196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54 w 522668"/>
                <a:gd name="connsiteY0" fmla="*/ 0 h 3649662"/>
                <a:gd name="connsiteX1" fmla="*/ 522668 w 522668"/>
                <a:gd name="connsiteY1" fmla="*/ 0 h 3649662"/>
                <a:gd name="connsiteX2" fmla="*/ 511782 w 522668"/>
                <a:gd name="connsiteY2" fmla="*/ 3301319 h 3649662"/>
                <a:gd name="connsiteX3" fmla="*/ 54582 w 522668"/>
                <a:gd name="connsiteY3" fmla="*/ 3649662 h 3649662"/>
                <a:gd name="connsiteX4" fmla="*/ 154 w 522668"/>
                <a:gd name="connsiteY4" fmla="*/ 0 h 3649662"/>
                <a:gd name="connsiteX0" fmla="*/ 154 w 512015"/>
                <a:gd name="connsiteY0" fmla="*/ 0 h 3649662"/>
                <a:gd name="connsiteX1" fmla="*/ 479125 w 512015"/>
                <a:gd name="connsiteY1" fmla="*/ 0 h 3649662"/>
                <a:gd name="connsiteX2" fmla="*/ 511782 w 512015"/>
                <a:gd name="connsiteY2" fmla="*/ 3301319 h 3649662"/>
                <a:gd name="connsiteX3" fmla="*/ 54582 w 512015"/>
                <a:gd name="connsiteY3" fmla="*/ 3649662 h 3649662"/>
                <a:gd name="connsiteX4" fmla="*/ 154 w 512015"/>
                <a:gd name="connsiteY4" fmla="*/ 0 h 3649662"/>
                <a:gd name="connsiteX0" fmla="*/ 154 w 588065"/>
                <a:gd name="connsiteY0" fmla="*/ 0 h 3649662"/>
                <a:gd name="connsiteX1" fmla="*/ 479125 w 588065"/>
                <a:gd name="connsiteY1" fmla="*/ 0 h 3649662"/>
                <a:gd name="connsiteX2" fmla="*/ 587982 w 588065"/>
                <a:gd name="connsiteY2" fmla="*/ 3170690 h 3649662"/>
                <a:gd name="connsiteX3" fmla="*/ 54582 w 588065"/>
                <a:gd name="connsiteY3" fmla="*/ 3649662 h 3649662"/>
                <a:gd name="connsiteX4" fmla="*/ 154 w 588065"/>
                <a:gd name="connsiteY4" fmla="*/ 0 h 3649662"/>
                <a:gd name="connsiteX0" fmla="*/ 185 w 588096"/>
                <a:gd name="connsiteY0" fmla="*/ 0 h 3486377"/>
                <a:gd name="connsiteX1" fmla="*/ 479156 w 588096"/>
                <a:gd name="connsiteY1" fmla="*/ 0 h 3486377"/>
                <a:gd name="connsiteX2" fmla="*/ 588013 w 588096"/>
                <a:gd name="connsiteY2" fmla="*/ 3170690 h 3486377"/>
                <a:gd name="connsiteX3" fmla="*/ 43727 w 588096"/>
                <a:gd name="connsiteY3" fmla="*/ 3486377 h 3486377"/>
                <a:gd name="connsiteX4" fmla="*/ 185 w 588096"/>
                <a:gd name="connsiteY4" fmla="*/ 0 h 3486377"/>
                <a:gd name="connsiteX0" fmla="*/ 314 w 588225"/>
                <a:gd name="connsiteY0" fmla="*/ 0 h 3486377"/>
                <a:gd name="connsiteX1" fmla="*/ 479285 w 588225"/>
                <a:gd name="connsiteY1" fmla="*/ 0 h 3486377"/>
                <a:gd name="connsiteX2" fmla="*/ 588142 w 588225"/>
                <a:gd name="connsiteY2" fmla="*/ 3170690 h 3486377"/>
                <a:gd name="connsiteX3" fmla="*/ 22084 w 588225"/>
                <a:gd name="connsiteY3" fmla="*/ 3486377 h 3486377"/>
                <a:gd name="connsiteX4" fmla="*/ 314 w 588225"/>
                <a:gd name="connsiteY4" fmla="*/ 0 h 3486377"/>
                <a:gd name="connsiteX0" fmla="*/ 32658 w 511629"/>
                <a:gd name="connsiteY0" fmla="*/ 0 h 3486377"/>
                <a:gd name="connsiteX1" fmla="*/ 511629 w 511629"/>
                <a:gd name="connsiteY1" fmla="*/ 0 h 3486377"/>
                <a:gd name="connsiteX2" fmla="*/ 0 w 511629"/>
                <a:gd name="connsiteY2" fmla="*/ 3127147 h 3486377"/>
                <a:gd name="connsiteX3" fmla="*/ 54428 w 511629"/>
                <a:gd name="connsiteY3" fmla="*/ 3486377 h 3486377"/>
                <a:gd name="connsiteX4" fmla="*/ 32658 w 511629"/>
                <a:gd name="connsiteY4" fmla="*/ 0 h 3486377"/>
                <a:gd name="connsiteX0" fmla="*/ 315 w 664393"/>
                <a:gd name="connsiteY0" fmla="*/ 0 h 3486377"/>
                <a:gd name="connsiteX1" fmla="*/ 479286 w 664393"/>
                <a:gd name="connsiteY1" fmla="*/ 0 h 3486377"/>
                <a:gd name="connsiteX2" fmla="*/ 664343 w 664393"/>
                <a:gd name="connsiteY2" fmla="*/ 3170690 h 3486377"/>
                <a:gd name="connsiteX3" fmla="*/ 22085 w 664393"/>
                <a:gd name="connsiteY3" fmla="*/ 3486377 h 3486377"/>
                <a:gd name="connsiteX4" fmla="*/ 315 w 664393"/>
                <a:gd name="connsiteY4" fmla="*/ 0 h 3486377"/>
                <a:gd name="connsiteX0" fmla="*/ 315 w 479286"/>
                <a:gd name="connsiteY0" fmla="*/ 0 h 3486377"/>
                <a:gd name="connsiteX1" fmla="*/ 479286 w 479286"/>
                <a:gd name="connsiteY1" fmla="*/ 0 h 3486377"/>
                <a:gd name="connsiteX2" fmla="*/ 348657 w 479286"/>
                <a:gd name="connsiteY2" fmla="*/ 3170690 h 3486377"/>
                <a:gd name="connsiteX3" fmla="*/ 22085 w 479286"/>
                <a:gd name="connsiteY3" fmla="*/ 3486377 h 3486377"/>
                <a:gd name="connsiteX4" fmla="*/ 315 w 479286"/>
                <a:gd name="connsiteY4" fmla="*/ 0 h 3486377"/>
                <a:gd name="connsiteX0" fmla="*/ 315 w 512176"/>
                <a:gd name="connsiteY0" fmla="*/ 0 h 3486377"/>
                <a:gd name="connsiteX1" fmla="*/ 479286 w 512176"/>
                <a:gd name="connsiteY1" fmla="*/ 0 h 3486377"/>
                <a:gd name="connsiteX2" fmla="*/ 511943 w 512176"/>
                <a:gd name="connsiteY2" fmla="*/ 3181576 h 3486377"/>
                <a:gd name="connsiteX3" fmla="*/ 22085 w 512176"/>
                <a:gd name="connsiteY3" fmla="*/ 3486377 h 3486377"/>
                <a:gd name="connsiteX4" fmla="*/ 315 w 512176"/>
                <a:gd name="connsiteY4" fmla="*/ 0 h 3486377"/>
                <a:gd name="connsiteX0" fmla="*/ 315 w 512026"/>
                <a:gd name="connsiteY0" fmla="*/ 0 h 3486377"/>
                <a:gd name="connsiteX1" fmla="*/ 403086 w 512026"/>
                <a:gd name="connsiteY1" fmla="*/ 130629 h 3486377"/>
                <a:gd name="connsiteX2" fmla="*/ 511943 w 512026"/>
                <a:gd name="connsiteY2" fmla="*/ 3181576 h 3486377"/>
                <a:gd name="connsiteX3" fmla="*/ 22085 w 512026"/>
                <a:gd name="connsiteY3" fmla="*/ 3486377 h 3486377"/>
                <a:gd name="connsiteX4" fmla="*/ 315 w 512026"/>
                <a:gd name="connsiteY4" fmla="*/ 0 h 3486377"/>
                <a:gd name="connsiteX0" fmla="*/ 315 w 533715"/>
                <a:gd name="connsiteY0" fmla="*/ 0 h 3486377"/>
                <a:gd name="connsiteX1" fmla="*/ 533715 w 533715"/>
                <a:gd name="connsiteY1" fmla="*/ 0 h 3486377"/>
                <a:gd name="connsiteX2" fmla="*/ 511943 w 533715"/>
                <a:gd name="connsiteY2" fmla="*/ 3181576 h 3486377"/>
                <a:gd name="connsiteX3" fmla="*/ 22085 w 533715"/>
                <a:gd name="connsiteY3" fmla="*/ 3486377 h 3486377"/>
                <a:gd name="connsiteX4" fmla="*/ 315 w 533715"/>
                <a:gd name="connsiteY4" fmla="*/ 0 h 3486377"/>
                <a:gd name="connsiteX0" fmla="*/ 152504 w 511630"/>
                <a:gd name="connsiteY0" fmla="*/ 130926 h 3486377"/>
                <a:gd name="connsiteX1" fmla="*/ 511630 w 511630"/>
                <a:gd name="connsiteY1" fmla="*/ 0 h 3486377"/>
                <a:gd name="connsiteX2" fmla="*/ 489858 w 511630"/>
                <a:gd name="connsiteY2" fmla="*/ 3181576 h 3486377"/>
                <a:gd name="connsiteX3" fmla="*/ 0 w 511630"/>
                <a:gd name="connsiteY3" fmla="*/ 3486377 h 3486377"/>
                <a:gd name="connsiteX4" fmla="*/ 152504 w 511630"/>
                <a:gd name="connsiteY4" fmla="*/ 130926 h 3486377"/>
                <a:gd name="connsiteX0" fmla="*/ 1049 w 512665"/>
                <a:gd name="connsiteY0" fmla="*/ 87284 h 3486377"/>
                <a:gd name="connsiteX1" fmla="*/ 512665 w 512665"/>
                <a:gd name="connsiteY1" fmla="*/ 0 h 3486377"/>
                <a:gd name="connsiteX2" fmla="*/ 490893 w 512665"/>
                <a:gd name="connsiteY2" fmla="*/ 3181576 h 3486377"/>
                <a:gd name="connsiteX3" fmla="*/ 1035 w 512665"/>
                <a:gd name="connsiteY3" fmla="*/ 3486377 h 3486377"/>
                <a:gd name="connsiteX4" fmla="*/ 1049 w 512665"/>
                <a:gd name="connsiteY4" fmla="*/ 87284 h 3486377"/>
                <a:gd name="connsiteX0" fmla="*/ 1049 w 578162"/>
                <a:gd name="connsiteY0" fmla="*/ 87284 h 3486377"/>
                <a:gd name="connsiteX1" fmla="*/ 512665 w 578162"/>
                <a:gd name="connsiteY1" fmla="*/ 0 h 3486377"/>
                <a:gd name="connsiteX2" fmla="*/ 578031 w 578162"/>
                <a:gd name="connsiteY2" fmla="*/ 3257950 h 3486377"/>
                <a:gd name="connsiteX3" fmla="*/ 1035 w 578162"/>
                <a:gd name="connsiteY3" fmla="*/ 3486377 h 3486377"/>
                <a:gd name="connsiteX4" fmla="*/ 1049 w 578162"/>
                <a:gd name="connsiteY4" fmla="*/ 87284 h 3486377"/>
                <a:gd name="connsiteX0" fmla="*/ 1049 w 621683"/>
                <a:gd name="connsiteY0" fmla="*/ 87284 h 3486377"/>
                <a:gd name="connsiteX1" fmla="*/ 512665 w 621683"/>
                <a:gd name="connsiteY1" fmla="*/ 0 h 3486377"/>
                <a:gd name="connsiteX2" fmla="*/ 621600 w 621683"/>
                <a:gd name="connsiteY2" fmla="*/ 3388876 h 3486377"/>
                <a:gd name="connsiteX3" fmla="*/ 1035 w 621683"/>
                <a:gd name="connsiteY3" fmla="*/ 3486377 h 3486377"/>
                <a:gd name="connsiteX4" fmla="*/ 1049 w 621683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97832"/>
                <a:gd name="connsiteY0" fmla="*/ 0 h 3399093"/>
                <a:gd name="connsiteX1" fmla="*/ 697832 w 697832"/>
                <a:gd name="connsiteY1" fmla="*/ 54553 h 3399093"/>
                <a:gd name="connsiteX2" fmla="*/ 654276 w 697832"/>
                <a:gd name="connsiteY2" fmla="*/ 3345234 h 3399093"/>
                <a:gd name="connsiteX3" fmla="*/ 1035 w 697832"/>
                <a:gd name="connsiteY3" fmla="*/ 3399093 h 3399093"/>
                <a:gd name="connsiteX4" fmla="*/ 1049 w 697832"/>
                <a:gd name="connsiteY4" fmla="*/ 0 h 339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832" h="3399093">
                  <a:moveTo>
                    <a:pt x="1049" y="0"/>
                  </a:moveTo>
                  <a:lnTo>
                    <a:pt x="697832" y="54553"/>
                  </a:lnTo>
                  <a:cubicBezTo>
                    <a:pt x="694203" y="1154993"/>
                    <a:pt x="657905" y="2244794"/>
                    <a:pt x="654276" y="3345234"/>
                  </a:cubicBezTo>
                  <a:lnTo>
                    <a:pt x="1035" y="3399093"/>
                  </a:lnTo>
                  <a:cubicBezTo>
                    <a:pt x="4664" y="2189796"/>
                    <a:pt x="-2580" y="1209297"/>
                    <a:pt x="1049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chemeClr val="tx1"/>
              </a:bgClr>
            </a:pattFill>
            <a:ln w="76200">
              <a:solidFill>
                <a:srgbClr val="B8B8B8"/>
              </a:solidFill>
            </a:ln>
            <a:scene3d>
              <a:camera prst="isometricOffAxis2Righ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51" name="Straight Connector 550"/>
            <p:cNvCxnSpPr/>
            <p:nvPr/>
          </p:nvCxnSpPr>
          <p:spPr>
            <a:xfrm flipV="1">
              <a:off x="972766" y="642877"/>
              <a:ext cx="1385513" cy="8877"/>
            </a:xfrm>
            <a:prstGeom prst="line">
              <a:avLst/>
            </a:prstGeom>
            <a:ln>
              <a:solidFill>
                <a:srgbClr val="B8B8B8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2" name="Rectangle 551"/>
            <p:cNvSpPr/>
            <p:nvPr/>
          </p:nvSpPr>
          <p:spPr>
            <a:xfrm rot="21369468">
              <a:off x="1216902" y="1403340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53" name="Picture 552"/>
            <p:cNvPicPr>
              <a:picLocks noChangeAspect="1"/>
            </p:cNvPicPr>
            <p:nvPr/>
          </p:nvPicPr>
          <p:blipFill rotWithShape="1">
            <a:blip r:embed="rId7"/>
            <a:srcRect l="56258" t="88917" r="28325" b="2128"/>
            <a:stretch/>
          </p:blipFill>
          <p:spPr>
            <a:xfrm>
              <a:off x="2166521" y="6177436"/>
              <a:ext cx="494513" cy="680564"/>
            </a:xfrm>
            <a:prstGeom prst="rect">
              <a:avLst/>
            </a:prstGeom>
          </p:spPr>
        </p:pic>
        <p:sp>
          <p:nvSpPr>
            <p:cNvPr id="554" name="Rectangle 553"/>
            <p:cNvSpPr/>
            <p:nvPr/>
          </p:nvSpPr>
          <p:spPr>
            <a:xfrm rot="21369468">
              <a:off x="1232338" y="3537963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Rectangle 554"/>
            <p:cNvSpPr/>
            <p:nvPr/>
          </p:nvSpPr>
          <p:spPr>
            <a:xfrm rot="21369468">
              <a:off x="1253243" y="4651180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Rectangle 555"/>
            <p:cNvSpPr/>
            <p:nvPr/>
          </p:nvSpPr>
          <p:spPr>
            <a:xfrm rot="21369468">
              <a:off x="1216903" y="370541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Rectangle 556"/>
            <p:cNvSpPr/>
            <p:nvPr/>
          </p:nvSpPr>
          <p:spPr>
            <a:xfrm rot="21369468">
              <a:off x="1208095" y="2532322"/>
              <a:ext cx="1465162" cy="16841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Rectangle 3"/>
            <p:cNvSpPr/>
            <p:nvPr/>
          </p:nvSpPr>
          <p:spPr>
            <a:xfrm>
              <a:off x="2075275" y="326272"/>
              <a:ext cx="1242262" cy="5905130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0886 w 533531"/>
                <a:gd name="connsiteY0" fmla="*/ 21771 h 3649662"/>
                <a:gd name="connsiteX1" fmla="*/ 468086 w 533531"/>
                <a:gd name="connsiteY1" fmla="*/ 0 h 3649662"/>
                <a:gd name="connsiteX2" fmla="*/ 533400 w 533531"/>
                <a:gd name="connsiteY2" fmla="*/ 3421062 h 3649662"/>
                <a:gd name="connsiteX3" fmla="*/ 0 w 533531"/>
                <a:gd name="connsiteY3" fmla="*/ 3649662 h 3649662"/>
                <a:gd name="connsiteX4" fmla="*/ 10886 w 533531"/>
                <a:gd name="connsiteY4" fmla="*/ 21771 h 3649662"/>
                <a:gd name="connsiteX0" fmla="*/ 10886 w 620545"/>
                <a:gd name="connsiteY0" fmla="*/ 21771 h 3649662"/>
                <a:gd name="connsiteX1" fmla="*/ 468086 w 620545"/>
                <a:gd name="connsiteY1" fmla="*/ 0 h 3649662"/>
                <a:gd name="connsiteX2" fmla="*/ 620485 w 620545"/>
                <a:gd name="connsiteY2" fmla="*/ 3540805 h 3649662"/>
                <a:gd name="connsiteX3" fmla="*/ 0 w 620545"/>
                <a:gd name="connsiteY3" fmla="*/ 3649662 h 3649662"/>
                <a:gd name="connsiteX4" fmla="*/ 10886 w 620545"/>
                <a:gd name="connsiteY4" fmla="*/ 21771 h 3649662"/>
                <a:gd name="connsiteX0" fmla="*/ 10886 w 631428"/>
                <a:gd name="connsiteY0" fmla="*/ 21771 h 3649662"/>
                <a:gd name="connsiteX1" fmla="*/ 468086 w 631428"/>
                <a:gd name="connsiteY1" fmla="*/ 0 h 3649662"/>
                <a:gd name="connsiteX2" fmla="*/ 631371 w 631428"/>
                <a:gd name="connsiteY2" fmla="*/ 3584347 h 3649662"/>
                <a:gd name="connsiteX3" fmla="*/ 0 w 631428"/>
                <a:gd name="connsiteY3" fmla="*/ 3649662 h 3649662"/>
                <a:gd name="connsiteX4" fmla="*/ 10886 w 631428"/>
                <a:gd name="connsiteY4" fmla="*/ 21771 h 3649662"/>
                <a:gd name="connsiteX0" fmla="*/ 76200 w 696742"/>
                <a:gd name="connsiteY0" fmla="*/ 21771 h 3627890"/>
                <a:gd name="connsiteX1" fmla="*/ 533400 w 696742"/>
                <a:gd name="connsiteY1" fmla="*/ 0 h 3627890"/>
                <a:gd name="connsiteX2" fmla="*/ 696685 w 696742"/>
                <a:gd name="connsiteY2" fmla="*/ 3584347 h 3627890"/>
                <a:gd name="connsiteX3" fmla="*/ 0 w 696742"/>
                <a:gd name="connsiteY3" fmla="*/ 3627890 h 3627890"/>
                <a:gd name="connsiteX4" fmla="*/ 76200 w 696742"/>
                <a:gd name="connsiteY4" fmla="*/ 21771 h 3627890"/>
                <a:gd name="connsiteX0" fmla="*/ 76200 w 696839"/>
                <a:gd name="connsiteY0" fmla="*/ 0 h 3606119"/>
                <a:gd name="connsiteX1" fmla="*/ 642257 w 696839"/>
                <a:gd name="connsiteY1" fmla="*/ 43543 h 3606119"/>
                <a:gd name="connsiteX2" fmla="*/ 696685 w 696839"/>
                <a:gd name="connsiteY2" fmla="*/ 3562576 h 3606119"/>
                <a:gd name="connsiteX3" fmla="*/ 0 w 696839"/>
                <a:gd name="connsiteY3" fmla="*/ 3606119 h 3606119"/>
                <a:gd name="connsiteX4" fmla="*/ 76200 w 696839"/>
                <a:gd name="connsiteY4" fmla="*/ 0 h 3606119"/>
                <a:gd name="connsiteX0" fmla="*/ 76200 w 696999"/>
                <a:gd name="connsiteY0" fmla="*/ 0 h 3606119"/>
                <a:gd name="connsiteX1" fmla="*/ 674914 w 696999"/>
                <a:gd name="connsiteY1" fmla="*/ 43543 h 3606119"/>
                <a:gd name="connsiteX2" fmla="*/ 696685 w 696999"/>
                <a:gd name="connsiteY2" fmla="*/ 3562576 h 3606119"/>
                <a:gd name="connsiteX3" fmla="*/ 0 w 696999"/>
                <a:gd name="connsiteY3" fmla="*/ 3606119 h 3606119"/>
                <a:gd name="connsiteX4" fmla="*/ 76200 w 696999"/>
                <a:gd name="connsiteY4" fmla="*/ 0 h 3606119"/>
                <a:gd name="connsiteX0" fmla="*/ 43543 w 696999"/>
                <a:gd name="connsiteY0" fmla="*/ 21771 h 3562576"/>
                <a:gd name="connsiteX1" fmla="*/ 674914 w 696999"/>
                <a:gd name="connsiteY1" fmla="*/ 0 h 3562576"/>
                <a:gd name="connsiteX2" fmla="*/ 696685 w 696999"/>
                <a:gd name="connsiteY2" fmla="*/ 3519033 h 3562576"/>
                <a:gd name="connsiteX3" fmla="*/ 0 w 696999"/>
                <a:gd name="connsiteY3" fmla="*/ 3562576 h 3562576"/>
                <a:gd name="connsiteX4" fmla="*/ 43543 w 696999"/>
                <a:gd name="connsiteY4" fmla="*/ 21771 h 3562576"/>
                <a:gd name="connsiteX0" fmla="*/ 314 w 719084"/>
                <a:gd name="connsiteY0" fmla="*/ 0 h 3562577"/>
                <a:gd name="connsiteX1" fmla="*/ 696999 w 719084"/>
                <a:gd name="connsiteY1" fmla="*/ 1 h 3562577"/>
                <a:gd name="connsiteX2" fmla="*/ 718770 w 719084"/>
                <a:gd name="connsiteY2" fmla="*/ 3519034 h 3562577"/>
                <a:gd name="connsiteX3" fmla="*/ 22085 w 719084"/>
                <a:gd name="connsiteY3" fmla="*/ 3562577 h 3562577"/>
                <a:gd name="connsiteX4" fmla="*/ 314 w 719084"/>
                <a:gd name="connsiteY4" fmla="*/ 0 h 3562577"/>
                <a:gd name="connsiteX0" fmla="*/ 154 w 751581"/>
                <a:gd name="connsiteY0" fmla="*/ 0 h 3573462"/>
                <a:gd name="connsiteX1" fmla="*/ 729496 w 751581"/>
                <a:gd name="connsiteY1" fmla="*/ 10886 h 3573462"/>
                <a:gd name="connsiteX2" fmla="*/ 751267 w 751581"/>
                <a:gd name="connsiteY2" fmla="*/ 3529919 h 3573462"/>
                <a:gd name="connsiteX3" fmla="*/ 54582 w 751581"/>
                <a:gd name="connsiteY3" fmla="*/ 3573462 h 3573462"/>
                <a:gd name="connsiteX4" fmla="*/ 154 w 751581"/>
                <a:gd name="connsiteY4" fmla="*/ 0 h 3573462"/>
                <a:gd name="connsiteX0" fmla="*/ 154 w 752314"/>
                <a:gd name="connsiteY0" fmla="*/ 0 h 3573462"/>
                <a:gd name="connsiteX1" fmla="*/ 751268 w 752314"/>
                <a:gd name="connsiteY1" fmla="*/ 130629 h 3573462"/>
                <a:gd name="connsiteX2" fmla="*/ 751267 w 752314"/>
                <a:gd name="connsiteY2" fmla="*/ 3529919 h 3573462"/>
                <a:gd name="connsiteX3" fmla="*/ 54582 w 752314"/>
                <a:gd name="connsiteY3" fmla="*/ 3573462 h 3573462"/>
                <a:gd name="connsiteX4" fmla="*/ 154 w 752314"/>
                <a:gd name="connsiteY4" fmla="*/ 0 h 3573462"/>
                <a:gd name="connsiteX0" fmla="*/ 154 w 751749"/>
                <a:gd name="connsiteY0" fmla="*/ 0 h 3573462"/>
                <a:gd name="connsiteX1" fmla="*/ 740383 w 751749"/>
                <a:gd name="connsiteY1" fmla="*/ 97972 h 3573462"/>
                <a:gd name="connsiteX2" fmla="*/ 751267 w 751749"/>
                <a:gd name="connsiteY2" fmla="*/ 3529919 h 3573462"/>
                <a:gd name="connsiteX3" fmla="*/ 54582 w 751749"/>
                <a:gd name="connsiteY3" fmla="*/ 3573462 h 3573462"/>
                <a:gd name="connsiteX4" fmla="*/ 154 w 751749"/>
                <a:gd name="connsiteY4" fmla="*/ 0 h 357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49" h="3573462">
                  <a:moveTo>
                    <a:pt x="154" y="0"/>
                  </a:moveTo>
                  <a:lnTo>
                    <a:pt x="740383" y="97972"/>
                  </a:lnTo>
                  <a:cubicBezTo>
                    <a:pt x="736754" y="1198412"/>
                    <a:pt x="754896" y="2429479"/>
                    <a:pt x="751267" y="3529919"/>
                  </a:cubicBezTo>
                  <a:lnTo>
                    <a:pt x="54582" y="3573462"/>
                  </a:lnTo>
                  <a:cubicBezTo>
                    <a:pt x="58211" y="2364165"/>
                    <a:pt x="-3475" y="1209297"/>
                    <a:pt x="154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chemeClr val="tx1"/>
              </a:bgClr>
            </a:pattFill>
            <a:ln w="76200">
              <a:solidFill>
                <a:srgbClr val="B8B8B8"/>
              </a:solidFill>
            </a:ln>
            <a:scene3d>
              <a:camera prst="isometricOffAxis2Righ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59" name="Picture 558"/>
            <p:cNvPicPr>
              <a:picLocks noChangeAspect="1"/>
            </p:cNvPicPr>
            <p:nvPr/>
          </p:nvPicPr>
          <p:blipFill rotWithShape="1">
            <a:blip r:embed="rId7"/>
            <a:srcRect l="56258" t="88917" r="28325" b="2128"/>
            <a:stretch/>
          </p:blipFill>
          <p:spPr>
            <a:xfrm>
              <a:off x="671208" y="6048514"/>
              <a:ext cx="494513" cy="680564"/>
            </a:xfrm>
            <a:prstGeom prst="rect">
              <a:avLst/>
            </a:prstGeom>
          </p:spPr>
        </p:pic>
      </p:grpSp>
      <p:sp>
        <p:nvSpPr>
          <p:cNvPr id="356" name="Rectangle 355"/>
          <p:cNvSpPr/>
          <p:nvPr/>
        </p:nvSpPr>
        <p:spPr>
          <a:xfrm>
            <a:off x="536654" y="223300"/>
            <a:ext cx="1757764" cy="877075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Rectangle 356"/>
          <p:cNvSpPr/>
          <p:nvPr/>
        </p:nvSpPr>
        <p:spPr>
          <a:xfrm>
            <a:off x="536654" y="312105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8:25</a:t>
            </a:r>
          </a:p>
        </p:txBody>
      </p:sp>
      <p:sp>
        <p:nvSpPr>
          <p:cNvPr id="362" name="Rectangle 361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8:26</a:t>
            </a:r>
          </a:p>
        </p:txBody>
      </p:sp>
      <p:sp>
        <p:nvSpPr>
          <p:cNvPr id="363" name="Rectangle 362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8:27</a:t>
            </a:r>
          </a:p>
        </p:txBody>
      </p:sp>
      <p:sp>
        <p:nvSpPr>
          <p:cNvPr id="364" name="Rectangle 363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8:28</a:t>
            </a:r>
          </a:p>
        </p:txBody>
      </p:sp>
      <p:sp>
        <p:nvSpPr>
          <p:cNvPr id="371" name="Rectangle 370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8:29</a:t>
            </a:r>
          </a:p>
        </p:txBody>
      </p:sp>
      <p:sp>
        <p:nvSpPr>
          <p:cNvPr id="370" name="Rectangle 369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8:30</a:t>
            </a:r>
          </a:p>
        </p:txBody>
      </p:sp>
      <p:sp>
        <p:nvSpPr>
          <p:cNvPr id="369" name="Rectangle 368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8:31</a:t>
            </a:r>
          </a:p>
        </p:txBody>
      </p:sp>
      <p:sp>
        <p:nvSpPr>
          <p:cNvPr id="368" name="Rectangle 367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8:32</a:t>
            </a:r>
          </a:p>
        </p:txBody>
      </p:sp>
      <p:sp>
        <p:nvSpPr>
          <p:cNvPr id="367" name="Rectangle 366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8:33</a:t>
            </a:r>
          </a:p>
        </p:txBody>
      </p:sp>
      <p:sp>
        <p:nvSpPr>
          <p:cNvPr id="365" name="Rectangle 364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8:34</a:t>
            </a:r>
          </a:p>
        </p:txBody>
      </p:sp>
      <p:sp>
        <p:nvSpPr>
          <p:cNvPr id="366" name="Rectangle 365"/>
          <p:cNvSpPr/>
          <p:nvPr/>
        </p:nvSpPr>
        <p:spPr>
          <a:xfrm>
            <a:off x="539496" y="31089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1:25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-721696" y="3115334"/>
            <a:ext cx="8390599" cy="2713882"/>
            <a:chOff x="-721696" y="3115334"/>
            <a:chExt cx="8390599" cy="2713882"/>
          </a:xfrm>
        </p:grpSpPr>
        <p:grpSp>
          <p:nvGrpSpPr>
            <p:cNvPr id="663" name="Group 662"/>
            <p:cNvGrpSpPr/>
            <p:nvPr/>
          </p:nvGrpSpPr>
          <p:grpSpPr>
            <a:xfrm>
              <a:off x="-27434" y="3290996"/>
              <a:ext cx="724828" cy="530305"/>
              <a:chOff x="4119659" y="3069400"/>
              <a:chExt cx="852739" cy="623888"/>
            </a:xfrm>
          </p:grpSpPr>
          <p:sp>
            <p:nvSpPr>
              <p:cNvPr id="664" name="Rectangle: Rounded Corners 21"/>
              <p:cNvSpPr/>
              <p:nvPr/>
            </p:nvSpPr>
            <p:spPr>
              <a:xfrm>
                <a:off x="4119659" y="3074588"/>
                <a:ext cx="190501" cy="426213"/>
              </a:xfrm>
              <a:custGeom>
                <a:avLst/>
                <a:gdLst>
                  <a:gd name="connsiteX0" fmla="*/ 0 w 161925"/>
                  <a:gd name="connsiteY0" fmla="*/ 26988 h 459550"/>
                  <a:gd name="connsiteX1" fmla="*/ 26988 w 161925"/>
                  <a:gd name="connsiteY1" fmla="*/ 0 h 459550"/>
                  <a:gd name="connsiteX2" fmla="*/ 134937 w 161925"/>
                  <a:gd name="connsiteY2" fmla="*/ 0 h 459550"/>
                  <a:gd name="connsiteX3" fmla="*/ 161925 w 161925"/>
                  <a:gd name="connsiteY3" fmla="*/ 26988 h 459550"/>
                  <a:gd name="connsiteX4" fmla="*/ 161925 w 161925"/>
                  <a:gd name="connsiteY4" fmla="*/ 432562 h 459550"/>
                  <a:gd name="connsiteX5" fmla="*/ 134937 w 161925"/>
                  <a:gd name="connsiteY5" fmla="*/ 459550 h 459550"/>
                  <a:gd name="connsiteX6" fmla="*/ 26988 w 161925"/>
                  <a:gd name="connsiteY6" fmla="*/ 459550 h 459550"/>
                  <a:gd name="connsiteX7" fmla="*/ 0 w 161925"/>
                  <a:gd name="connsiteY7" fmla="*/ 432562 h 459550"/>
                  <a:gd name="connsiteX8" fmla="*/ 0 w 161925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0 w 164043"/>
                  <a:gd name="connsiteY7" fmla="*/ 432562 h 459550"/>
                  <a:gd name="connsiteX8" fmla="*/ 0 w 164043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40481 w 164043"/>
                  <a:gd name="connsiteY7" fmla="*/ 334930 h 459550"/>
                  <a:gd name="connsiteX8" fmla="*/ 0 w 164043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0 w 164043"/>
                  <a:gd name="connsiteY7" fmla="*/ 26988 h 459550"/>
                  <a:gd name="connsiteX0" fmla="*/ 0 w 161925"/>
                  <a:gd name="connsiteY0" fmla="*/ 26988 h 459550"/>
                  <a:gd name="connsiteX1" fmla="*/ 26988 w 161925"/>
                  <a:gd name="connsiteY1" fmla="*/ 0 h 459550"/>
                  <a:gd name="connsiteX2" fmla="*/ 134937 w 161925"/>
                  <a:gd name="connsiteY2" fmla="*/ 0 h 459550"/>
                  <a:gd name="connsiteX3" fmla="*/ 161925 w 161925"/>
                  <a:gd name="connsiteY3" fmla="*/ 26988 h 459550"/>
                  <a:gd name="connsiteX4" fmla="*/ 161925 w 161925"/>
                  <a:gd name="connsiteY4" fmla="*/ 432562 h 459550"/>
                  <a:gd name="connsiteX5" fmla="*/ 134937 w 161925"/>
                  <a:gd name="connsiteY5" fmla="*/ 459550 h 459550"/>
                  <a:gd name="connsiteX6" fmla="*/ 55564 w 161925"/>
                  <a:gd name="connsiteY6" fmla="*/ 426213 h 459550"/>
                  <a:gd name="connsiteX7" fmla="*/ 0 w 161925"/>
                  <a:gd name="connsiteY7" fmla="*/ 26988 h 459550"/>
                  <a:gd name="connsiteX0" fmla="*/ 0 w 161925"/>
                  <a:gd name="connsiteY0" fmla="*/ 26988 h 466694"/>
                  <a:gd name="connsiteX1" fmla="*/ 26988 w 161925"/>
                  <a:gd name="connsiteY1" fmla="*/ 0 h 466694"/>
                  <a:gd name="connsiteX2" fmla="*/ 134937 w 161925"/>
                  <a:gd name="connsiteY2" fmla="*/ 0 h 466694"/>
                  <a:gd name="connsiteX3" fmla="*/ 161925 w 161925"/>
                  <a:gd name="connsiteY3" fmla="*/ 26988 h 466694"/>
                  <a:gd name="connsiteX4" fmla="*/ 161925 w 161925"/>
                  <a:gd name="connsiteY4" fmla="*/ 432562 h 466694"/>
                  <a:gd name="connsiteX5" fmla="*/ 139700 w 161925"/>
                  <a:gd name="connsiteY5" fmla="*/ 466694 h 466694"/>
                  <a:gd name="connsiteX6" fmla="*/ 55564 w 161925"/>
                  <a:gd name="connsiteY6" fmla="*/ 426213 h 466694"/>
                  <a:gd name="connsiteX7" fmla="*/ 0 w 161925"/>
                  <a:gd name="connsiteY7" fmla="*/ 26988 h 466694"/>
                  <a:gd name="connsiteX0" fmla="*/ 0 w 161925"/>
                  <a:gd name="connsiteY0" fmla="*/ 26988 h 479782"/>
                  <a:gd name="connsiteX1" fmla="*/ 26988 w 161925"/>
                  <a:gd name="connsiteY1" fmla="*/ 0 h 479782"/>
                  <a:gd name="connsiteX2" fmla="*/ 134937 w 161925"/>
                  <a:gd name="connsiteY2" fmla="*/ 0 h 479782"/>
                  <a:gd name="connsiteX3" fmla="*/ 161925 w 161925"/>
                  <a:gd name="connsiteY3" fmla="*/ 26988 h 479782"/>
                  <a:gd name="connsiteX4" fmla="*/ 161925 w 161925"/>
                  <a:gd name="connsiteY4" fmla="*/ 432562 h 479782"/>
                  <a:gd name="connsiteX5" fmla="*/ 55564 w 161925"/>
                  <a:gd name="connsiteY5" fmla="*/ 426213 h 479782"/>
                  <a:gd name="connsiteX6" fmla="*/ 0 w 161925"/>
                  <a:gd name="connsiteY6" fmla="*/ 26988 h 479782"/>
                  <a:gd name="connsiteX0" fmla="*/ 0 w 161925"/>
                  <a:gd name="connsiteY0" fmla="*/ 26988 h 454046"/>
                  <a:gd name="connsiteX1" fmla="*/ 26988 w 161925"/>
                  <a:gd name="connsiteY1" fmla="*/ 0 h 454046"/>
                  <a:gd name="connsiteX2" fmla="*/ 134937 w 161925"/>
                  <a:gd name="connsiteY2" fmla="*/ 0 h 454046"/>
                  <a:gd name="connsiteX3" fmla="*/ 161925 w 161925"/>
                  <a:gd name="connsiteY3" fmla="*/ 26988 h 454046"/>
                  <a:gd name="connsiteX4" fmla="*/ 95250 w 161925"/>
                  <a:gd name="connsiteY4" fmla="*/ 358743 h 454046"/>
                  <a:gd name="connsiteX5" fmla="*/ 55564 w 161925"/>
                  <a:gd name="connsiteY5" fmla="*/ 426213 h 454046"/>
                  <a:gd name="connsiteX6" fmla="*/ 0 w 161925"/>
                  <a:gd name="connsiteY6" fmla="*/ 26988 h 454046"/>
                  <a:gd name="connsiteX0" fmla="*/ 0 w 161925"/>
                  <a:gd name="connsiteY0" fmla="*/ 26988 h 454046"/>
                  <a:gd name="connsiteX1" fmla="*/ 26988 w 161925"/>
                  <a:gd name="connsiteY1" fmla="*/ 0 h 454046"/>
                  <a:gd name="connsiteX2" fmla="*/ 134937 w 161925"/>
                  <a:gd name="connsiteY2" fmla="*/ 0 h 454046"/>
                  <a:gd name="connsiteX3" fmla="*/ 161925 w 161925"/>
                  <a:gd name="connsiteY3" fmla="*/ 26988 h 454046"/>
                  <a:gd name="connsiteX4" fmla="*/ 71438 w 161925"/>
                  <a:gd name="connsiteY4" fmla="*/ 80962 h 454046"/>
                  <a:gd name="connsiteX5" fmla="*/ 95250 w 161925"/>
                  <a:gd name="connsiteY5" fmla="*/ 358743 h 454046"/>
                  <a:gd name="connsiteX6" fmla="*/ 55564 w 161925"/>
                  <a:gd name="connsiteY6" fmla="*/ 426213 h 454046"/>
                  <a:gd name="connsiteX7" fmla="*/ 0 w 161925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34937 w 176213"/>
                  <a:gd name="connsiteY2" fmla="*/ 0 h 454046"/>
                  <a:gd name="connsiteX3" fmla="*/ 176213 w 176213"/>
                  <a:gd name="connsiteY3" fmla="*/ 57944 h 454046"/>
                  <a:gd name="connsiteX4" fmla="*/ 71438 w 176213"/>
                  <a:gd name="connsiteY4" fmla="*/ 80962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61131 w 176213"/>
                  <a:gd name="connsiteY2" fmla="*/ 7144 h 454046"/>
                  <a:gd name="connsiteX3" fmla="*/ 176213 w 176213"/>
                  <a:gd name="connsiteY3" fmla="*/ 57944 h 454046"/>
                  <a:gd name="connsiteX4" fmla="*/ 71438 w 176213"/>
                  <a:gd name="connsiteY4" fmla="*/ 80962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61131 w 176213"/>
                  <a:gd name="connsiteY2" fmla="*/ 7144 h 454046"/>
                  <a:gd name="connsiteX3" fmla="*/ 176213 w 176213"/>
                  <a:gd name="connsiteY3" fmla="*/ 57944 h 454046"/>
                  <a:gd name="connsiteX4" fmla="*/ 83344 w 176213"/>
                  <a:gd name="connsiteY4" fmla="*/ 88105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7872"/>
                  <a:gd name="connsiteX1" fmla="*/ 26988 w 176213"/>
                  <a:gd name="connsiteY1" fmla="*/ 0 h 457872"/>
                  <a:gd name="connsiteX2" fmla="*/ 161131 w 176213"/>
                  <a:gd name="connsiteY2" fmla="*/ 7144 h 457872"/>
                  <a:gd name="connsiteX3" fmla="*/ 176213 w 176213"/>
                  <a:gd name="connsiteY3" fmla="*/ 57944 h 457872"/>
                  <a:gd name="connsiteX4" fmla="*/ 83344 w 176213"/>
                  <a:gd name="connsiteY4" fmla="*/ 88105 h 457872"/>
                  <a:gd name="connsiteX5" fmla="*/ 109537 w 176213"/>
                  <a:gd name="connsiteY5" fmla="*/ 375412 h 457872"/>
                  <a:gd name="connsiteX6" fmla="*/ 55564 w 176213"/>
                  <a:gd name="connsiteY6" fmla="*/ 426213 h 457872"/>
                  <a:gd name="connsiteX7" fmla="*/ 0 w 176213"/>
                  <a:gd name="connsiteY7" fmla="*/ 26988 h 457872"/>
                  <a:gd name="connsiteX0" fmla="*/ 0 w 176213"/>
                  <a:gd name="connsiteY0" fmla="*/ 26988 h 448194"/>
                  <a:gd name="connsiteX1" fmla="*/ 26988 w 176213"/>
                  <a:gd name="connsiteY1" fmla="*/ 0 h 448194"/>
                  <a:gd name="connsiteX2" fmla="*/ 161131 w 176213"/>
                  <a:gd name="connsiteY2" fmla="*/ 7144 h 448194"/>
                  <a:gd name="connsiteX3" fmla="*/ 176213 w 176213"/>
                  <a:gd name="connsiteY3" fmla="*/ 57944 h 448194"/>
                  <a:gd name="connsiteX4" fmla="*/ 83344 w 176213"/>
                  <a:gd name="connsiteY4" fmla="*/ 88105 h 448194"/>
                  <a:gd name="connsiteX5" fmla="*/ 109537 w 176213"/>
                  <a:gd name="connsiteY5" fmla="*/ 375412 h 448194"/>
                  <a:gd name="connsiteX6" fmla="*/ 55564 w 176213"/>
                  <a:gd name="connsiteY6" fmla="*/ 426213 h 448194"/>
                  <a:gd name="connsiteX7" fmla="*/ 0 w 176213"/>
                  <a:gd name="connsiteY7" fmla="*/ 26988 h 448194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5564 w 176213"/>
                  <a:gd name="connsiteY6" fmla="*/ 426213 h 426213"/>
                  <a:gd name="connsiteX7" fmla="*/ 0 w 176213"/>
                  <a:gd name="connsiteY7" fmla="*/ 26988 h 426213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5564 w 176213"/>
                  <a:gd name="connsiteY6" fmla="*/ 426213 h 426213"/>
                  <a:gd name="connsiteX7" fmla="*/ 0 w 176213"/>
                  <a:gd name="connsiteY7" fmla="*/ 26988 h 426213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0801 w 176213"/>
                  <a:gd name="connsiteY6" fmla="*/ 426213 h 426213"/>
                  <a:gd name="connsiteX7" fmla="*/ 0 w 176213"/>
                  <a:gd name="connsiteY7" fmla="*/ 26988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1" h="426213">
                    <a:moveTo>
                      <a:pt x="0" y="31750"/>
                    </a:moveTo>
                    <a:cubicBezTo>
                      <a:pt x="0" y="16845"/>
                      <a:pt x="26371" y="0"/>
                      <a:pt x="41276" y="0"/>
                    </a:cubicBezTo>
                    <a:lnTo>
                      <a:pt x="175419" y="7144"/>
                    </a:lnTo>
                    <a:cubicBezTo>
                      <a:pt x="190324" y="7144"/>
                      <a:pt x="190501" y="43039"/>
                      <a:pt x="190501" y="57944"/>
                    </a:cubicBezTo>
                    <a:cubicBezTo>
                      <a:pt x="180182" y="104510"/>
                      <a:pt x="107951" y="41539"/>
                      <a:pt x="97632" y="88105"/>
                    </a:cubicBezTo>
                    <a:lnTo>
                      <a:pt x="123825" y="375412"/>
                    </a:lnTo>
                    <a:cubicBezTo>
                      <a:pt x="125147" y="415755"/>
                      <a:pt x="127796" y="398560"/>
                      <a:pt x="65089" y="426213"/>
                    </a:cubicBezTo>
                    <a:cubicBezTo>
                      <a:pt x="52125" y="342212"/>
                      <a:pt x="21431" y="89292"/>
                      <a:pt x="0" y="31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5" name="Rectangle: Rounded Corners 3"/>
              <p:cNvSpPr/>
              <p:nvPr/>
            </p:nvSpPr>
            <p:spPr>
              <a:xfrm>
                <a:off x="4268487" y="3069400"/>
                <a:ext cx="703911" cy="623888"/>
              </a:xfrm>
              <a:custGeom>
                <a:avLst/>
                <a:gdLst>
                  <a:gd name="connsiteX0" fmla="*/ 0 w 476250"/>
                  <a:gd name="connsiteY0" fmla="*/ 79377 h 628650"/>
                  <a:gd name="connsiteX1" fmla="*/ 79377 w 476250"/>
                  <a:gd name="connsiteY1" fmla="*/ 0 h 628650"/>
                  <a:gd name="connsiteX2" fmla="*/ 396873 w 476250"/>
                  <a:gd name="connsiteY2" fmla="*/ 0 h 628650"/>
                  <a:gd name="connsiteX3" fmla="*/ 476250 w 476250"/>
                  <a:gd name="connsiteY3" fmla="*/ 79377 h 628650"/>
                  <a:gd name="connsiteX4" fmla="*/ 476250 w 476250"/>
                  <a:gd name="connsiteY4" fmla="*/ 549273 h 628650"/>
                  <a:gd name="connsiteX5" fmla="*/ 396873 w 476250"/>
                  <a:gd name="connsiteY5" fmla="*/ 628650 h 628650"/>
                  <a:gd name="connsiteX6" fmla="*/ 79377 w 476250"/>
                  <a:gd name="connsiteY6" fmla="*/ 628650 h 628650"/>
                  <a:gd name="connsiteX7" fmla="*/ 0 w 476250"/>
                  <a:gd name="connsiteY7" fmla="*/ 549273 h 628650"/>
                  <a:gd name="connsiteX8" fmla="*/ 0 w 476250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630287"/>
                  <a:gd name="connsiteY0" fmla="*/ 79377 h 628650"/>
                  <a:gd name="connsiteX1" fmla="*/ 79377 w 630287"/>
                  <a:gd name="connsiteY1" fmla="*/ 0 h 628650"/>
                  <a:gd name="connsiteX2" fmla="*/ 396873 w 630287"/>
                  <a:gd name="connsiteY2" fmla="*/ 0 h 628650"/>
                  <a:gd name="connsiteX3" fmla="*/ 628650 w 630287"/>
                  <a:gd name="connsiteY3" fmla="*/ 19844 h 628650"/>
                  <a:gd name="connsiteX4" fmla="*/ 507206 w 630287"/>
                  <a:gd name="connsiteY4" fmla="*/ 138908 h 628650"/>
                  <a:gd name="connsiteX5" fmla="*/ 476250 w 630287"/>
                  <a:gd name="connsiteY5" fmla="*/ 549273 h 628650"/>
                  <a:gd name="connsiteX6" fmla="*/ 396873 w 630287"/>
                  <a:gd name="connsiteY6" fmla="*/ 628650 h 628650"/>
                  <a:gd name="connsiteX7" fmla="*/ 79377 w 630287"/>
                  <a:gd name="connsiteY7" fmla="*/ 628650 h 628650"/>
                  <a:gd name="connsiteX8" fmla="*/ 0 w 630287"/>
                  <a:gd name="connsiteY8" fmla="*/ 549273 h 628650"/>
                  <a:gd name="connsiteX9" fmla="*/ 0 w 630287"/>
                  <a:gd name="connsiteY9" fmla="*/ 79377 h 628650"/>
                  <a:gd name="connsiteX0" fmla="*/ 0 w 630888"/>
                  <a:gd name="connsiteY0" fmla="*/ 79377 h 628650"/>
                  <a:gd name="connsiteX1" fmla="*/ 79377 w 630888"/>
                  <a:gd name="connsiteY1" fmla="*/ 0 h 628650"/>
                  <a:gd name="connsiteX2" fmla="*/ 396873 w 630888"/>
                  <a:gd name="connsiteY2" fmla="*/ 0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9" fmla="*/ 0 w 630888"/>
                  <a:gd name="connsiteY9" fmla="*/ 79377 h 628650"/>
                  <a:gd name="connsiteX0" fmla="*/ 0 w 630888"/>
                  <a:gd name="connsiteY0" fmla="*/ 79377 h 628650"/>
                  <a:gd name="connsiteX1" fmla="*/ 79377 w 630888"/>
                  <a:gd name="connsiteY1" fmla="*/ 0 h 628650"/>
                  <a:gd name="connsiteX2" fmla="*/ 399255 w 630888"/>
                  <a:gd name="connsiteY2" fmla="*/ 4762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9" fmla="*/ 0 w 630888"/>
                  <a:gd name="connsiteY9" fmla="*/ 79377 h 628650"/>
                  <a:gd name="connsiteX0" fmla="*/ 0 w 630888"/>
                  <a:gd name="connsiteY0" fmla="*/ 549273 h 628650"/>
                  <a:gd name="connsiteX1" fmla="*/ 79377 w 630888"/>
                  <a:gd name="connsiteY1" fmla="*/ 0 h 628650"/>
                  <a:gd name="connsiteX2" fmla="*/ 399255 w 630888"/>
                  <a:gd name="connsiteY2" fmla="*/ 4762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0" fmla="*/ 73023 w 703911"/>
                  <a:gd name="connsiteY0" fmla="*/ 544511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73023 w 703911"/>
                  <a:gd name="connsiteY8" fmla="*/ 544511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3911" h="623888">
                    <a:moveTo>
                      <a:pt x="58735" y="554036"/>
                    </a:moveTo>
                    <a:lnTo>
                      <a:pt x="0" y="0"/>
                    </a:lnTo>
                    <a:lnTo>
                      <a:pt x="472278" y="0"/>
                    </a:lnTo>
                    <a:cubicBezTo>
                      <a:pt x="535645" y="7276"/>
                      <a:pt x="683284" y="-8069"/>
                      <a:pt x="701673" y="15082"/>
                    </a:cubicBezTo>
                    <a:cubicBezTo>
                      <a:pt x="720062" y="38233"/>
                      <a:pt x="620313" y="83214"/>
                      <a:pt x="580229" y="134146"/>
                    </a:cubicBezTo>
                    <a:cubicBezTo>
                      <a:pt x="568323" y="290778"/>
                      <a:pt x="556417" y="387879"/>
                      <a:pt x="549273" y="544511"/>
                    </a:cubicBezTo>
                    <a:cubicBezTo>
                      <a:pt x="549273" y="588350"/>
                      <a:pt x="513735" y="623888"/>
                      <a:pt x="469896" y="623888"/>
                    </a:cubicBezTo>
                    <a:lnTo>
                      <a:pt x="152400" y="623888"/>
                    </a:lnTo>
                    <a:cubicBezTo>
                      <a:pt x="108561" y="623888"/>
                      <a:pt x="58735" y="597875"/>
                      <a:pt x="58735" y="554036"/>
                    </a:cubicBezTo>
                    <a:close/>
                  </a:path>
                </a:pathLst>
              </a:custGeom>
              <a:solidFill>
                <a:srgbClr val="BDE8F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Oval 9"/>
              <p:cNvSpPr/>
              <p:nvPr/>
            </p:nvSpPr>
            <p:spPr>
              <a:xfrm>
                <a:off x="4484179" y="3114555"/>
                <a:ext cx="218950" cy="533578"/>
              </a:xfrm>
              <a:custGeom>
                <a:avLst/>
                <a:gdLst>
                  <a:gd name="connsiteX0" fmla="*/ 0 w 214312"/>
                  <a:gd name="connsiteY0" fmla="*/ 255985 h 511969"/>
                  <a:gd name="connsiteX1" fmla="*/ 107156 w 214312"/>
                  <a:gd name="connsiteY1" fmla="*/ 0 h 511969"/>
                  <a:gd name="connsiteX2" fmla="*/ 214312 w 214312"/>
                  <a:gd name="connsiteY2" fmla="*/ 255985 h 511969"/>
                  <a:gd name="connsiteX3" fmla="*/ 107156 w 214312"/>
                  <a:gd name="connsiteY3" fmla="*/ 511970 h 511969"/>
                  <a:gd name="connsiteX4" fmla="*/ 0 w 214312"/>
                  <a:gd name="connsiteY4" fmla="*/ 255985 h 511969"/>
                  <a:gd name="connsiteX0" fmla="*/ 5191 w 219503"/>
                  <a:gd name="connsiteY0" fmla="*/ 266596 h 522581"/>
                  <a:gd name="connsiteX1" fmla="*/ 26622 w 219503"/>
                  <a:gd name="connsiteY1" fmla="*/ 70142 h 522581"/>
                  <a:gd name="connsiteX2" fmla="*/ 112347 w 219503"/>
                  <a:gd name="connsiteY2" fmla="*/ 10611 h 522581"/>
                  <a:gd name="connsiteX3" fmla="*/ 219503 w 219503"/>
                  <a:gd name="connsiteY3" fmla="*/ 266596 h 522581"/>
                  <a:gd name="connsiteX4" fmla="*/ 112347 w 219503"/>
                  <a:gd name="connsiteY4" fmla="*/ 522581 h 522581"/>
                  <a:gd name="connsiteX5" fmla="*/ 5191 w 219503"/>
                  <a:gd name="connsiteY5" fmla="*/ 266596 h 522581"/>
                  <a:gd name="connsiteX0" fmla="*/ 5191 w 222721"/>
                  <a:gd name="connsiteY0" fmla="*/ 256738 h 512723"/>
                  <a:gd name="connsiteX1" fmla="*/ 26622 w 222721"/>
                  <a:gd name="connsiteY1" fmla="*/ 60284 h 512723"/>
                  <a:gd name="connsiteX2" fmla="*/ 112347 w 222721"/>
                  <a:gd name="connsiteY2" fmla="*/ 753 h 512723"/>
                  <a:gd name="connsiteX3" fmla="*/ 200454 w 222721"/>
                  <a:gd name="connsiteY3" fmla="*/ 43616 h 512723"/>
                  <a:gd name="connsiteX4" fmla="*/ 219503 w 222721"/>
                  <a:gd name="connsiteY4" fmla="*/ 256738 h 512723"/>
                  <a:gd name="connsiteX5" fmla="*/ 112347 w 222721"/>
                  <a:gd name="connsiteY5" fmla="*/ 512723 h 512723"/>
                  <a:gd name="connsiteX6" fmla="*/ 5191 w 222721"/>
                  <a:gd name="connsiteY6" fmla="*/ 256738 h 512723"/>
                  <a:gd name="connsiteX0" fmla="*/ 5191 w 220697"/>
                  <a:gd name="connsiteY0" fmla="*/ 256738 h 525405"/>
                  <a:gd name="connsiteX1" fmla="*/ 26622 w 220697"/>
                  <a:gd name="connsiteY1" fmla="*/ 60284 h 525405"/>
                  <a:gd name="connsiteX2" fmla="*/ 112347 w 220697"/>
                  <a:gd name="connsiteY2" fmla="*/ 753 h 525405"/>
                  <a:gd name="connsiteX3" fmla="*/ 200454 w 220697"/>
                  <a:gd name="connsiteY3" fmla="*/ 43616 h 525405"/>
                  <a:gd name="connsiteX4" fmla="*/ 219503 w 220697"/>
                  <a:gd name="connsiteY4" fmla="*/ 256738 h 525405"/>
                  <a:gd name="connsiteX5" fmla="*/ 209979 w 220697"/>
                  <a:gd name="connsiteY5" fmla="*/ 462716 h 525405"/>
                  <a:gd name="connsiteX6" fmla="*/ 112347 w 220697"/>
                  <a:gd name="connsiteY6" fmla="*/ 512723 h 525405"/>
                  <a:gd name="connsiteX7" fmla="*/ 5191 w 220697"/>
                  <a:gd name="connsiteY7" fmla="*/ 256738 h 525405"/>
                  <a:gd name="connsiteX0" fmla="*/ 2728 w 218234"/>
                  <a:gd name="connsiteY0" fmla="*/ 256738 h 514814"/>
                  <a:gd name="connsiteX1" fmla="*/ 24159 w 218234"/>
                  <a:gd name="connsiteY1" fmla="*/ 60284 h 514814"/>
                  <a:gd name="connsiteX2" fmla="*/ 109884 w 218234"/>
                  <a:gd name="connsiteY2" fmla="*/ 753 h 514814"/>
                  <a:gd name="connsiteX3" fmla="*/ 197991 w 218234"/>
                  <a:gd name="connsiteY3" fmla="*/ 43616 h 514814"/>
                  <a:gd name="connsiteX4" fmla="*/ 217040 w 218234"/>
                  <a:gd name="connsiteY4" fmla="*/ 256738 h 514814"/>
                  <a:gd name="connsiteX5" fmla="*/ 207516 w 218234"/>
                  <a:gd name="connsiteY5" fmla="*/ 462716 h 514814"/>
                  <a:gd name="connsiteX6" fmla="*/ 109884 w 218234"/>
                  <a:gd name="connsiteY6" fmla="*/ 512723 h 514814"/>
                  <a:gd name="connsiteX7" fmla="*/ 12254 w 218234"/>
                  <a:gd name="connsiteY7" fmla="*/ 479384 h 514814"/>
                  <a:gd name="connsiteX8" fmla="*/ 2728 w 218234"/>
                  <a:gd name="connsiteY8" fmla="*/ 256738 h 514814"/>
                  <a:gd name="connsiteX0" fmla="*/ 2728 w 218234"/>
                  <a:gd name="connsiteY0" fmla="*/ 256738 h 534476"/>
                  <a:gd name="connsiteX1" fmla="*/ 24159 w 218234"/>
                  <a:gd name="connsiteY1" fmla="*/ 60284 h 534476"/>
                  <a:gd name="connsiteX2" fmla="*/ 109884 w 218234"/>
                  <a:gd name="connsiteY2" fmla="*/ 753 h 534476"/>
                  <a:gd name="connsiteX3" fmla="*/ 197991 w 218234"/>
                  <a:gd name="connsiteY3" fmla="*/ 43616 h 534476"/>
                  <a:gd name="connsiteX4" fmla="*/ 217040 w 218234"/>
                  <a:gd name="connsiteY4" fmla="*/ 256738 h 534476"/>
                  <a:gd name="connsiteX5" fmla="*/ 207516 w 218234"/>
                  <a:gd name="connsiteY5" fmla="*/ 462716 h 534476"/>
                  <a:gd name="connsiteX6" fmla="*/ 112265 w 218234"/>
                  <a:gd name="connsiteY6" fmla="*/ 534154 h 534476"/>
                  <a:gd name="connsiteX7" fmla="*/ 12254 w 218234"/>
                  <a:gd name="connsiteY7" fmla="*/ 479384 h 534476"/>
                  <a:gd name="connsiteX8" fmla="*/ 2728 w 218234"/>
                  <a:gd name="connsiteY8" fmla="*/ 256738 h 534476"/>
                  <a:gd name="connsiteX0" fmla="*/ 2728 w 219581"/>
                  <a:gd name="connsiteY0" fmla="*/ 256738 h 534275"/>
                  <a:gd name="connsiteX1" fmla="*/ 24159 w 219581"/>
                  <a:gd name="connsiteY1" fmla="*/ 60284 h 534275"/>
                  <a:gd name="connsiteX2" fmla="*/ 109884 w 219581"/>
                  <a:gd name="connsiteY2" fmla="*/ 753 h 534275"/>
                  <a:gd name="connsiteX3" fmla="*/ 197991 w 219581"/>
                  <a:gd name="connsiteY3" fmla="*/ 43616 h 534275"/>
                  <a:gd name="connsiteX4" fmla="*/ 217040 w 219581"/>
                  <a:gd name="connsiteY4" fmla="*/ 256738 h 534275"/>
                  <a:gd name="connsiteX5" fmla="*/ 209897 w 219581"/>
                  <a:gd name="connsiteY5" fmla="*/ 469860 h 534275"/>
                  <a:gd name="connsiteX6" fmla="*/ 112265 w 219581"/>
                  <a:gd name="connsiteY6" fmla="*/ 534154 h 534275"/>
                  <a:gd name="connsiteX7" fmla="*/ 12254 w 219581"/>
                  <a:gd name="connsiteY7" fmla="*/ 479384 h 534275"/>
                  <a:gd name="connsiteX8" fmla="*/ 2728 w 219581"/>
                  <a:gd name="connsiteY8" fmla="*/ 256738 h 534275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197360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197360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204504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204504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950" h="533578">
                    <a:moveTo>
                      <a:pt x="2097" y="256041"/>
                    </a:moveTo>
                    <a:cubicBezTo>
                      <a:pt x="2494" y="183810"/>
                      <a:pt x="-3856" y="87963"/>
                      <a:pt x="14003" y="45299"/>
                    </a:cubicBezTo>
                    <a:cubicBezTo>
                      <a:pt x="31862" y="2635"/>
                      <a:pt x="77503" y="453"/>
                      <a:pt x="109253" y="56"/>
                    </a:cubicBezTo>
                    <a:cubicBezTo>
                      <a:pt x="141003" y="-341"/>
                      <a:pt x="186645" y="255"/>
                      <a:pt x="204504" y="42919"/>
                    </a:cubicBezTo>
                    <a:cubicBezTo>
                      <a:pt x="222363" y="85583"/>
                      <a:pt x="218393" y="196510"/>
                      <a:pt x="216409" y="256041"/>
                    </a:cubicBezTo>
                    <a:cubicBezTo>
                      <a:pt x="214425" y="315572"/>
                      <a:pt x="227125" y="426499"/>
                      <a:pt x="209266" y="469163"/>
                    </a:cubicBezTo>
                    <a:cubicBezTo>
                      <a:pt x="191407" y="511827"/>
                      <a:pt x="144574" y="531870"/>
                      <a:pt x="111634" y="533457"/>
                    </a:cubicBezTo>
                    <a:cubicBezTo>
                      <a:pt x="78694" y="535044"/>
                      <a:pt x="29482" y="521351"/>
                      <a:pt x="11623" y="478687"/>
                    </a:cubicBezTo>
                    <a:cubicBezTo>
                      <a:pt x="-6236" y="436023"/>
                      <a:pt x="1700" y="328272"/>
                      <a:pt x="2097" y="2560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667" name="Straight Connector 666"/>
              <p:cNvCxnSpPr/>
              <p:nvPr/>
            </p:nvCxnSpPr>
            <p:spPr>
              <a:xfrm>
                <a:off x="4540076" y="3200764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8" name="Straight Connector 667"/>
              <p:cNvCxnSpPr/>
              <p:nvPr/>
            </p:nvCxnSpPr>
            <p:spPr>
              <a:xfrm>
                <a:off x="4566865" y="3262676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9" name="Straight Connector 668"/>
              <p:cNvCxnSpPr/>
              <p:nvPr/>
            </p:nvCxnSpPr>
            <p:spPr>
              <a:xfrm>
                <a:off x="4540076" y="3319827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0" name="Straight Connector 669"/>
              <p:cNvCxnSpPr/>
              <p:nvPr/>
            </p:nvCxnSpPr>
            <p:spPr>
              <a:xfrm>
                <a:off x="4566865" y="3381739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1" name="Straight Connector 670"/>
              <p:cNvCxnSpPr/>
              <p:nvPr/>
            </p:nvCxnSpPr>
            <p:spPr>
              <a:xfrm>
                <a:off x="4540076" y="3438889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/>
              <p:cNvCxnSpPr/>
              <p:nvPr/>
            </p:nvCxnSpPr>
            <p:spPr>
              <a:xfrm>
                <a:off x="4566865" y="3500801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3" name="Straight Connector 672"/>
              <p:cNvCxnSpPr/>
              <p:nvPr/>
            </p:nvCxnSpPr>
            <p:spPr>
              <a:xfrm>
                <a:off x="4540076" y="3565095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Group 4"/>
            <p:cNvGrpSpPr/>
            <p:nvPr/>
          </p:nvGrpSpPr>
          <p:grpSpPr>
            <a:xfrm>
              <a:off x="-721696" y="3115334"/>
              <a:ext cx="8390599" cy="2713882"/>
              <a:chOff x="-721696" y="3115334"/>
              <a:chExt cx="8390599" cy="2713882"/>
            </a:xfrm>
          </p:grpSpPr>
          <p:sp>
            <p:nvSpPr>
              <p:cNvPr id="544" name="Rectangle 543"/>
              <p:cNvSpPr/>
              <p:nvPr/>
            </p:nvSpPr>
            <p:spPr>
              <a:xfrm>
                <a:off x="-175054" y="4078775"/>
                <a:ext cx="6930390" cy="1750441"/>
              </a:xfrm>
              <a:prstGeom prst="rect">
                <a:avLst/>
              </a:prstGeom>
              <a:noFill/>
              <a:ln w="206375" cap="sq">
                <a:solidFill>
                  <a:srgbClr val="B4B4B4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" name="Rectangle 63"/>
              <p:cNvSpPr/>
              <p:nvPr/>
            </p:nvSpPr>
            <p:spPr>
              <a:xfrm rot="21154528">
                <a:off x="-721696" y="3196357"/>
                <a:ext cx="8390599" cy="1480723"/>
              </a:xfrm>
              <a:custGeom>
                <a:avLst/>
                <a:gdLst>
                  <a:gd name="connsiteX0" fmla="*/ 0 w 8702151"/>
                  <a:gd name="connsiteY0" fmla="*/ 0 h 2059342"/>
                  <a:gd name="connsiteX1" fmla="*/ 8702151 w 8702151"/>
                  <a:gd name="connsiteY1" fmla="*/ 0 h 2059342"/>
                  <a:gd name="connsiteX2" fmla="*/ 8702151 w 8702151"/>
                  <a:gd name="connsiteY2" fmla="*/ 2059342 h 2059342"/>
                  <a:gd name="connsiteX3" fmla="*/ 0 w 8702151"/>
                  <a:gd name="connsiteY3" fmla="*/ 2059342 h 2059342"/>
                  <a:gd name="connsiteX4" fmla="*/ 0 w 8702151"/>
                  <a:gd name="connsiteY4" fmla="*/ 0 h 2059342"/>
                  <a:gd name="connsiteX0" fmla="*/ 0 w 9195338"/>
                  <a:gd name="connsiteY0" fmla="*/ 0 h 2113985"/>
                  <a:gd name="connsiteX1" fmla="*/ 9195338 w 9195338"/>
                  <a:gd name="connsiteY1" fmla="*/ 54643 h 2113985"/>
                  <a:gd name="connsiteX2" fmla="*/ 9195338 w 9195338"/>
                  <a:gd name="connsiteY2" fmla="*/ 2113985 h 2113985"/>
                  <a:gd name="connsiteX3" fmla="*/ 493187 w 9195338"/>
                  <a:gd name="connsiteY3" fmla="*/ 2113985 h 2113985"/>
                  <a:gd name="connsiteX4" fmla="*/ 0 w 9195338"/>
                  <a:gd name="connsiteY4" fmla="*/ 0 h 2113985"/>
                  <a:gd name="connsiteX0" fmla="*/ 0 w 9931806"/>
                  <a:gd name="connsiteY0" fmla="*/ 0 h 2113985"/>
                  <a:gd name="connsiteX1" fmla="*/ 9195338 w 9931806"/>
                  <a:gd name="connsiteY1" fmla="*/ 54643 h 2113985"/>
                  <a:gd name="connsiteX2" fmla="*/ 9931806 w 9931806"/>
                  <a:gd name="connsiteY2" fmla="*/ 2033647 h 2113985"/>
                  <a:gd name="connsiteX3" fmla="*/ 493187 w 9931806"/>
                  <a:gd name="connsiteY3" fmla="*/ 2113985 h 2113985"/>
                  <a:gd name="connsiteX4" fmla="*/ 0 w 9931806"/>
                  <a:gd name="connsiteY4" fmla="*/ 0 h 2113985"/>
                  <a:gd name="connsiteX0" fmla="*/ 0 w 10032483"/>
                  <a:gd name="connsiteY0" fmla="*/ 0 h 2113985"/>
                  <a:gd name="connsiteX1" fmla="*/ 9195338 w 10032483"/>
                  <a:gd name="connsiteY1" fmla="*/ 54643 h 2113985"/>
                  <a:gd name="connsiteX2" fmla="*/ 10032483 w 10032483"/>
                  <a:gd name="connsiteY2" fmla="*/ 1938890 h 2113985"/>
                  <a:gd name="connsiteX3" fmla="*/ 493187 w 10032483"/>
                  <a:gd name="connsiteY3" fmla="*/ 2113985 h 2113985"/>
                  <a:gd name="connsiteX4" fmla="*/ 0 w 10032483"/>
                  <a:gd name="connsiteY4" fmla="*/ 0 h 2113985"/>
                  <a:gd name="connsiteX0" fmla="*/ 0 w 10070244"/>
                  <a:gd name="connsiteY0" fmla="*/ 0 h 2113985"/>
                  <a:gd name="connsiteX1" fmla="*/ 9195338 w 10070244"/>
                  <a:gd name="connsiteY1" fmla="*/ 54643 h 2113985"/>
                  <a:gd name="connsiteX2" fmla="*/ 10070244 w 10070244"/>
                  <a:gd name="connsiteY2" fmla="*/ 1875152 h 2113985"/>
                  <a:gd name="connsiteX3" fmla="*/ 493187 w 10070244"/>
                  <a:gd name="connsiteY3" fmla="*/ 2113985 h 2113985"/>
                  <a:gd name="connsiteX4" fmla="*/ 0 w 10070244"/>
                  <a:gd name="connsiteY4" fmla="*/ 0 h 2113985"/>
                  <a:gd name="connsiteX0" fmla="*/ 0 w 9933123"/>
                  <a:gd name="connsiteY0" fmla="*/ 0 h 2113985"/>
                  <a:gd name="connsiteX1" fmla="*/ 9195338 w 9933123"/>
                  <a:gd name="connsiteY1" fmla="*/ 54643 h 2113985"/>
                  <a:gd name="connsiteX2" fmla="*/ 9933123 w 9933123"/>
                  <a:gd name="connsiteY2" fmla="*/ 1798369 h 2113985"/>
                  <a:gd name="connsiteX3" fmla="*/ 493187 w 9933123"/>
                  <a:gd name="connsiteY3" fmla="*/ 2113985 h 2113985"/>
                  <a:gd name="connsiteX4" fmla="*/ 0 w 9933123"/>
                  <a:gd name="connsiteY4" fmla="*/ 0 h 2113985"/>
                  <a:gd name="connsiteX0" fmla="*/ 0 w 9933123"/>
                  <a:gd name="connsiteY0" fmla="*/ 0 h 2113985"/>
                  <a:gd name="connsiteX1" fmla="*/ 9195338 w 9933123"/>
                  <a:gd name="connsiteY1" fmla="*/ 54643 h 2113985"/>
                  <a:gd name="connsiteX2" fmla="*/ 9933123 w 9933123"/>
                  <a:gd name="connsiteY2" fmla="*/ 1798369 h 2113985"/>
                  <a:gd name="connsiteX3" fmla="*/ 493187 w 9933123"/>
                  <a:gd name="connsiteY3" fmla="*/ 2113985 h 2113985"/>
                  <a:gd name="connsiteX4" fmla="*/ 0 w 9933123"/>
                  <a:gd name="connsiteY4" fmla="*/ 0 h 2113985"/>
                  <a:gd name="connsiteX0" fmla="*/ 0 w 9956196"/>
                  <a:gd name="connsiteY0" fmla="*/ 0 h 2113985"/>
                  <a:gd name="connsiteX1" fmla="*/ 9195338 w 9956196"/>
                  <a:gd name="connsiteY1" fmla="*/ 54643 h 2113985"/>
                  <a:gd name="connsiteX2" fmla="*/ 9956196 w 9956196"/>
                  <a:gd name="connsiteY2" fmla="*/ 1771953 h 2113985"/>
                  <a:gd name="connsiteX3" fmla="*/ 493187 w 9956196"/>
                  <a:gd name="connsiteY3" fmla="*/ 2113985 h 2113985"/>
                  <a:gd name="connsiteX4" fmla="*/ 0 w 9956196"/>
                  <a:gd name="connsiteY4" fmla="*/ 0 h 2113985"/>
                  <a:gd name="connsiteX0" fmla="*/ 0 w 9907968"/>
                  <a:gd name="connsiteY0" fmla="*/ 0 h 2113985"/>
                  <a:gd name="connsiteX1" fmla="*/ 9195338 w 9907968"/>
                  <a:gd name="connsiteY1" fmla="*/ 54643 h 2113985"/>
                  <a:gd name="connsiteX2" fmla="*/ 9907968 w 9907968"/>
                  <a:gd name="connsiteY2" fmla="*/ 1765649 h 2113985"/>
                  <a:gd name="connsiteX3" fmla="*/ 493187 w 9907968"/>
                  <a:gd name="connsiteY3" fmla="*/ 2113985 h 2113985"/>
                  <a:gd name="connsiteX4" fmla="*/ 0 w 9907968"/>
                  <a:gd name="connsiteY4" fmla="*/ 0 h 2113985"/>
                  <a:gd name="connsiteX0" fmla="*/ 0 w 9941948"/>
                  <a:gd name="connsiteY0" fmla="*/ 0 h 2113985"/>
                  <a:gd name="connsiteX1" fmla="*/ 9195338 w 9941948"/>
                  <a:gd name="connsiteY1" fmla="*/ 54643 h 2113985"/>
                  <a:gd name="connsiteX2" fmla="*/ 9941948 w 9941948"/>
                  <a:gd name="connsiteY2" fmla="*/ 1730848 h 2113985"/>
                  <a:gd name="connsiteX3" fmla="*/ 493187 w 9941948"/>
                  <a:gd name="connsiteY3" fmla="*/ 2113985 h 2113985"/>
                  <a:gd name="connsiteX4" fmla="*/ 0 w 9941948"/>
                  <a:gd name="connsiteY4" fmla="*/ 0 h 2113985"/>
                  <a:gd name="connsiteX0" fmla="*/ 0 w 9938167"/>
                  <a:gd name="connsiteY0" fmla="*/ 0 h 2113985"/>
                  <a:gd name="connsiteX1" fmla="*/ 9195338 w 9938167"/>
                  <a:gd name="connsiteY1" fmla="*/ 54643 h 2113985"/>
                  <a:gd name="connsiteX2" fmla="*/ 9938167 w 9938167"/>
                  <a:gd name="connsiteY2" fmla="*/ 1759785 h 2113985"/>
                  <a:gd name="connsiteX3" fmla="*/ 493187 w 9938167"/>
                  <a:gd name="connsiteY3" fmla="*/ 2113985 h 2113985"/>
                  <a:gd name="connsiteX4" fmla="*/ 0 w 9938167"/>
                  <a:gd name="connsiteY4" fmla="*/ 0 h 2113985"/>
                  <a:gd name="connsiteX0" fmla="*/ 0 w 9938167"/>
                  <a:gd name="connsiteY0" fmla="*/ 0 h 2113985"/>
                  <a:gd name="connsiteX1" fmla="*/ 8972228 w 9938167"/>
                  <a:gd name="connsiteY1" fmla="*/ 35296 h 2113985"/>
                  <a:gd name="connsiteX2" fmla="*/ 9938167 w 9938167"/>
                  <a:gd name="connsiteY2" fmla="*/ 1759785 h 2113985"/>
                  <a:gd name="connsiteX3" fmla="*/ 493187 w 9938167"/>
                  <a:gd name="connsiteY3" fmla="*/ 2113985 h 2113985"/>
                  <a:gd name="connsiteX4" fmla="*/ 0 w 9938167"/>
                  <a:gd name="connsiteY4" fmla="*/ 0 h 2113985"/>
                  <a:gd name="connsiteX0" fmla="*/ 0 w 10239703"/>
                  <a:gd name="connsiteY0" fmla="*/ 0 h 2133771"/>
                  <a:gd name="connsiteX1" fmla="*/ 9273764 w 10239703"/>
                  <a:gd name="connsiteY1" fmla="*/ 55082 h 2133771"/>
                  <a:gd name="connsiteX2" fmla="*/ 10239703 w 10239703"/>
                  <a:gd name="connsiteY2" fmla="*/ 1779571 h 2133771"/>
                  <a:gd name="connsiteX3" fmla="*/ 794723 w 10239703"/>
                  <a:gd name="connsiteY3" fmla="*/ 2133771 h 2133771"/>
                  <a:gd name="connsiteX4" fmla="*/ 0 w 10239703"/>
                  <a:gd name="connsiteY4" fmla="*/ 0 h 2133771"/>
                  <a:gd name="connsiteX0" fmla="*/ 0 w 10476680"/>
                  <a:gd name="connsiteY0" fmla="*/ 31673 h 2078689"/>
                  <a:gd name="connsiteX1" fmla="*/ 9510741 w 10476680"/>
                  <a:gd name="connsiteY1" fmla="*/ 0 h 2078689"/>
                  <a:gd name="connsiteX2" fmla="*/ 10476680 w 10476680"/>
                  <a:gd name="connsiteY2" fmla="*/ 1724489 h 2078689"/>
                  <a:gd name="connsiteX3" fmla="*/ 1031700 w 10476680"/>
                  <a:gd name="connsiteY3" fmla="*/ 2078689 h 2078689"/>
                  <a:gd name="connsiteX4" fmla="*/ 0 w 10476680"/>
                  <a:gd name="connsiteY4" fmla="*/ 31673 h 2078689"/>
                  <a:gd name="connsiteX0" fmla="*/ 0 w 10439359"/>
                  <a:gd name="connsiteY0" fmla="*/ 46360 h 2078689"/>
                  <a:gd name="connsiteX1" fmla="*/ 9473420 w 10439359"/>
                  <a:gd name="connsiteY1" fmla="*/ 0 h 2078689"/>
                  <a:gd name="connsiteX2" fmla="*/ 10439359 w 10439359"/>
                  <a:gd name="connsiteY2" fmla="*/ 1724489 h 2078689"/>
                  <a:gd name="connsiteX3" fmla="*/ 994379 w 10439359"/>
                  <a:gd name="connsiteY3" fmla="*/ 2078689 h 2078689"/>
                  <a:gd name="connsiteX4" fmla="*/ 0 w 10439359"/>
                  <a:gd name="connsiteY4" fmla="*/ 46360 h 2078689"/>
                  <a:gd name="connsiteX0" fmla="*/ 0 w 10410422"/>
                  <a:gd name="connsiteY0" fmla="*/ 50142 h 2078689"/>
                  <a:gd name="connsiteX1" fmla="*/ 9444483 w 10410422"/>
                  <a:gd name="connsiteY1" fmla="*/ 0 h 2078689"/>
                  <a:gd name="connsiteX2" fmla="*/ 10410422 w 10410422"/>
                  <a:gd name="connsiteY2" fmla="*/ 1724489 h 2078689"/>
                  <a:gd name="connsiteX3" fmla="*/ 965442 w 10410422"/>
                  <a:gd name="connsiteY3" fmla="*/ 2078689 h 2078689"/>
                  <a:gd name="connsiteX4" fmla="*/ 0 w 10410422"/>
                  <a:gd name="connsiteY4" fmla="*/ 50142 h 2078689"/>
                  <a:gd name="connsiteX0" fmla="*/ 0 w 10410422"/>
                  <a:gd name="connsiteY0" fmla="*/ 50142 h 2065700"/>
                  <a:gd name="connsiteX1" fmla="*/ 9444483 w 10410422"/>
                  <a:gd name="connsiteY1" fmla="*/ 0 h 2065700"/>
                  <a:gd name="connsiteX2" fmla="*/ 10410422 w 10410422"/>
                  <a:gd name="connsiteY2" fmla="*/ 1724489 h 2065700"/>
                  <a:gd name="connsiteX3" fmla="*/ 1016191 w 10410422"/>
                  <a:gd name="connsiteY3" fmla="*/ 2065700 h 2065700"/>
                  <a:gd name="connsiteX4" fmla="*/ 0 w 10410422"/>
                  <a:gd name="connsiteY4" fmla="*/ 50142 h 2065700"/>
                  <a:gd name="connsiteX0" fmla="*/ 0 w 10352987"/>
                  <a:gd name="connsiteY0" fmla="*/ 136131 h 2065700"/>
                  <a:gd name="connsiteX1" fmla="*/ 9387048 w 10352987"/>
                  <a:gd name="connsiteY1" fmla="*/ 0 h 2065700"/>
                  <a:gd name="connsiteX2" fmla="*/ 10352987 w 10352987"/>
                  <a:gd name="connsiteY2" fmla="*/ 1724489 h 2065700"/>
                  <a:gd name="connsiteX3" fmla="*/ 958756 w 10352987"/>
                  <a:gd name="connsiteY3" fmla="*/ 2065700 h 2065700"/>
                  <a:gd name="connsiteX4" fmla="*/ 0 w 10352987"/>
                  <a:gd name="connsiteY4" fmla="*/ 136131 h 2065700"/>
                  <a:gd name="connsiteX0" fmla="*/ 0 w 10262833"/>
                  <a:gd name="connsiteY0" fmla="*/ 196966 h 2065700"/>
                  <a:gd name="connsiteX1" fmla="*/ 9296894 w 10262833"/>
                  <a:gd name="connsiteY1" fmla="*/ 0 h 2065700"/>
                  <a:gd name="connsiteX2" fmla="*/ 10262833 w 10262833"/>
                  <a:gd name="connsiteY2" fmla="*/ 1724489 h 2065700"/>
                  <a:gd name="connsiteX3" fmla="*/ 868602 w 10262833"/>
                  <a:gd name="connsiteY3" fmla="*/ 2065700 h 2065700"/>
                  <a:gd name="connsiteX4" fmla="*/ 0 w 10262833"/>
                  <a:gd name="connsiteY4" fmla="*/ 196966 h 2065700"/>
                  <a:gd name="connsiteX0" fmla="*/ 0 w 10262833"/>
                  <a:gd name="connsiteY0" fmla="*/ 196966 h 2065700"/>
                  <a:gd name="connsiteX1" fmla="*/ 199674 w 10262833"/>
                  <a:gd name="connsiteY1" fmla="*/ 241406 h 2065700"/>
                  <a:gd name="connsiteX2" fmla="*/ 9296894 w 10262833"/>
                  <a:gd name="connsiteY2" fmla="*/ 0 h 2065700"/>
                  <a:gd name="connsiteX3" fmla="*/ 10262833 w 10262833"/>
                  <a:gd name="connsiteY3" fmla="*/ 1724489 h 2065700"/>
                  <a:gd name="connsiteX4" fmla="*/ 868602 w 10262833"/>
                  <a:gd name="connsiteY4" fmla="*/ 2065700 h 2065700"/>
                  <a:gd name="connsiteX5" fmla="*/ 0 w 10262833"/>
                  <a:gd name="connsiteY5" fmla="*/ 196966 h 2065700"/>
                  <a:gd name="connsiteX0" fmla="*/ 0 w 10262833"/>
                  <a:gd name="connsiteY0" fmla="*/ 196966 h 2049752"/>
                  <a:gd name="connsiteX1" fmla="*/ 199674 w 10262833"/>
                  <a:gd name="connsiteY1" fmla="*/ 241406 h 2049752"/>
                  <a:gd name="connsiteX2" fmla="*/ 9296894 w 10262833"/>
                  <a:gd name="connsiteY2" fmla="*/ 0 h 2049752"/>
                  <a:gd name="connsiteX3" fmla="*/ 10262833 w 10262833"/>
                  <a:gd name="connsiteY3" fmla="*/ 1724489 h 2049752"/>
                  <a:gd name="connsiteX4" fmla="*/ 821635 w 10262833"/>
                  <a:gd name="connsiteY4" fmla="*/ 2049752 h 2049752"/>
                  <a:gd name="connsiteX5" fmla="*/ 0 w 10262833"/>
                  <a:gd name="connsiteY5" fmla="*/ 196966 h 2049752"/>
                  <a:gd name="connsiteX0" fmla="*/ 0 w 10262833"/>
                  <a:gd name="connsiteY0" fmla="*/ 196966 h 2049752"/>
                  <a:gd name="connsiteX1" fmla="*/ 199674 w 10262833"/>
                  <a:gd name="connsiteY1" fmla="*/ 241406 h 2049752"/>
                  <a:gd name="connsiteX2" fmla="*/ 9296894 w 10262833"/>
                  <a:gd name="connsiteY2" fmla="*/ 0 h 2049752"/>
                  <a:gd name="connsiteX3" fmla="*/ 10262833 w 10262833"/>
                  <a:gd name="connsiteY3" fmla="*/ 1724489 h 2049752"/>
                  <a:gd name="connsiteX4" fmla="*/ 821635 w 10262833"/>
                  <a:gd name="connsiteY4" fmla="*/ 2049752 h 2049752"/>
                  <a:gd name="connsiteX5" fmla="*/ 0 w 10262833"/>
                  <a:gd name="connsiteY5" fmla="*/ 196966 h 2049752"/>
                  <a:gd name="connsiteX0" fmla="*/ 0 w 10262833"/>
                  <a:gd name="connsiteY0" fmla="*/ 196966 h 2049752"/>
                  <a:gd name="connsiteX1" fmla="*/ 199674 w 10262833"/>
                  <a:gd name="connsiteY1" fmla="*/ 241406 h 2049752"/>
                  <a:gd name="connsiteX2" fmla="*/ 9296894 w 10262833"/>
                  <a:gd name="connsiteY2" fmla="*/ 0 h 2049752"/>
                  <a:gd name="connsiteX3" fmla="*/ 10262833 w 10262833"/>
                  <a:gd name="connsiteY3" fmla="*/ 1724489 h 2049752"/>
                  <a:gd name="connsiteX4" fmla="*/ 821635 w 10262833"/>
                  <a:gd name="connsiteY4" fmla="*/ 2049752 h 2049752"/>
                  <a:gd name="connsiteX5" fmla="*/ 0 w 10262833"/>
                  <a:gd name="connsiteY5" fmla="*/ 196966 h 2049752"/>
                  <a:gd name="connsiteX0" fmla="*/ 0 w 10269136"/>
                  <a:gd name="connsiteY0" fmla="*/ 196966 h 2049752"/>
                  <a:gd name="connsiteX1" fmla="*/ 199674 w 10269136"/>
                  <a:gd name="connsiteY1" fmla="*/ 241406 h 2049752"/>
                  <a:gd name="connsiteX2" fmla="*/ 9296894 w 10269136"/>
                  <a:gd name="connsiteY2" fmla="*/ 0 h 2049752"/>
                  <a:gd name="connsiteX3" fmla="*/ 10269136 w 10269136"/>
                  <a:gd name="connsiteY3" fmla="*/ 1676261 h 2049752"/>
                  <a:gd name="connsiteX4" fmla="*/ 821635 w 10269136"/>
                  <a:gd name="connsiteY4" fmla="*/ 2049752 h 2049752"/>
                  <a:gd name="connsiteX5" fmla="*/ 0 w 10269136"/>
                  <a:gd name="connsiteY5" fmla="*/ 196966 h 2049752"/>
                  <a:gd name="connsiteX0" fmla="*/ 0 w 10253626"/>
                  <a:gd name="connsiteY0" fmla="*/ 196966 h 2049752"/>
                  <a:gd name="connsiteX1" fmla="*/ 199674 w 10253626"/>
                  <a:gd name="connsiteY1" fmla="*/ 241406 h 2049752"/>
                  <a:gd name="connsiteX2" fmla="*/ 9296894 w 10253626"/>
                  <a:gd name="connsiteY2" fmla="*/ 0 h 2049752"/>
                  <a:gd name="connsiteX3" fmla="*/ 10253626 w 10253626"/>
                  <a:gd name="connsiteY3" fmla="*/ 1644803 h 2049752"/>
                  <a:gd name="connsiteX4" fmla="*/ 821635 w 10253626"/>
                  <a:gd name="connsiteY4" fmla="*/ 2049752 h 2049752"/>
                  <a:gd name="connsiteX5" fmla="*/ 0 w 10253626"/>
                  <a:gd name="connsiteY5" fmla="*/ 196966 h 2049752"/>
                  <a:gd name="connsiteX0" fmla="*/ 0 w 10186106"/>
                  <a:gd name="connsiteY0" fmla="*/ 196966 h 2049752"/>
                  <a:gd name="connsiteX1" fmla="*/ 199674 w 10186106"/>
                  <a:gd name="connsiteY1" fmla="*/ 241406 h 2049752"/>
                  <a:gd name="connsiteX2" fmla="*/ 9296894 w 10186106"/>
                  <a:gd name="connsiteY2" fmla="*/ 0 h 2049752"/>
                  <a:gd name="connsiteX3" fmla="*/ 10186106 w 10186106"/>
                  <a:gd name="connsiteY3" fmla="*/ 1635979 h 2049752"/>
                  <a:gd name="connsiteX4" fmla="*/ 821635 w 10186106"/>
                  <a:gd name="connsiteY4" fmla="*/ 2049752 h 2049752"/>
                  <a:gd name="connsiteX5" fmla="*/ 0 w 10186106"/>
                  <a:gd name="connsiteY5" fmla="*/ 196966 h 2049752"/>
                  <a:gd name="connsiteX0" fmla="*/ 0 w 10225949"/>
                  <a:gd name="connsiteY0" fmla="*/ 196966 h 2049752"/>
                  <a:gd name="connsiteX1" fmla="*/ 199674 w 10225949"/>
                  <a:gd name="connsiteY1" fmla="*/ 241406 h 2049752"/>
                  <a:gd name="connsiteX2" fmla="*/ 9296894 w 10225949"/>
                  <a:gd name="connsiteY2" fmla="*/ 0 h 2049752"/>
                  <a:gd name="connsiteX3" fmla="*/ 10225949 w 10225949"/>
                  <a:gd name="connsiteY3" fmla="*/ 1631376 h 2049752"/>
                  <a:gd name="connsiteX4" fmla="*/ 821635 w 10225949"/>
                  <a:gd name="connsiteY4" fmla="*/ 2049752 h 2049752"/>
                  <a:gd name="connsiteX5" fmla="*/ 0 w 10225949"/>
                  <a:gd name="connsiteY5" fmla="*/ 196966 h 2049752"/>
                  <a:gd name="connsiteX0" fmla="*/ 0 w 10225949"/>
                  <a:gd name="connsiteY0" fmla="*/ 196966 h 2049752"/>
                  <a:gd name="connsiteX1" fmla="*/ 199674 w 10225949"/>
                  <a:gd name="connsiteY1" fmla="*/ 241406 h 2049752"/>
                  <a:gd name="connsiteX2" fmla="*/ 9296894 w 10225949"/>
                  <a:gd name="connsiteY2" fmla="*/ 0 h 2049752"/>
                  <a:gd name="connsiteX3" fmla="*/ 10225949 w 10225949"/>
                  <a:gd name="connsiteY3" fmla="*/ 1631376 h 2049752"/>
                  <a:gd name="connsiteX4" fmla="*/ 821635 w 10225949"/>
                  <a:gd name="connsiteY4" fmla="*/ 2049752 h 2049752"/>
                  <a:gd name="connsiteX5" fmla="*/ 0 w 10225949"/>
                  <a:gd name="connsiteY5" fmla="*/ 196966 h 2049752"/>
                  <a:gd name="connsiteX0" fmla="*/ 0 w 10229731"/>
                  <a:gd name="connsiteY0" fmla="*/ 196966 h 2049752"/>
                  <a:gd name="connsiteX1" fmla="*/ 199674 w 10229731"/>
                  <a:gd name="connsiteY1" fmla="*/ 241406 h 2049752"/>
                  <a:gd name="connsiteX2" fmla="*/ 9296894 w 10229731"/>
                  <a:gd name="connsiteY2" fmla="*/ 0 h 2049752"/>
                  <a:gd name="connsiteX3" fmla="*/ 10229731 w 10229731"/>
                  <a:gd name="connsiteY3" fmla="*/ 1602439 h 2049752"/>
                  <a:gd name="connsiteX4" fmla="*/ 821635 w 10229731"/>
                  <a:gd name="connsiteY4" fmla="*/ 2049752 h 2049752"/>
                  <a:gd name="connsiteX5" fmla="*/ 0 w 10229731"/>
                  <a:gd name="connsiteY5" fmla="*/ 196966 h 2049752"/>
                  <a:gd name="connsiteX0" fmla="*/ 0 w 10221346"/>
                  <a:gd name="connsiteY0" fmla="*/ 196966 h 2049752"/>
                  <a:gd name="connsiteX1" fmla="*/ 199674 w 10221346"/>
                  <a:gd name="connsiteY1" fmla="*/ 241406 h 2049752"/>
                  <a:gd name="connsiteX2" fmla="*/ 9296894 w 10221346"/>
                  <a:gd name="connsiteY2" fmla="*/ 0 h 2049752"/>
                  <a:gd name="connsiteX3" fmla="*/ 10221346 w 10221346"/>
                  <a:gd name="connsiteY3" fmla="*/ 1591533 h 2049752"/>
                  <a:gd name="connsiteX4" fmla="*/ 821635 w 10221346"/>
                  <a:gd name="connsiteY4" fmla="*/ 2049752 h 2049752"/>
                  <a:gd name="connsiteX5" fmla="*/ 0 w 10221346"/>
                  <a:gd name="connsiteY5" fmla="*/ 196966 h 2049752"/>
                  <a:gd name="connsiteX0" fmla="*/ 0 w 10221346"/>
                  <a:gd name="connsiteY0" fmla="*/ 205790 h 2058576"/>
                  <a:gd name="connsiteX1" fmla="*/ 199674 w 10221346"/>
                  <a:gd name="connsiteY1" fmla="*/ 250230 h 2058576"/>
                  <a:gd name="connsiteX2" fmla="*/ 9229374 w 10221346"/>
                  <a:gd name="connsiteY2" fmla="*/ 0 h 2058576"/>
                  <a:gd name="connsiteX3" fmla="*/ 10221346 w 10221346"/>
                  <a:gd name="connsiteY3" fmla="*/ 1600357 h 2058576"/>
                  <a:gd name="connsiteX4" fmla="*/ 821635 w 10221346"/>
                  <a:gd name="connsiteY4" fmla="*/ 2058576 h 2058576"/>
                  <a:gd name="connsiteX5" fmla="*/ 0 w 10221346"/>
                  <a:gd name="connsiteY5" fmla="*/ 205790 h 2058576"/>
                  <a:gd name="connsiteX0" fmla="*/ 0 w 10221346"/>
                  <a:gd name="connsiteY0" fmla="*/ 194941 h 2047727"/>
                  <a:gd name="connsiteX1" fmla="*/ 199674 w 10221346"/>
                  <a:gd name="connsiteY1" fmla="*/ 239381 h 2047727"/>
                  <a:gd name="connsiteX2" fmla="*/ 9012128 w 10221346"/>
                  <a:gd name="connsiteY2" fmla="*/ 0 h 2047727"/>
                  <a:gd name="connsiteX3" fmla="*/ 10221346 w 10221346"/>
                  <a:gd name="connsiteY3" fmla="*/ 1589508 h 2047727"/>
                  <a:gd name="connsiteX4" fmla="*/ 821635 w 10221346"/>
                  <a:gd name="connsiteY4" fmla="*/ 2047727 h 2047727"/>
                  <a:gd name="connsiteX5" fmla="*/ 0 w 10221346"/>
                  <a:gd name="connsiteY5" fmla="*/ 194941 h 2047727"/>
                  <a:gd name="connsiteX0" fmla="*/ 0 w 10221346"/>
                  <a:gd name="connsiteY0" fmla="*/ 203822 h 2056608"/>
                  <a:gd name="connsiteX1" fmla="*/ 199674 w 10221346"/>
                  <a:gd name="connsiteY1" fmla="*/ 248262 h 2056608"/>
                  <a:gd name="connsiteX2" fmla="*/ 8718977 w 10221346"/>
                  <a:gd name="connsiteY2" fmla="*/ 0 h 2056608"/>
                  <a:gd name="connsiteX3" fmla="*/ 10221346 w 10221346"/>
                  <a:gd name="connsiteY3" fmla="*/ 1598389 h 2056608"/>
                  <a:gd name="connsiteX4" fmla="*/ 821635 w 10221346"/>
                  <a:gd name="connsiteY4" fmla="*/ 2056608 h 2056608"/>
                  <a:gd name="connsiteX5" fmla="*/ 0 w 10221346"/>
                  <a:gd name="connsiteY5" fmla="*/ 203822 h 2056608"/>
                  <a:gd name="connsiteX0" fmla="*/ 621961 w 10021672"/>
                  <a:gd name="connsiteY0" fmla="*/ 2056608 h 2056608"/>
                  <a:gd name="connsiteX1" fmla="*/ 0 w 10021672"/>
                  <a:gd name="connsiteY1" fmla="*/ 248262 h 2056608"/>
                  <a:gd name="connsiteX2" fmla="*/ 8519303 w 10021672"/>
                  <a:gd name="connsiteY2" fmla="*/ 0 h 2056608"/>
                  <a:gd name="connsiteX3" fmla="*/ 10021672 w 10021672"/>
                  <a:gd name="connsiteY3" fmla="*/ 1598389 h 2056608"/>
                  <a:gd name="connsiteX4" fmla="*/ 621961 w 10021672"/>
                  <a:gd name="connsiteY4" fmla="*/ 2056608 h 2056608"/>
                  <a:gd name="connsiteX0" fmla="*/ 731461 w 10131172"/>
                  <a:gd name="connsiteY0" fmla="*/ 2056608 h 2056608"/>
                  <a:gd name="connsiteX1" fmla="*/ 0 w 10131172"/>
                  <a:gd name="connsiteY1" fmla="*/ 410537 h 2056608"/>
                  <a:gd name="connsiteX2" fmla="*/ 8628803 w 10131172"/>
                  <a:gd name="connsiteY2" fmla="*/ 0 h 2056608"/>
                  <a:gd name="connsiteX3" fmla="*/ 10131172 w 10131172"/>
                  <a:gd name="connsiteY3" fmla="*/ 1598389 h 2056608"/>
                  <a:gd name="connsiteX4" fmla="*/ 731461 w 10131172"/>
                  <a:gd name="connsiteY4" fmla="*/ 2056608 h 2056608"/>
                  <a:gd name="connsiteX0" fmla="*/ 658956 w 10058667"/>
                  <a:gd name="connsiteY0" fmla="*/ 2056608 h 2056608"/>
                  <a:gd name="connsiteX1" fmla="*/ 0 w 10058667"/>
                  <a:gd name="connsiteY1" fmla="*/ 606410 h 2056608"/>
                  <a:gd name="connsiteX2" fmla="*/ 8556298 w 10058667"/>
                  <a:gd name="connsiteY2" fmla="*/ 0 h 2056608"/>
                  <a:gd name="connsiteX3" fmla="*/ 10058667 w 10058667"/>
                  <a:gd name="connsiteY3" fmla="*/ 1598389 h 2056608"/>
                  <a:gd name="connsiteX4" fmla="*/ 658956 w 10058667"/>
                  <a:gd name="connsiteY4" fmla="*/ 2056608 h 2056608"/>
                  <a:gd name="connsiteX0" fmla="*/ 599056 w 9998767"/>
                  <a:gd name="connsiteY0" fmla="*/ 2056608 h 2056608"/>
                  <a:gd name="connsiteX1" fmla="*/ 0 w 9998767"/>
                  <a:gd name="connsiteY1" fmla="*/ 898739 h 2056608"/>
                  <a:gd name="connsiteX2" fmla="*/ 8496398 w 9998767"/>
                  <a:gd name="connsiteY2" fmla="*/ 0 h 2056608"/>
                  <a:gd name="connsiteX3" fmla="*/ 9998767 w 9998767"/>
                  <a:gd name="connsiteY3" fmla="*/ 1598389 h 2056608"/>
                  <a:gd name="connsiteX4" fmla="*/ 599056 w 9998767"/>
                  <a:gd name="connsiteY4" fmla="*/ 2056608 h 2056608"/>
                  <a:gd name="connsiteX0" fmla="*/ 459852 w 9859563"/>
                  <a:gd name="connsiteY0" fmla="*/ 2056608 h 2056608"/>
                  <a:gd name="connsiteX1" fmla="*/ 0 w 9859563"/>
                  <a:gd name="connsiteY1" fmla="*/ 1034656 h 2056608"/>
                  <a:gd name="connsiteX2" fmla="*/ 8357194 w 9859563"/>
                  <a:gd name="connsiteY2" fmla="*/ 0 h 2056608"/>
                  <a:gd name="connsiteX3" fmla="*/ 9859563 w 9859563"/>
                  <a:gd name="connsiteY3" fmla="*/ 1598389 h 2056608"/>
                  <a:gd name="connsiteX4" fmla="*/ 459852 w 9859563"/>
                  <a:gd name="connsiteY4" fmla="*/ 2056608 h 2056608"/>
                  <a:gd name="connsiteX0" fmla="*/ 388933 w 9788644"/>
                  <a:gd name="connsiteY0" fmla="*/ 2056608 h 2056608"/>
                  <a:gd name="connsiteX1" fmla="*/ 0 w 9788644"/>
                  <a:gd name="connsiteY1" fmla="*/ 867337 h 2056608"/>
                  <a:gd name="connsiteX2" fmla="*/ 8286275 w 9788644"/>
                  <a:gd name="connsiteY2" fmla="*/ 0 h 2056608"/>
                  <a:gd name="connsiteX3" fmla="*/ 9788644 w 9788644"/>
                  <a:gd name="connsiteY3" fmla="*/ 1598389 h 2056608"/>
                  <a:gd name="connsiteX4" fmla="*/ 388933 w 9788644"/>
                  <a:gd name="connsiteY4" fmla="*/ 2056608 h 2056608"/>
                  <a:gd name="connsiteX0" fmla="*/ 543263 w 9942974"/>
                  <a:gd name="connsiteY0" fmla="*/ 2056608 h 2056608"/>
                  <a:gd name="connsiteX1" fmla="*/ 0 w 9942974"/>
                  <a:gd name="connsiteY1" fmla="*/ 847167 h 2056608"/>
                  <a:gd name="connsiteX2" fmla="*/ 8440605 w 9942974"/>
                  <a:gd name="connsiteY2" fmla="*/ 0 h 2056608"/>
                  <a:gd name="connsiteX3" fmla="*/ 9942974 w 9942974"/>
                  <a:gd name="connsiteY3" fmla="*/ 1598389 h 2056608"/>
                  <a:gd name="connsiteX4" fmla="*/ 543263 w 9942974"/>
                  <a:gd name="connsiteY4" fmla="*/ 2056608 h 2056608"/>
                  <a:gd name="connsiteX0" fmla="*/ 543263 w 9942974"/>
                  <a:gd name="connsiteY0" fmla="*/ 1956370 h 1956370"/>
                  <a:gd name="connsiteX1" fmla="*/ 0 w 9942974"/>
                  <a:gd name="connsiteY1" fmla="*/ 746929 h 1956370"/>
                  <a:gd name="connsiteX2" fmla="*/ 8456936 w 9942974"/>
                  <a:gd name="connsiteY2" fmla="*/ 0 h 1956370"/>
                  <a:gd name="connsiteX3" fmla="*/ 9942974 w 9942974"/>
                  <a:gd name="connsiteY3" fmla="*/ 1498151 h 1956370"/>
                  <a:gd name="connsiteX4" fmla="*/ 543263 w 9942974"/>
                  <a:gd name="connsiteY4" fmla="*/ 1956370 h 1956370"/>
                  <a:gd name="connsiteX0" fmla="*/ 543263 w 9942974"/>
                  <a:gd name="connsiteY0" fmla="*/ 1853610 h 1853610"/>
                  <a:gd name="connsiteX1" fmla="*/ 0 w 9942974"/>
                  <a:gd name="connsiteY1" fmla="*/ 644169 h 1853610"/>
                  <a:gd name="connsiteX2" fmla="*/ 8492558 w 9942974"/>
                  <a:gd name="connsiteY2" fmla="*/ 0 h 1853610"/>
                  <a:gd name="connsiteX3" fmla="*/ 9942974 w 9942974"/>
                  <a:gd name="connsiteY3" fmla="*/ 1395391 h 1853610"/>
                  <a:gd name="connsiteX4" fmla="*/ 543263 w 9942974"/>
                  <a:gd name="connsiteY4" fmla="*/ 1853610 h 1853610"/>
                  <a:gd name="connsiteX0" fmla="*/ 543263 w 9942974"/>
                  <a:gd name="connsiteY0" fmla="*/ 1778527 h 1778527"/>
                  <a:gd name="connsiteX1" fmla="*/ 0 w 9942974"/>
                  <a:gd name="connsiteY1" fmla="*/ 569086 h 1778527"/>
                  <a:gd name="connsiteX2" fmla="*/ 8541608 w 9942974"/>
                  <a:gd name="connsiteY2" fmla="*/ 0 h 1778527"/>
                  <a:gd name="connsiteX3" fmla="*/ 9942974 w 9942974"/>
                  <a:gd name="connsiteY3" fmla="*/ 1320308 h 1778527"/>
                  <a:gd name="connsiteX4" fmla="*/ 543263 w 9942974"/>
                  <a:gd name="connsiteY4" fmla="*/ 1778527 h 1778527"/>
                  <a:gd name="connsiteX0" fmla="*/ 543263 w 9818020"/>
                  <a:gd name="connsiteY0" fmla="*/ 1778527 h 1778527"/>
                  <a:gd name="connsiteX1" fmla="*/ 0 w 9818020"/>
                  <a:gd name="connsiteY1" fmla="*/ 569086 h 1778527"/>
                  <a:gd name="connsiteX2" fmla="*/ 8541608 w 9818020"/>
                  <a:gd name="connsiteY2" fmla="*/ 0 h 1778527"/>
                  <a:gd name="connsiteX3" fmla="*/ 9818020 w 9818020"/>
                  <a:gd name="connsiteY3" fmla="*/ 1225496 h 1778527"/>
                  <a:gd name="connsiteX4" fmla="*/ 543263 w 9818020"/>
                  <a:gd name="connsiteY4" fmla="*/ 1778527 h 1778527"/>
                  <a:gd name="connsiteX0" fmla="*/ 543263 w 9782398"/>
                  <a:gd name="connsiteY0" fmla="*/ 1778527 h 1778527"/>
                  <a:gd name="connsiteX1" fmla="*/ 0 w 9782398"/>
                  <a:gd name="connsiteY1" fmla="*/ 569086 h 1778527"/>
                  <a:gd name="connsiteX2" fmla="*/ 8541608 w 9782398"/>
                  <a:gd name="connsiteY2" fmla="*/ 0 h 1778527"/>
                  <a:gd name="connsiteX3" fmla="*/ 9782398 w 9782398"/>
                  <a:gd name="connsiteY3" fmla="*/ 1122736 h 1778527"/>
                  <a:gd name="connsiteX4" fmla="*/ 543263 w 9782398"/>
                  <a:gd name="connsiteY4" fmla="*/ 1778527 h 1778527"/>
                  <a:gd name="connsiteX0" fmla="*/ 543263 w 9797910"/>
                  <a:gd name="connsiteY0" fmla="*/ 1778527 h 1778527"/>
                  <a:gd name="connsiteX1" fmla="*/ 0 w 9797910"/>
                  <a:gd name="connsiteY1" fmla="*/ 569086 h 1778527"/>
                  <a:gd name="connsiteX2" fmla="*/ 8541608 w 9797910"/>
                  <a:gd name="connsiteY2" fmla="*/ 0 h 1778527"/>
                  <a:gd name="connsiteX3" fmla="*/ 9797910 w 9797910"/>
                  <a:gd name="connsiteY3" fmla="*/ 1154194 h 1778527"/>
                  <a:gd name="connsiteX4" fmla="*/ 543263 w 9797910"/>
                  <a:gd name="connsiteY4" fmla="*/ 1778527 h 1778527"/>
                  <a:gd name="connsiteX0" fmla="*/ 616646 w 9871293"/>
                  <a:gd name="connsiteY0" fmla="*/ 1778527 h 1778527"/>
                  <a:gd name="connsiteX1" fmla="*/ 0 w 9871293"/>
                  <a:gd name="connsiteY1" fmla="*/ 530064 h 1778527"/>
                  <a:gd name="connsiteX2" fmla="*/ 8614991 w 9871293"/>
                  <a:gd name="connsiteY2" fmla="*/ 0 h 1778527"/>
                  <a:gd name="connsiteX3" fmla="*/ 9871293 w 9871293"/>
                  <a:gd name="connsiteY3" fmla="*/ 1154194 h 1778527"/>
                  <a:gd name="connsiteX4" fmla="*/ 616646 w 9871293"/>
                  <a:gd name="connsiteY4" fmla="*/ 1778527 h 1778527"/>
                  <a:gd name="connsiteX0" fmla="*/ 562553 w 9871293"/>
                  <a:gd name="connsiteY0" fmla="*/ 1742027 h 1742027"/>
                  <a:gd name="connsiteX1" fmla="*/ 0 w 9871293"/>
                  <a:gd name="connsiteY1" fmla="*/ 530064 h 1742027"/>
                  <a:gd name="connsiteX2" fmla="*/ 8614991 w 9871293"/>
                  <a:gd name="connsiteY2" fmla="*/ 0 h 1742027"/>
                  <a:gd name="connsiteX3" fmla="*/ 9871293 w 9871293"/>
                  <a:gd name="connsiteY3" fmla="*/ 1154194 h 1742027"/>
                  <a:gd name="connsiteX4" fmla="*/ 562553 w 9871293"/>
                  <a:gd name="connsiteY4" fmla="*/ 1742027 h 174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71293" h="1742027">
                    <a:moveTo>
                      <a:pt x="562553" y="1742027"/>
                    </a:moveTo>
                    <a:lnTo>
                      <a:pt x="0" y="530064"/>
                    </a:lnTo>
                    <a:lnTo>
                      <a:pt x="8614991" y="0"/>
                    </a:lnTo>
                    <a:lnTo>
                      <a:pt x="9871293" y="1154194"/>
                    </a:lnTo>
                    <a:lnTo>
                      <a:pt x="562553" y="1742027"/>
                    </a:lnTo>
                    <a:close/>
                  </a:path>
                </a:pathLst>
              </a:custGeom>
              <a:blipFill>
                <a:blip r:embed="rId8"/>
                <a:stretch>
                  <a:fillRect/>
                </a:stretch>
              </a:blipFill>
              <a:ln>
                <a:solidFill>
                  <a:srgbClr val="C0C0C0"/>
                </a:solidFill>
              </a:ln>
              <a:scene3d>
                <a:camera prst="isometricOffAxis2Top"/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60" name="Group 559"/>
              <p:cNvGrpSpPr/>
              <p:nvPr/>
            </p:nvGrpSpPr>
            <p:grpSpPr>
              <a:xfrm>
                <a:off x="4633073" y="3115334"/>
                <a:ext cx="968266" cy="1112347"/>
                <a:chOff x="1526551" y="2046904"/>
                <a:chExt cx="1139136" cy="1308644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561" name="Freeform: Shape 156"/>
                <p:cNvSpPr/>
                <p:nvPr/>
              </p:nvSpPr>
              <p:spPr>
                <a:xfrm>
                  <a:off x="1526551" y="3148155"/>
                  <a:ext cx="192634" cy="207393"/>
                </a:xfrm>
                <a:custGeom>
                  <a:avLst/>
                  <a:gdLst>
                    <a:gd name="connsiteX0" fmla="*/ 151359 w 192634"/>
                    <a:gd name="connsiteY0" fmla="*/ 0 h 207393"/>
                    <a:gd name="connsiteX1" fmla="*/ 2134 w 192634"/>
                    <a:gd name="connsiteY1" fmla="*/ 107950 h 207393"/>
                    <a:gd name="connsiteX2" fmla="*/ 71984 w 192634"/>
                    <a:gd name="connsiteY2" fmla="*/ 206375 h 207393"/>
                    <a:gd name="connsiteX3" fmla="*/ 192634 w 192634"/>
                    <a:gd name="connsiteY3" fmla="*/ 44450 h 207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634" h="207393">
                      <a:moveTo>
                        <a:pt x="151359" y="0"/>
                      </a:moveTo>
                      <a:cubicBezTo>
                        <a:pt x="83361" y="36777"/>
                        <a:pt x="15363" y="73554"/>
                        <a:pt x="2134" y="107950"/>
                      </a:cubicBezTo>
                      <a:cubicBezTo>
                        <a:pt x="-11095" y="142346"/>
                        <a:pt x="40234" y="216958"/>
                        <a:pt x="71984" y="206375"/>
                      </a:cubicBezTo>
                      <a:cubicBezTo>
                        <a:pt x="103734" y="195792"/>
                        <a:pt x="148184" y="120121"/>
                        <a:pt x="192634" y="44450"/>
                      </a:cubicBezTo>
                    </a:path>
                  </a:pathLst>
                </a:custGeom>
                <a:noFill/>
                <a:ln w="50800">
                  <a:solidFill>
                    <a:srgbClr val="9F9E9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Oval 28"/>
                <p:cNvSpPr/>
                <p:nvPr/>
              </p:nvSpPr>
              <p:spPr>
                <a:xfrm>
                  <a:off x="1622868" y="2046904"/>
                  <a:ext cx="1042819" cy="1222986"/>
                </a:xfrm>
                <a:custGeom>
                  <a:avLst/>
                  <a:gdLst>
                    <a:gd name="connsiteX0" fmla="*/ 0 w 1045368"/>
                    <a:gd name="connsiteY0" fmla="*/ 765175 h 1530350"/>
                    <a:gd name="connsiteX1" fmla="*/ 522684 w 1045368"/>
                    <a:gd name="connsiteY1" fmla="*/ 0 h 1530350"/>
                    <a:gd name="connsiteX2" fmla="*/ 1045368 w 1045368"/>
                    <a:gd name="connsiteY2" fmla="*/ 765175 h 1530350"/>
                    <a:gd name="connsiteX3" fmla="*/ 522684 w 1045368"/>
                    <a:gd name="connsiteY3" fmla="*/ 1530350 h 1530350"/>
                    <a:gd name="connsiteX4" fmla="*/ 0 w 1045368"/>
                    <a:gd name="connsiteY4" fmla="*/ 765175 h 1530350"/>
                    <a:gd name="connsiteX0" fmla="*/ 3 w 1045371"/>
                    <a:gd name="connsiteY0" fmla="*/ 765175 h 1244600"/>
                    <a:gd name="connsiteX1" fmla="*/ 522687 w 1045371"/>
                    <a:gd name="connsiteY1" fmla="*/ 0 h 1244600"/>
                    <a:gd name="connsiteX2" fmla="*/ 1045371 w 1045371"/>
                    <a:gd name="connsiteY2" fmla="*/ 765175 h 1244600"/>
                    <a:gd name="connsiteX3" fmla="*/ 516337 w 1045371"/>
                    <a:gd name="connsiteY3" fmla="*/ 1244600 h 1244600"/>
                    <a:gd name="connsiteX4" fmla="*/ 3 w 1045371"/>
                    <a:gd name="connsiteY4" fmla="*/ 765175 h 1244600"/>
                    <a:gd name="connsiteX0" fmla="*/ 86 w 1045454"/>
                    <a:gd name="connsiteY0" fmla="*/ 765175 h 1193800"/>
                    <a:gd name="connsiteX1" fmla="*/ 522770 w 1045454"/>
                    <a:gd name="connsiteY1" fmla="*/ 0 h 1193800"/>
                    <a:gd name="connsiteX2" fmla="*/ 1045454 w 1045454"/>
                    <a:gd name="connsiteY2" fmla="*/ 765175 h 1193800"/>
                    <a:gd name="connsiteX3" fmla="*/ 554520 w 1045454"/>
                    <a:gd name="connsiteY3" fmla="*/ 1193800 h 1193800"/>
                    <a:gd name="connsiteX4" fmla="*/ 86 w 1045454"/>
                    <a:gd name="connsiteY4" fmla="*/ 765175 h 1193800"/>
                    <a:gd name="connsiteX0" fmla="*/ 86 w 1065349"/>
                    <a:gd name="connsiteY0" fmla="*/ 765175 h 1237473"/>
                    <a:gd name="connsiteX1" fmla="*/ 522770 w 1065349"/>
                    <a:gd name="connsiteY1" fmla="*/ 0 h 1237473"/>
                    <a:gd name="connsiteX2" fmla="*/ 1045454 w 1065349"/>
                    <a:gd name="connsiteY2" fmla="*/ 765175 h 1237473"/>
                    <a:gd name="connsiteX3" fmla="*/ 931155 w 1065349"/>
                    <a:gd name="connsiteY3" fmla="*/ 1174750 h 1237473"/>
                    <a:gd name="connsiteX4" fmla="*/ 554520 w 1065349"/>
                    <a:gd name="connsiteY4" fmla="*/ 1193800 h 1237473"/>
                    <a:gd name="connsiteX5" fmla="*/ 86 w 1065349"/>
                    <a:gd name="connsiteY5" fmla="*/ 765175 h 1237473"/>
                    <a:gd name="connsiteX0" fmla="*/ 13530 w 1078793"/>
                    <a:gd name="connsiteY0" fmla="*/ 765175 h 1212948"/>
                    <a:gd name="connsiteX1" fmla="*/ 536214 w 1078793"/>
                    <a:gd name="connsiteY1" fmla="*/ 0 h 1212948"/>
                    <a:gd name="connsiteX2" fmla="*/ 1058898 w 1078793"/>
                    <a:gd name="connsiteY2" fmla="*/ 765175 h 1212948"/>
                    <a:gd name="connsiteX3" fmla="*/ 944599 w 1078793"/>
                    <a:gd name="connsiteY3" fmla="*/ 1174750 h 1212948"/>
                    <a:gd name="connsiteX4" fmla="*/ 567964 w 1078793"/>
                    <a:gd name="connsiteY4" fmla="*/ 1193800 h 1212948"/>
                    <a:gd name="connsiteX5" fmla="*/ 188949 w 1078793"/>
                    <a:gd name="connsiteY5" fmla="*/ 1162050 h 1212948"/>
                    <a:gd name="connsiteX6" fmla="*/ 13530 w 1078793"/>
                    <a:gd name="connsiteY6" fmla="*/ 765175 h 1212948"/>
                    <a:gd name="connsiteX0" fmla="*/ 13530 w 1078793"/>
                    <a:gd name="connsiteY0" fmla="*/ 765175 h 1212948"/>
                    <a:gd name="connsiteX1" fmla="*/ 536214 w 1078793"/>
                    <a:gd name="connsiteY1" fmla="*/ 0 h 1212948"/>
                    <a:gd name="connsiteX2" fmla="*/ 1058898 w 1078793"/>
                    <a:gd name="connsiteY2" fmla="*/ 765175 h 1212948"/>
                    <a:gd name="connsiteX3" fmla="*/ 944599 w 1078793"/>
                    <a:gd name="connsiteY3" fmla="*/ 1174750 h 1212948"/>
                    <a:gd name="connsiteX4" fmla="*/ 567964 w 1078793"/>
                    <a:gd name="connsiteY4" fmla="*/ 1193800 h 1212948"/>
                    <a:gd name="connsiteX5" fmla="*/ 188949 w 1078793"/>
                    <a:gd name="connsiteY5" fmla="*/ 1162050 h 1212948"/>
                    <a:gd name="connsiteX6" fmla="*/ 13530 w 1078793"/>
                    <a:gd name="connsiteY6" fmla="*/ 765175 h 1212948"/>
                    <a:gd name="connsiteX0" fmla="*/ 13530 w 1078793"/>
                    <a:gd name="connsiteY0" fmla="*/ 765175 h 1194176"/>
                    <a:gd name="connsiteX1" fmla="*/ 536214 w 1078793"/>
                    <a:gd name="connsiteY1" fmla="*/ 0 h 1194176"/>
                    <a:gd name="connsiteX2" fmla="*/ 1058898 w 1078793"/>
                    <a:gd name="connsiteY2" fmla="*/ 765175 h 1194176"/>
                    <a:gd name="connsiteX3" fmla="*/ 944599 w 1078793"/>
                    <a:gd name="connsiteY3" fmla="*/ 1174750 h 1194176"/>
                    <a:gd name="connsiteX4" fmla="*/ 567964 w 1078793"/>
                    <a:gd name="connsiteY4" fmla="*/ 1193800 h 1194176"/>
                    <a:gd name="connsiteX5" fmla="*/ 188949 w 1078793"/>
                    <a:gd name="connsiteY5" fmla="*/ 1162050 h 1194176"/>
                    <a:gd name="connsiteX6" fmla="*/ 13530 w 1078793"/>
                    <a:gd name="connsiteY6" fmla="*/ 765175 h 1194176"/>
                    <a:gd name="connsiteX0" fmla="*/ 13530 w 1214967"/>
                    <a:gd name="connsiteY0" fmla="*/ 774592 h 1203593"/>
                    <a:gd name="connsiteX1" fmla="*/ 536214 w 1214967"/>
                    <a:gd name="connsiteY1" fmla="*/ 9417 h 1203593"/>
                    <a:gd name="connsiteX2" fmla="*/ 1204948 w 1214967"/>
                    <a:gd name="connsiteY2" fmla="*/ 399942 h 1203593"/>
                    <a:gd name="connsiteX3" fmla="*/ 944599 w 1214967"/>
                    <a:gd name="connsiteY3" fmla="*/ 1184167 h 1203593"/>
                    <a:gd name="connsiteX4" fmla="*/ 567964 w 1214967"/>
                    <a:gd name="connsiteY4" fmla="*/ 1203217 h 1203593"/>
                    <a:gd name="connsiteX5" fmla="*/ 188949 w 1214967"/>
                    <a:gd name="connsiteY5" fmla="*/ 1171467 h 1203593"/>
                    <a:gd name="connsiteX6" fmla="*/ 13530 w 1214967"/>
                    <a:gd name="connsiteY6" fmla="*/ 774592 h 1203593"/>
                    <a:gd name="connsiteX0" fmla="*/ 13530 w 1206865"/>
                    <a:gd name="connsiteY0" fmla="*/ 775319 h 1204320"/>
                    <a:gd name="connsiteX1" fmla="*/ 536214 w 1206865"/>
                    <a:gd name="connsiteY1" fmla="*/ 10144 h 1204320"/>
                    <a:gd name="connsiteX2" fmla="*/ 1046199 w 1206865"/>
                    <a:gd name="connsiteY2" fmla="*/ 340345 h 1204320"/>
                    <a:gd name="connsiteX3" fmla="*/ 1204948 w 1206865"/>
                    <a:gd name="connsiteY3" fmla="*/ 400669 h 1204320"/>
                    <a:gd name="connsiteX4" fmla="*/ 944599 w 1206865"/>
                    <a:gd name="connsiteY4" fmla="*/ 1184894 h 1204320"/>
                    <a:gd name="connsiteX5" fmla="*/ 567964 w 1206865"/>
                    <a:gd name="connsiteY5" fmla="*/ 1203944 h 1204320"/>
                    <a:gd name="connsiteX6" fmla="*/ 188949 w 1206865"/>
                    <a:gd name="connsiteY6" fmla="*/ 1172194 h 1204320"/>
                    <a:gd name="connsiteX7" fmla="*/ 13530 w 1206865"/>
                    <a:gd name="connsiteY7" fmla="*/ 775319 h 1204320"/>
                    <a:gd name="connsiteX0" fmla="*/ 13530 w 1206050"/>
                    <a:gd name="connsiteY0" fmla="*/ 766446 h 1195447"/>
                    <a:gd name="connsiteX1" fmla="*/ 536214 w 1206050"/>
                    <a:gd name="connsiteY1" fmla="*/ 1271 h 1195447"/>
                    <a:gd name="connsiteX2" fmla="*/ 779499 w 1206050"/>
                    <a:gd name="connsiteY2" fmla="*/ 579122 h 1195447"/>
                    <a:gd name="connsiteX3" fmla="*/ 1046199 w 1206050"/>
                    <a:gd name="connsiteY3" fmla="*/ 331472 h 1195447"/>
                    <a:gd name="connsiteX4" fmla="*/ 1204948 w 1206050"/>
                    <a:gd name="connsiteY4" fmla="*/ 391796 h 1195447"/>
                    <a:gd name="connsiteX5" fmla="*/ 944599 w 1206050"/>
                    <a:gd name="connsiteY5" fmla="*/ 1176021 h 1195447"/>
                    <a:gd name="connsiteX6" fmla="*/ 567964 w 1206050"/>
                    <a:gd name="connsiteY6" fmla="*/ 1195071 h 1195447"/>
                    <a:gd name="connsiteX7" fmla="*/ 188949 w 1206050"/>
                    <a:gd name="connsiteY7" fmla="*/ 1163321 h 1195447"/>
                    <a:gd name="connsiteX8" fmla="*/ 13530 w 1206050"/>
                    <a:gd name="connsiteY8" fmla="*/ 766446 h 1195447"/>
                    <a:gd name="connsiteX0" fmla="*/ 13530 w 1206050"/>
                    <a:gd name="connsiteY0" fmla="*/ 766866 h 1195867"/>
                    <a:gd name="connsiteX1" fmla="*/ 536214 w 1206050"/>
                    <a:gd name="connsiteY1" fmla="*/ 1691 h 1195867"/>
                    <a:gd name="connsiteX2" fmla="*/ 862049 w 1206050"/>
                    <a:gd name="connsiteY2" fmla="*/ 554142 h 1195867"/>
                    <a:gd name="connsiteX3" fmla="*/ 1046199 w 1206050"/>
                    <a:gd name="connsiteY3" fmla="*/ 331892 h 1195867"/>
                    <a:gd name="connsiteX4" fmla="*/ 1204948 w 1206050"/>
                    <a:gd name="connsiteY4" fmla="*/ 392216 h 1195867"/>
                    <a:gd name="connsiteX5" fmla="*/ 944599 w 1206050"/>
                    <a:gd name="connsiteY5" fmla="*/ 1176441 h 1195867"/>
                    <a:gd name="connsiteX6" fmla="*/ 567964 w 1206050"/>
                    <a:gd name="connsiteY6" fmla="*/ 1195491 h 1195867"/>
                    <a:gd name="connsiteX7" fmla="*/ 188949 w 1206050"/>
                    <a:gd name="connsiteY7" fmla="*/ 1163741 h 1195867"/>
                    <a:gd name="connsiteX8" fmla="*/ 13530 w 1206050"/>
                    <a:gd name="connsiteY8" fmla="*/ 766866 h 1195867"/>
                    <a:gd name="connsiteX0" fmla="*/ 13530 w 1206620"/>
                    <a:gd name="connsiteY0" fmla="*/ 766866 h 1195867"/>
                    <a:gd name="connsiteX1" fmla="*/ 536214 w 1206620"/>
                    <a:gd name="connsiteY1" fmla="*/ 1691 h 1195867"/>
                    <a:gd name="connsiteX2" fmla="*/ 862049 w 1206620"/>
                    <a:gd name="connsiteY2" fmla="*/ 554142 h 1195867"/>
                    <a:gd name="connsiteX3" fmla="*/ 1090649 w 1206620"/>
                    <a:gd name="connsiteY3" fmla="*/ 331892 h 1195867"/>
                    <a:gd name="connsiteX4" fmla="*/ 1204948 w 1206620"/>
                    <a:gd name="connsiteY4" fmla="*/ 392216 h 1195867"/>
                    <a:gd name="connsiteX5" fmla="*/ 944599 w 1206620"/>
                    <a:gd name="connsiteY5" fmla="*/ 1176441 h 1195867"/>
                    <a:gd name="connsiteX6" fmla="*/ 567964 w 1206620"/>
                    <a:gd name="connsiteY6" fmla="*/ 1195491 h 1195867"/>
                    <a:gd name="connsiteX7" fmla="*/ 188949 w 1206620"/>
                    <a:gd name="connsiteY7" fmla="*/ 1163741 h 1195867"/>
                    <a:gd name="connsiteX8" fmla="*/ 13530 w 1206620"/>
                    <a:gd name="connsiteY8" fmla="*/ 766866 h 1195867"/>
                    <a:gd name="connsiteX0" fmla="*/ 13530 w 1206752"/>
                    <a:gd name="connsiteY0" fmla="*/ 766866 h 1195867"/>
                    <a:gd name="connsiteX1" fmla="*/ 536214 w 1206752"/>
                    <a:gd name="connsiteY1" fmla="*/ 1691 h 1195867"/>
                    <a:gd name="connsiteX2" fmla="*/ 862049 w 1206752"/>
                    <a:gd name="connsiteY2" fmla="*/ 554142 h 1195867"/>
                    <a:gd name="connsiteX3" fmla="*/ 1096999 w 1206752"/>
                    <a:gd name="connsiteY3" fmla="*/ 338242 h 1195867"/>
                    <a:gd name="connsiteX4" fmla="*/ 1204948 w 1206752"/>
                    <a:gd name="connsiteY4" fmla="*/ 392216 h 1195867"/>
                    <a:gd name="connsiteX5" fmla="*/ 944599 w 1206752"/>
                    <a:gd name="connsiteY5" fmla="*/ 1176441 h 1195867"/>
                    <a:gd name="connsiteX6" fmla="*/ 567964 w 1206752"/>
                    <a:gd name="connsiteY6" fmla="*/ 1195491 h 1195867"/>
                    <a:gd name="connsiteX7" fmla="*/ 188949 w 1206752"/>
                    <a:gd name="connsiteY7" fmla="*/ 1163741 h 1195867"/>
                    <a:gd name="connsiteX8" fmla="*/ 13530 w 1206752"/>
                    <a:gd name="connsiteY8" fmla="*/ 766866 h 1195867"/>
                    <a:gd name="connsiteX0" fmla="*/ 13530 w 1206752"/>
                    <a:gd name="connsiteY0" fmla="*/ 769216 h 1198217"/>
                    <a:gd name="connsiteX1" fmla="*/ 536214 w 1206752"/>
                    <a:gd name="connsiteY1" fmla="*/ 4041 h 1198217"/>
                    <a:gd name="connsiteX2" fmla="*/ 919199 w 1206752"/>
                    <a:gd name="connsiteY2" fmla="*/ 461242 h 1198217"/>
                    <a:gd name="connsiteX3" fmla="*/ 1096999 w 1206752"/>
                    <a:gd name="connsiteY3" fmla="*/ 340592 h 1198217"/>
                    <a:gd name="connsiteX4" fmla="*/ 1204948 w 1206752"/>
                    <a:gd name="connsiteY4" fmla="*/ 394566 h 1198217"/>
                    <a:gd name="connsiteX5" fmla="*/ 944599 w 1206752"/>
                    <a:gd name="connsiteY5" fmla="*/ 1178791 h 1198217"/>
                    <a:gd name="connsiteX6" fmla="*/ 567964 w 1206752"/>
                    <a:gd name="connsiteY6" fmla="*/ 1197841 h 1198217"/>
                    <a:gd name="connsiteX7" fmla="*/ 188949 w 1206752"/>
                    <a:gd name="connsiteY7" fmla="*/ 1166091 h 1198217"/>
                    <a:gd name="connsiteX8" fmla="*/ 13530 w 1206752"/>
                    <a:gd name="connsiteY8" fmla="*/ 769216 h 1198217"/>
                    <a:gd name="connsiteX0" fmla="*/ 13530 w 1206752"/>
                    <a:gd name="connsiteY0" fmla="*/ 797143 h 1226144"/>
                    <a:gd name="connsiteX1" fmla="*/ 536214 w 1206752"/>
                    <a:gd name="connsiteY1" fmla="*/ 31968 h 1226144"/>
                    <a:gd name="connsiteX2" fmla="*/ 842999 w 1206752"/>
                    <a:gd name="connsiteY2" fmla="*/ 178019 h 1226144"/>
                    <a:gd name="connsiteX3" fmla="*/ 919199 w 1206752"/>
                    <a:gd name="connsiteY3" fmla="*/ 489169 h 1226144"/>
                    <a:gd name="connsiteX4" fmla="*/ 1096999 w 1206752"/>
                    <a:gd name="connsiteY4" fmla="*/ 368519 h 1226144"/>
                    <a:gd name="connsiteX5" fmla="*/ 1204948 w 1206752"/>
                    <a:gd name="connsiteY5" fmla="*/ 422493 h 1226144"/>
                    <a:gd name="connsiteX6" fmla="*/ 944599 w 1206752"/>
                    <a:gd name="connsiteY6" fmla="*/ 1206718 h 1226144"/>
                    <a:gd name="connsiteX7" fmla="*/ 567964 w 1206752"/>
                    <a:gd name="connsiteY7" fmla="*/ 1225768 h 1226144"/>
                    <a:gd name="connsiteX8" fmla="*/ 188949 w 1206752"/>
                    <a:gd name="connsiteY8" fmla="*/ 1194018 h 1226144"/>
                    <a:gd name="connsiteX9" fmla="*/ 13530 w 1206752"/>
                    <a:gd name="connsiteY9" fmla="*/ 797143 h 1226144"/>
                    <a:gd name="connsiteX0" fmla="*/ 1140 w 1194362"/>
                    <a:gd name="connsiteY0" fmla="*/ 765436 h 1194437"/>
                    <a:gd name="connsiteX1" fmla="*/ 252759 w 1194362"/>
                    <a:gd name="connsiteY1" fmla="*/ 133612 h 1194437"/>
                    <a:gd name="connsiteX2" fmla="*/ 523824 w 1194362"/>
                    <a:gd name="connsiteY2" fmla="*/ 261 h 1194437"/>
                    <a:gd name="connsiteX3" fmla="*/ 830609 w 1194362"/>
                    <a:gd name="connsiteY3" fmla="*/ 146312 h 1194437"/>
                    <a:gd name="connsiteX4" fmla="*/ 906809 w 1194362"/>
                    <a:gd name="connsiteY4" fmla="*/ 457462 h 1194437"/>
                    <a:gd name="connsiteX5" fmla="*/ 1084609 w 1194362"/>
                    <a:gd name="connsiteY5" fmla="*/ 336812 h 1194437"/>
                    <a:gd name="connsiteX6" fmla="*/ 1192558 w 1194362"/>
                    <a:gd name="connsiteY6" fmla="*/ 390786 h 1194437"/>
                    <a:gd name="connsiteX7" fmla="*/ 932209 w 1194362"/>
                    <a:gd name="connsiteY7" fmla="*/ 1175011 h 1194437"/>
                    <a:gd name="connsiteX8" fmla="*/ 555574 w 1194362"/>
                    <a:gd name="connsiteY8" fmla="*/ 1194061 h 1194437"/>
                    <a:gd name="connsiteX9" fmla="*/ 176559 w 1194362"/>
                    <a:gd name="connsiteY9" fmla="*/ 1162311 h 1194437"/>
                    <a:gd name="connsiteX10" fmla="*/ 1140 w 1194362"/>
                    <a:gd name="connsiteY10" fmla="*/ 765436 h 1194437"/>
                    <a:gd name="connsiteX0" fmla="*/ 50360 w 1059432"/>
                    <a:gd name="connsiteY0" fmla="*/ 714636 h 1194437"/>
                    <a:gd name="connsiteX1" fmla="*/ 117829 w 1059432"/>
                    <a:gd name="connsiteY1" fmla="*/ 133612 h 1194437"/>
                    <a:gd name="connsiteX2" fmla="*/ 388894 w 1059432"/>
                    <a:gd name="connsiteY2" fmla="*/ 261 h 1194437"/>
                    <a:gd name="connsiteX3" fmla="*/ 695679 w 1059432"/>
                    <a:gd name="connsiteY3" fmla="*/ 146312 h 1194437"/>
                    <a:gd name="connsiteX4" fmla="*/ 771879 w 1059432"/>
                    <a:gd name="connsiteY4" fmla="*/ 457462 h 1194437"/>
                    <a:gd name="connsiteX5" fmla="*/ 949679 w 1059432"/>
                    <a:gd name="connsiteY5" fmla="*/ 336812 h 1194437"/>
                    <a:gd name="connsiteX6" fmla="*/ 1057628 w 1059432"/>
                    <a:gd name="connsiteY6" fmla="*/ 390786 h 1194437"/>
                    <a:gd name="connsiteX7" fmla="*/ 797279 w 1059432"/>
                    <a:gd name="connsiteY7" fmla="*/ 1175011 h 1194437"/>
                    <a:gd name="connsiteX8" fmla="*/ 420644 w 1059432"/>
                    <a:gd name="connsiteY8" fmla="*/ 1194061 h 1194437"/>
                    <a:gd name="connsiteX9" fmla="*/ 41629 w 1059432"/>
                    <a:gd name="connsiteY9" fmla="*/ 1162311 h 1194437"/>
                    <a:gd name="connsiteX10" fmla="*/ 50360 w 1059432"/>
                    <a:gd name="connsiteY10" fmla="*/ 714636 h 1194437"/>
                    <a:gd name="connsiteX0" fmla="*/ 27196 w 1036268"/>
                    <a:gd name="connsiteY0" fmla="*/ 714636 h 1195889"/>
                    <a:gd name="connsiteX1" fmla="*/ 94665 w 1036268"/>
                    <a:gd name="connsiteY1" fmla="*/ 133612 h 1195889"/>
                    <a:gd name="connsiteX2" fmla="*/ 365730 w 1036268"/>
                    <a:gd name="connsiteY2" fmla="*/ 261 h 1195889"/>
                    <a:gd name="connsiteX3" fmla="*/ 672515 w 1036268"/>
                    <a:gd name="connsiteY3" fmla="*/ 146312 h 1195889"/>
                    <a:gd name="connsiteX4" fmla="*/ 748715 w 1036268"/>
                    <a:gd name="connsiteY4" fmla="*/ 457462 h 1195889"/>
                    <a:gd name="connsiteX5" fmla="*/ 926515 w 1036268"/>
                    <a:gd name="connsiteY5" fmla="*/ 336812 h 1195889"/>
                    <a:gd name="connsiteX6" fmla="*/ 1034464 w 1036268"/>
                    <a:gd name="connsiteY6" fmla="*/ 390786 h 1195889"/>
                    <a:gd name="connsiteX7" fmla="*/ 774115 w 1036268"/>
                    <a:gd name="connsiteY7" fmla="*/ 1175011 h 1195889"/>
                    <a:gd name="connsiteX8" fmla="*/ 397480 w 1036268"/>
                    <a:gd name="connsiteY8" fmla="*/ 1194061 h 1195889"/>
                    <a:gd name="connsiteX9" fmla="*/ 50215 w 1036268"/>
                    <a:gd name="connsiteY9" fmla="*/ 1136911 h 1195889"/>
                    <a:gd name="connsiteX10" fmla="*/ 27196 w 1036268"/>
                    <a:gd name="connsiteY10" fmla="*/ 714636 h 1195889"/>
                    <a:gd name="connsiteX0" fmla="*/ 27196 w 1036268"/>
                    <a:gd name="connsiteY0" fmla="*/ 714636 h 1195889"/>
                    <a:gd name="connsiteX1" fmla="*/ 94665 w 1036268"/>
                    <a:gd name="connsiteY1" fmla="*/ 133612 h 1195889"/>
                    <a:gd name="connsiteX2" fmla="*/ 365730 w 1036268"/>
                    <a:gd name="connsiteY2" fmla="*/ 261 h 1195889"/>
                    <a:gd name="connsiteX3" fmla="*/ 672515 w 1036268"/>
                    <a:gd name="connsiteY3" fmla="*/ 146312 h 1195889"/>
                    <a:gd name="connsiteX4" fmla="*/ 748715 w 1036268"/>
                    <a:gd name="connsiteY4" fmla="*/ 457462 h 1195889"/>
                    <a:gd name="connsiteX5" fmla="*/ 926515 w 1036268"/>
                    <a:gd name="connsiteY5" fmla="*/ 336812 h 1195889"/>
                    <a:gd name="connsiteX6" fmla="*/ 1034464 w 1036268"/>
                    <a:gd name="connsiteY6" fmla="*/ 390786 h 1195889"/>
                    <a:gd name="connsiteX7" fmla="*/ 774115 w 1036268"/>
                    <a:gd name="connsiteY7" fmla="*/ 1175011 h 1195889"/>
                    <a:gd name="connsiteX8" fmla="*/ 397480 w 1036268"/>
                    <a:gd name="connsiteY8" fmla="*/ 1194061 h 1195889"/>
                    <a:gd name="connsiteX9" fmla="*/ 50215 w 1036268"/>
                    <a:gd name="connsiteY9" fmla="*/ 1136911 h 1195889"/>
                    <a:gd name="connsiteX10" fmla="*/ 27196 w 1036268"/>
                    <a:gd name="connsiteY10" fmla="*/ 714636 h 1195889"/>
                    <a:gd name="connsiteX0" fmla="*/ 3766 w 1012838"/>
                    <a:gd name="connsiteY0" fmla="*/ 714636 h 1195889"/>
                    <a:gd name="connsiteX1" fmla="*/ 71235 w 1012838"/>
                    <a:gd name="connsiteY1" fmla="*/ 133612 h 1195889"/>
                    <a:gd name="connsiteX2" fmla="*/ 342300 w 1012838"/>
                    <a:gd name="connsiteY2" fmla="*/ 261 h 1195889"/>
                    <a:gd name="connsiteX3" fmla="*/ 649085 w 1012838"/>
                    <a:gd name="connsiteY3" fmla="*/ 146312 h 1195889"/>
                    <a:gd name="connsiteX4" fmla="*/ 725285 w 1012838"/>
                    <a:gd name="connsiteY4" fmla="*/ 457462 h 1195889"/>
                    <a:gd name="connsiteX5" fmla="*/ 903085 w 1012838"/>
                    <a:gd name="connsiteY5" fmla="*/ 336812 h 1195889"/>
                    <a:gd name="connsiteX6" fmla="*/ 1011034 w 1012838"/>
                    <a:gd name="connsiteY6" fmla="*/ 390786 h 1195889"/>
                    <a:gd name="connsiteX7" fmla="*/ 750685 w 1012838"/>
                    <a:gd name="connsiteY7" fmla="*/ 1175011 h 1195889"/>
                    <a:gd name="connsiteX8" fmla="*/ 374050 w 1012838"/>
                    <a:gd name="connsiteY8" fmla="*/ 1194061 h 1195889"/>
                    <a:gd name="connsiteX9" fmla="*/ 26785 w 1012838"/>
                    <a:gd name="connsiteY9" fmla="*/ 1136911 h 1195889"/>
                    <a:gd name="connsiteX10" fmla="*/ 3766 w 1012838"/>
                    <a:gd name="connsiteY10" fmla="*/ 714636 h 1195889"/>
                    <a:gd name="connsiteX0" fmla="*/ 929 w 1010001"/>
                    <a:gd name="connsiteY0" fmla="*/ 714636 h 1195889"/>
                    <a:gd name="connsiteX1" fmla="*/ 68398 w 1010001"/>
                    <a:gd name="connsiteY1" fmla="*/ 133612 h 1195889"/>
                    <a:gd name="connsiteX2" fmla="*/ 339463 w 1010001"/>
                    <a:gd name="connsiteY2" fmla="*/ 261 h 1195889"/>
                    <a:gd name="connsiteX3" fmla="*/ 646248 w 1010001"/>
                    <a:gd name="connsiteY3" fmla="*/ 146312 h 1195889"/>
                    <a:gd name="connsiteX4" fmla="*/ 722448 w 1010001"/>
                    <a:gd name="connsiteY4" fmla="*/ 457462 h 1195889"/>
                    <a:gd name="connsiteX5" fmla="*/ 900248 w 1010001"/>
                    <a:gd name="connsiteY5" fmla="*/ 336812 h 1195889"/>
                    <a:gd name="connsiteX6" fmla="*/ 1008197 w 1010001"/>
                    <a:gd name="connsiteY6" fmla="*/ 390786 h 1195889"/>
                    <a:gd name="connsiteX7" fmla="*/ 747848 w 1010001"/>
                    <a:gd name="connsiteY7" fmla="*/ 1175011 h 1195889"/>
                    <a:gd name="connsiteX8" fmla="*/ 371213 w 1010001"/>
                    <a:gd name="connsiteY8" fmla="*/ 1194061 h 1195889"/>
                    <a:gd name="connsiteX9" fmla="*/ 23948 w 1010001"/>
                    <a:gd name="connsiteY9" fmla="*/ 1136911 h 1195889"/>
                    <a:gd name="connsiteX10" fmla="*/ 929 w 1010001"/>
                    <a:gd name="connsiteY10" fmla="*/ 714636 h 1195889"/>
                    <a:gd name="connsiteX0" fmla="*/ 2015 w 1011087"/>
                    <a:gd name="connsiteY0" fmla="*/ 714636 h 1195889"/>
                    <a:gd name="connsiteX1" fmla="*/ 69484 w 1011087"/>
                    <a:gd name="connsiteY1" fmla="*/ 133612 h 1195889"/>
                    <a:gd name="connsiteX2" fmla="*/ 340549 w 1011087"/>
                    <a:gd name="connsiteY2" fmla="*/ 261 h 1195889"/>
                    <a:gd name="connsiteX3" fmla="*/ 647334 w 1011087"/>
                    <a:gd name="connsiteY3" fmla="*/ 146312 h 1195889"/>
                    <a:gd name="connsiteX4" fmla="*/ 723534 w 1011087"/>
                    <a:gd name="connsiteY4" fmla="*/ 457462 h 1195889"/>
                    <a:gd name="connsiteX5" fmla="*/ 901334 w 1011087"/>
                    <a:gd name="connsiteY5" fmla="*/ 336812 h 1195889"/>
                    <a:gd name="connsiteX6" fmla="*/ 1009283 w 1011087"/>
                    <a:gd name="connsiteY6" fmla="*/ 390786 h 1195889"/>
                    <a:gd name="connsiteX7" fmla="*/ 748934 w 1011087"/>
                    <a:gd name="connsiteY7" fmla="*/ 1175011 h 1195889"/>
                    <a:gd name="connsiteX8" fmla="*/ 372299 w 1011087"/>
                    <a:gd name="connsiteY8" fmla="*/ 1194061 h 1195889"/>
                    <a:gd name="connsiteX9" fmla="*/ 25034 w 1011087"/>
                    <a:gd name="connsiteY9" fmla="*/ 1136911 h 1195889"/>
                    <a:gd name="connsiteX10" fmla="*/ 2015 w 1011087"/>
                    <a:gd name="connsiteY10" fmla="*/ 714636 h 1195889"/>
                    <a:gd name="connsiteX0" fmla="*/ 32651 w 1041723"/>
                    <a:gd name="connsiteY0" fmla="*/ 714636 h 1194089"/>
                    <a:gd name="connsiteX1" fmla="*/ 100120 w 1041723"/>
                    <a:gd name="connsiteY1" fmla="*/ 133612 h 1194089"/>
                    <a:gd name="connsiteX2" fmla="*/ 371185 w 1041723"/>
                    <a:gd name="connsiteY2" fmla="*/ 261 h 1194089"/>
                    <a:gd name="connsiteX3" fmla="*/ 677970 w 1041723"/>
                    <a:gd name="connsiteY3" fmla="*/ 146312 h 1194089"/>
                    <a:gd name="connsiteX4" fmla="*/ 754170 w 1041723"/>
                    <a:gd name="connsiteY4" fmla="*/ 457462 h 1194089"/>
                    <a:gd name="connsiteX5" fmla="*/ 931970 w 1041723"/>
                    <a:gd name="connsiteY5" fmla="*/ 336812 h 1194089"/>
                    <a:gd name="connsiteX6" fmla="*/ 1039919 w 1041723"/>
                    <a:gd name="connsiteY6" fmla="*/ 390786 h 1194089"/>
                    <a:gd name="connsiteX7" fmla="*/ 779570 w 1041723"/>
                    <a:gd name="connsiteY7" fmla="*/ 1175011 h 1194089"/>
                    <a:gd name="connsiteX8" fmla="*/ 402935 w 1041723"/>
                    <a:gd name="connsiteY8" fmla="*/ 1194061 h 1194089"/>
                    <a:gd name="connsiteX9" fmla="*/ 4870 w 1041723"/>
                    <a:gd name="connsiteY9" fmla="*/ 1175011 h 1194089"/>
                    <a:gd name="connsiteX10" fmla="*/ 32651 w 1041723"/>
                    <a:gd name="connsiteY10" fmla="*/ 714636 h 1194089"/>
                    <a:gd name="connsiteX0" fmla="*/ 5198 w 1014270"/>
                    <a:gd name="connsiteY0" fmla="*/ 714636 h 1196005"/>
                    <a:gd name="connsiteX1" fmla="*/ 72667 w 1014270"/>
                    <a:gd name="connsiteY1" fmla="*/ 133612 h 1196005"/>
                    <a:gd name="connsiteX2" fmla="*/ 343732 w 1014270"/>
                    <a:gd name="connsiteY2" fmla="*/ 261 h 1196005"/>
                    <a:gd name="connsiteX3" fmla="*/ 650517 w 1014270"/>
                    <a:gd name="connsiteY3" fmla="*/ 146312 h 1196005"/>
                    <a:gd name="connsiteX4" fmla="*/ 726717 w 1014270"/>
                    <a:gd name="connsiteY4" fmla="*/ 457462 h 1196005"/>
                    <a:gd name="connsiteX5" fmla="*/ 904517 w 1014270"/>
                    <a:gd name="connsiteY5" fmla="*/ 336812 h 1196005"/>
                    <a:gd name="connsiteX6" fmla="*/ 1012466 w 1014270"/>
                    <a:gd name="connsiteY6" fmla="*/ 390786 h 1196005"/>
                    <a:gd name="connsiteX7" fmla="*/ 752117 w 1014270"/>
                    <a:gd name="connsiteY7" fmla="*/ 1175011 h 1196005"/>
                    <a:gd name="connsiteX8" fmla="*/ 375482 w 1014270"/>
                    <a:gd name="connsiteY8" fmla="*/ 1194061 h 1196005"/>
                    <a:gd name="connsiteX9" fmla="*/ 15517 w 1014270"/>
                    <a:gd name="connsiteY9" fmla="*/ 1181361 h 1196005"/>
                    <a:gd name="connsiteX10" fmla="*/ 5198 w 1014270"/>
                    <a:gd name="connsiteY10" fmla="*/ 714636 h 1196005"/>
                    <a:gd name="connsiteX0" fmla="*/ 14521 w 1023593"/>
                    <a:gd name="connsiteY0" fmla="*/ 714636 h 1196005"/>
                    <a:gd name="connsiteX1" fmla="*/ 81990 w 1023593"/>
                    <a:gd name="connsiteY1" fmla="*/ 133612 h 1196005"/>
                    <a:gd name="connsiteX2" fmla="*/ 353055 w 1023593"/>
                    <a:gd name="connsiteY2" fmla="*/ 261 h 1196005"/>
                    <a:gd name="connsiteX3" fmla="*/ 659840 w 1023593"/>
                    <a:gd name="connsiteY3" fmla="*/ 146312 h 1196005"/>
                    <a:gd name="connsiteX4" fmla="*/ 736040 w 1023593"/>
                    <a:gd name="connsiteY4" fmla="*/ 457462 h 1196005"/>
                    <a:gd name="connsiteX5" fmla="*/ 913840 w 1023593"/>
                    <a:gd name="connsiteY5" fmla="*/ 336812 h 1196005"/>
                    <a:gd name="connsiteX6" fmla="*/ 1021789 w 1023593"/>
                    <a:gd name="connsiteY6" fmla="*/ 390786 h 1196005"/>
                    <a:gd name="connsiteX7" fmla="*/ 761440 w 1023593"/>
                    <a:gd name="connsiteY7" fmla="*/ 1175011 h 1196005"/>
                    <a:gd name="connsiteX8" fmla="*/ 384805 w 1023593"/>
                    <a:gd name="connsiteY8" fmla="*/ 1194061 h 1196005"/>
                    <a:gd name="connsiteX9" fmla="*/ 24840 w 1023593"/>
                    <a:gd name="connsiteY9" fmla="*/ 1181361 h 1196005"/>
                    <a:gd name="connsiteX10" fmla="*/ 14521 w 1023593"/>
                    <a:gd name="connsiteY10" fmla="*/ 714636 h 1196005"/>
                    <a:gd name="connsiteX0" fmla="*/ 14521 w 1023593"/>
                    <a:gd name="connsiteY0" fmla="*/ 714636 h 1196005"/>
                    <a:gd name="connsiteX1" fmla="*/ 81990 w 1023593"/>
                    <a:gd name="connsiteY1" fmla="*/ 133612 h 1196005"/>
                    <a:gd name="connsiteX2" fmla="*/ 353055 w 1023593"/>
                    <a:gd name="connsiteY2" fmla="*/ 261 h 1196005"/>
                    <a:gd name="connsiteX3" fmla="*/ 659840 w 1023593"/>
                    <a:gd name="connsiteY3" fmla="*/ 146312 h 1196005"/>
                    <a:gd name="connsiteX4" fmla="*/ 736040 w 1023593"/>
                    <a:gd name="connsiteY4" fmla="*/ 457462 h 1196005"/>
                    <a:gd name="connsiteX5" fmla="*/ 913840 w 1023593"/>
                    <a:gd name="connsiteY5" fmla="*/ 336812 h 1196005"/>
                    <a:gd name="connsiteX6" fmla="*/ 1021789 w 1023593"/>
                    <a:gd name="connsiteY6" fmla="*/ 390786 h 1196005"/>
                    <a:gd name="connsiteX7" fmla="*/ 761440 w 1023593"/>
                    <a:gd name="connsiteY7" fmla="*/ 1175011 h 1196005"/>
                    <a:gd name="connsiteX8" fmla="*/ 384805 w 1023593"/>
                    <a:gd name="connsiteY8" fmla="*/ 1194061 h 1196005"/>
                    <a:gd name="connsiteX9" fmla="*/ 24840 w 1023593"/>
                    <a:gd name="connsiteY9" fmla="*/ 1181361 h 1196005"/>
                    <a:gd name="connsiteX10" fmla="*/ 14521 w 1023593"/>
                    <a:gd name="connsiteY10" fmla="*/ 714636 h 1196005"/>
                    <a:gd name="connsiteX0" fmla="*/ 14521 w 1023593"/>
                    <a:gd name="connsiteY0" fmla="*/ 714636 h 1196005"/>
                    <a:gd name="connsiteX1" fmla="*/ 81990 w 1023593"/>
                    <a:gd name="connsiteY1" fmla="*/ 133612 h 1196005"/>
                    <a:gd name="connsiteX2" fmla="*/ 353055 w 1023593"/>
                    <a:gd name="connsiteY2" fmla="*/ 261 h 1196005"/>
                    <a:gd name="connsiteX3" fmla="*/ 659840 w 1023593"/>
                    <a:gd name="connsiteY3" fmla="*/ 146312 h 1196005"/>
                    <a:gd name="connsiteX4" fmla="*/ 736040 w 1023593"/>
                    <a:gd name="connsiteY4" fmla="*/ 457462 h 1196005"/>
                    <a:gd name="connsiteX5" fmla="*/ 913840 w 1023593"/>
                    <a:gd name="connsiteY5" fmla="*/ 336812 h 1196005"/>
                    <a:gd name="connsiteX6" fmla="*/ 1021789 w 1023593"/>
                    <a:gd name="connsiteY6" fmla="*/ 390786 h 1196005"/>
                    <a:gd name="connsiteX7" fmla="*/ 761440 w 1023593"/>
                    <a:gd name="connsiteY7" fmla="*/ 1175011 h 1196005"/>
                    <a:gd name="connsiteX8" fmla="*/ 384805 w 1023593"/>
                    <a:gd name="connsiteY8" fmla="*/ 1194061 h 1196005"/>
                    <a:gd name="connsiteX9" fmla="*/ 24840 w 1023593"/>
                    <a:gd name="connsiteY9" fmla="*/ 1181361 h 1196005"/>
                    <a:gd name="connsiteX10" fmla="*/ 14521 w 1023593"/>
                    <a:gd name="connsiteY10" fmla="*/ 714636 h 1196005"/>
                    <a:gd name="connsiteX0" fmla="*/ 14521 w 1024356"/>
                    <a:gd name="connsiteY0" fmla="*/ 714636 h 1196005"/>
                    <a:gd name="connsiteX1" fmla="*/ 81990 w 1024356"/>
                    <a:gd name="connsiteY1" fmla="*/ 133612 h 1196005"/>
                    <a:gd name="connsiteX2" fmla="*/ 353055 w 1024356"/>
                    <a:gd name="connsiteY2" fmla="*/ 261 h 1196005"/>
                    <a:gd name="connsiteX3" fmla="*/ 659840 w 1024356"/>
                    <a:gd name="connsiteY3" fmla="*/ 146312 h 1196005"/>
                    <a:gd name="connsiteX4" fmla="*/ 736040 w 1024356"/>
                    <a:gd name="connsiteY4" fmla="*/ 457462 h 1196005"/>
                    <a:gd name="connsiteX5" fmla="*/ 913840 w 1024356"/>
                    <a:gd name="connsiteY5" fmla="*/ 336812 h 1196005"/>
                    <a:gd name="connsiteX6" fmla="*/ 1021789 w 1024356"/>
                    <a:gd name="connsiteY6" fmla="*/ 390786 h 1196005"/>
                    <a:gd name="connsiteX7" fmla="*/ 761440 w 1024356"/>
                    <a:gd name="connsiteY7" fmla="*/ 1175011 h 1196005"/>
                    <a:gd name="connsiteX8" fmla="*/ 384805 w 1024356"/>
                    <a:gd name="connsiteY8" fmla="*/ 1194061 h 1196005"/>
                    <a:gd name="connsiteX9" fmla="*/ 24840 w 1024356"/>
                    <a:gd name="connsiteY9" fmla="*/ 1181361 h 1196005"/>
                    <a:gd name="connsiteX10" fmla="*/ 14521 w 1024356"/>
                    <a:gd name="connsiteY10" fmla="*/ 714636 h 1196005"/>
                    <a:gd name="connsiteX0" fmla="*/ 14521 w 1023724"/>
                    <a:gd name="connsiteY0" fmla="*/ 714636 h 1196005"/>
                    <a:gd name="connsiteX1" fmla="*/ 81990 w 1023724"/>
                    <a:gd name="connsiteY1" fmla="*/ 133612 h 1196005"/>
                    <a:gd name="connsiteX2" fmla="*/ 353055 w 1023724"/>
                    <a:gd name="connsiteY2" fmla="*/ 261 h 1196005"/>
                    <a:gd name="connsiteX3" fmla="*/ 659840 w 1023724"/>
                    <a:gd name="connsiteY3" fmla="*/ 146312 h 1196005"/>
                    <a:gd name="connsiteX4" fmla="*/ 736040 w 1023724"/>
                    <a:gd name="connsiteY4" fmla="*/ 457462 h 1196005"/>
                    <a:gd name="connsiteX5" fmla="*/ 894790 w 1023724"/>
                    <a:gd name="connsiteY5" fmla="*/ 324112 h 1196005"/>
                    <a:gd name="connsiteX6" fmla="*/ 1021789 w 1023724"/>
                    <a:gd name="connsiteY6" fmla="*/ 390786 h 1196005"/>
                    <a:gd name="connsiteX7" fmla="*/ 761440 w 1023724"/>
                    <a:gd name="connsiteY7" fmla="*/ 1175011 h 1196005"/>
                    <a:gd name="connsiteX8" fmla="*/ 384805 w 1023724"/>
                    <a:gd name="connsiteY8" fmla="*/ 1194061 h 1196005"/>
                    <a:gd name="connsiteX9" fmla="*/ 24840 w 1023724"/>
                    <a:gd name="connsiteY9" fmla="*/ 1181361 h 1196005"/>
                    <a:gd name="connsiteX10" fmla="*/ 14521 w 1023724"/>
                    <a:gd name="connsiteY10" fmla="*/ 714636 h 1196005"/>
                    <a:gd name="connsiteX0" fmla="*/ 14521 w 1021789"/>
                    <a:gd name="connsiteY0" fmla="*/ 714636 h 1196005"/>
                    <a:gd name="connsiteX1" fmla="*/ 81990 w 1021789"/>
                    <a:gd name="connsiteY1" fmla="*/ 133612 h 1196005"/>
                    <a:gd name="connsiteX2" fmla="*/ 353055 w 1021789"/>
                    <a:gd name="connsiteY2" fmla="*/ 261 h 1196005"/>
                    <a:gd name="connsiteX3" fmla="*/ 659840 w 1021789"/>
                    <a:gd name="connsiteY3" fmla="*/ 146312 h 1196005"/>
                    <a:gd name="connsiteX4" fmla="*/ 736040 w 1021789"/>
                    <a:gd name="connsiteY4" fmla="*/ 457462 h 1196005"/>
                    <a:gd name="connsiteX5" fmla="*/ 894790 w 1021789"/>
                    <a:gd name="connsiteY5" fmla="*/ 324112 h 1196005"/>
                    <a:gd name="connsiteX6" fmla="*/ 1021789 w 1021789"/>
                    <a:gd name="connsiteY6" fmla="*/ 390786 h 1196005"/>
                    <a:gd name="connsiteX7" fmla="*/ 761440 w 1021789"/>
                    <a:gd name="connsiteY7" fmla="*/ 1175011 h 1196005"/>
                    <a:gd name="connsiteX8" fmla="*/ 384805 w 1021789"/>
                    <a:gd name="connsiteY8" fmla="*/ 1194061 h 1196005"/>
                    <a:gd name="connsiteX9" fmla="*/ 24840 w 1021789"/>
                    <a:gd name="connsiteY9" fmla="*/ 1181361 h 1196005"/>
                    <a:gd name="connsiteX10" fmla="*/ 14521 w 1021789"/>
                    <a:gd name="connsiteY10" fmla="*/ 714636 h 1196005"/>
                    <a:gd name="connsiteX0" fmla="*/ 14521 w 1021789"/>
                    <a:gd name="connsiteY0" fmla="*/ 714636 h 1196005"/>
                    <a:gd name="connsiteX1" fmla="*/ 81990 w 1021789"/>
                    <a:gd name="connsiteY1" fmla="*/ 133612 h 1196005"/>
                    <a:gd name="connsiteX2" fmla="*/ 353055 w 1021789"/>
                    <a:gd name="connsiteY2" fmla="*/ 261 h 1196005"/>
                    <a:gd name="connsiteX3" fmla="*/ 659840 w 1021789"/>
                    <a:gd name="connsiteY3" fmla="*/ 146312 h 1196005"/>
                    <a:gd name="connsiteX4" fmla="*/ 736040 w 1021789"/>
                    <a:gd name="connsiteY4" fmla="*/ 457462 h 1196005"/>
                    <a:gd name="connsiteX5" fmla="*/ 894790 w 1021789"/>
                    <a:gd name="connsiteY5" fmla="*/ 324112 h 1196005"/>
                    <a:gd name="connsiteX6" fmla="*/ 1021789 w 1021789"/>
                    <a:gd name="connsiteY6" fmla="*/ 390786 h 1196005"/>
                    <a:gd name="connsiteX7" fmla="*/ 761440 w 1021789"/>
                    <a:gd name="connsiteY7" fmla="*/ 1175011 h 1196005"/>
                    <a:gd name="connsiteX8" fmla="*/ 384805 w 1021789"/>
                    <a:gd name="connsiteY8" fmla="*/ 1194061 h 1196005"/>
                    <a:gd name="connsiteX9" fmla="*/ 24840 w 1021789"/>
                    <a:gd name="connsiteY9" fmla="*/ 1181361 h 1196005"/>
                    <a:gd name="connsiteX10" fmla="*/ 14521 w 1021789"/>
                    <a:gd name="connsiteY10" fmla="*/ 714636 h 1196005"/>
                    <a:gd name="connsiteX0" fmla="*/ 14521 w 1040839"/>
                    <a:gd name="connsiteY0" fmla="*/ 714636 h 1196005"/>
                    <a:gd name="connsiteX1" fmla="*/ 81990 w 1040839"/>
                    <a:gd name="connsiteY1" fmla="*/ 133612 h 1196005"/>
                    <a:gd name="connsiteX2" fmla="*/ 353055 w 1040839"/>
                    <a:gd name="connsiteY2" fmla="*/ 261 h 1196005"/>
                    <a:gd name="connsiteX3" fmla="*/ 659840 w 1040839"/>
                    <a:gd name="connsiteY3" fmla="*/ 146312 h 1196005"/>
                    <a:gd name="connsiteX4" fmla="*/ 736040 w 1040839"/>
                    <a:gd name="connsiteY4" fmla="*/ 457462 h 1196005"/>
                    <a:gd name="connsiteX5" fmla="*/ 894790 w 1040839"/>
                    <a:gd name="connsiteY5" fmla="*/ 324112 h 1196005"/>
                    <a:gd name="connsiteX6" fmla="*/ 1040839 w 1040839"/>
                    <a:gd name="connsiteY6" fmla="*/ 384436 h 1196005"/>
                    <a:gd name="connsiteX7" fmla="*/ 761440 w 1040839"/>
                    <a:gd name="connsiteY7" fmla="*/ 1175011 h 1196005"/>
                    <a:gd name="connsiteX8" fmla="*/ 384805 w 1040839"/>
                    <a:gd name="connsiteY8" fmla="*/ 1194061 h 1196005"/>
                    <a:gd name="connsiteX9" fmla="*/ 24840 w 1040839"/>
                    <a:gd name="connsiteY9" fmla="*/ 1181361 h 1196005"/>
                    <a:gd name="connsiteX10" fmla="*/ 14521 w 1040839"/>
                    <a:gd name="connsiteY10" fmla="*/ 714636 h 1196005"/>
                    <a:gd name="connsiteX0" fmla="*/ 14521 w 1040839"/>
                    <a:gd name="connsiteY0" fmla="*/ 714636 h 1196005"/>
                    <a:gd name="connsiteX1" fmla="*/ 81990 w 1040839"/>
                    <a:gd name="connsiteY1" fmla="*/ 133612 h 1196005"/>
                    <a:gd name="connsiteX2" fmla="*/ 353055 w 1040839"/>
                    <a:gd name="connsiteY2" fmla="*/ 261 h 1196005"/>
                    <a:gd name="connsiteX3" fmla="*/ 659840 w 1040839"/>
                    <a:gd name="connsiteY3" fmla="*/ 146312 h 1196005"/>
                    <a:gd name="connsiteX4" fmla="*/ 736040 w 1040839"/>
                    <a:gd name="connsiteY4" fmla="*/ 457462 h 1196005"/>
                    <a:gd name="connsiteX5" fmla="*/ 894790 w 1040839"/>
                    <a:gd name="connsiteY5" fmla="*/ 324112 h 1196005"/>
                    <a:gd name="connsiteX6" fmla="*/ 1040839 w 1040839"/>
                    <a:gd name="connsiteY6" fmla="*/ 384436 h 1196005"/>
                    <a:gd name="connsiteX7" fmla="*/ 761440 w 1040839"/>
                    <a:gd name="connsiteY7" fmla="*/ 1175011 h 1196005"/>
                    <a:gd name="connsiteX8" fmla="*/ 384805 w 1040839"/>
                    <a:gd name="connsiteY8" fmla="*/ 1194061 h 1196005"/>
                    <a:gd name="connsiteX9" fmla="*/ 24840 w 1040839"/>
                    <a:gd name="connsiteY9" fmla="*/ 1181361 h 1196005"/>
                    <a:gd name="connsiteX10" fmla="*/ 14521 w 1040839"/>
                    <a:gd name="connsiteY10" fmla="*/ 714636 h 1196005"/>
                    <a:gd name="connsiteX0" fmla="*/ 14521 w 1040839"/>
                    <a:gd name="connsiteY0" fmla="*/ 714636 h 1196005"/>
                    <a:gd name="connsiteX1" fmla="*/ 81990 w 1040839"/>
                    <a:gd name="connsiteY1" fmla="*/ 133612 h 1196005"/>
                    <a:gd name="connsiteX2" fmla="*/ 353055 w 1040839"/>
                    <a:gd name="connsiteY2" fmla="*/ 261 h 1196005"/>
                    <a:gd name="connsiteX3" fmla="*/ 659840 w 1040839"/>
                    <a:gd name="connsiteY3" fmla="*/ 146312 h 1196005"/>
                    <a:gd name="connsiteX4" fmla="*/ 736040 w 1040839"/>
                    <a:gd name="connsiteY4" fmla="*/ 457462 h 1196005"/>
                    <a:gd name="connsiteX5" fmla="*/ 875740 w 1040839"/>
                    <a:gd name="connsiteY5" fmla="*/ 305062 h 1196005"/>
                    <a:gd name="connsiteX6" fmla="*/ 1040839 w 1040839"/>
                    <a:gd name="connsiteY6" fmla="*/ 384436 h 1196005"/>
                    <a:gd name="connsiteX7" fmla="*/ 761440 w 1040839"/>
                    <a:gd name="connsiteY7" fmla="*/ 1175011 h 1196005"/>
                    <a:gd name="connsiteX8" fmla="*/ 384805 w 1040839"/>
                    <a:gd name="connsiteY8" fmla="*/ 1194061 h 1196005"/>
                    <a:gd name="connsiteX9" fmla="*/ 24840 w 1040839"/>
                    <a:gd name="connsiteY9" fmla="*/ 1181361 h 1196005"/>
                    <a:gd name="connsiteX10" fmla="*/ 14521 w 1040839"/>
                    <a:gd name="connsiteY10" fmla="*/ 714636 h 1196005"/>
                    <a:gd name="connsiteX0" fmla="*/ 14521 w 1040839"/>
                    <a:gd name="connsiteY0" fmla="*/ 714636 h 1222986"/>
                    <a:gd name="connsiteX1" fmla="*/ 81990 w 1040839"/>
                    <a:gd name="connsiteY1" fmla="*/ 133612 h 1222986"/>
                    <a:gd name="connsiteX2" fmla="*/ 353055 w 1040839"/>
                    <a:gd name="connsiteY2" fmla="*/ 261 h 1222986"/>
                    <a:gd name="connsiteX3" fmla="*/ 659840 w 1040839"/>
                    <a:gd name="connsiteY3" fmla="*/ 146312 h 1222986"/>
                    <a:gd name="connsiteX4" fmla="*/ 736040 w 1040839"/>
                    <a:gd name="connsiteY4" fmla="*/ 457462 h 1222986"/>
                    <a:gd name="connsiteX5" fmla="*/ 875740 w 1040839"/>
                    <a:gd name="connsiteY5" fmla="*/ 305062 h 1222986"/>
                    <a:gd name="connsiteX6" fmla="*/ 1040839 w 1040839"/>
                    <a:gd name="connsiteY6" fmla="*/ 384436 h 1222986"/>
                    <a:gd name="connsiteX7" fmla="*/ 761440 w 1040839"/>
                    <a:gd name="connsiteY7" fmla="*/ 1219461 h 1222986"/>
                    <a:gd name="connsiteX8" fmla="*/ 384805 w 1040839"/>
                    <a:gd name="connsiteY8" fmla="*/ 1194061 h 1222986"/>
                    <a:gd name="connsiteX9" fmla="*/ 24840 w 1040839"/>
                    <a:gd name="connsiteY9" fmla="*/ 1181361 h 1222986"/>
                    <a:gd name="connsiteX10" fmla="*/ 14521 w 1040839"/>
                    <a:gd name="connsiteY10" fmla="*/ 714636 h 1222986"/>
                    <a:gd name="connsiteX0" fmla="*/ 14521 w 1040842"/>
                    <a:gd name="connsiteY0" fmla="*/ 714636 h 1222986"/>
                    <a:gd name="connsiteX1" fmla="*/ 81990 w 1040842"/>
                    <a:gd name="connsiteY1" fmla="*/ 133612 h 1222986"/>
                    <a:gd name="connsiteX2" fmla="*/ 353055 w 1040842"/>
                    <a:gd name="connsiteY2" fmla="*/ 261 h 1222986"/>
                    <a:gd name="connsiteX3" fmla="*/ 659840 w 1040842"/>
                    <a:gd name="connsiteY3" fmla="*/ 146312 h 1222986"/>
                    <a:gd name="connsiteX4" fmla="*/ 736040 w 1040842"/>
                    <a:gd name="connsiteY4" fmla="*/ 457462 h 1222986"/>
                    <a:gd name="connsiteX5" fmla="*/ 875740 w 1040842"/>
                    <a:gd name="connsiteY5" fmla="*/ 305062 h 1222986"/>
                    <a:gd name="connsiteX6" fmla="*/ 1040839 w 1040842"/>
                    <a:gd name="connsiteY6" fmla="*/ 384436 h 1222986"/>
                    <a:gd name="connsiteX7" fmla="*/ 736040 w 1040842"/>
                    <a:gd name="connsiteY7" fmla="*/ 863861 h 1222986"/>
                    <a:gd name="connsiteX8" fmla="*/ 761440 w 1040842"/>
                    <a:gd name="connsiteY8" fmla="*/ 1219461 h 1222986"/>
                    <a:gd name="connsiteX9" fmla="*/ 384805 w 1040842"/>
                    <a:gd name="connsiteY9" fmla="*/ 1194061 h 1222986"/>
                    <a:gd name="connsiteX10" fmla="*/ 24840 w 1040842"/>
                    <a:gd name="connsiteY10" fmla="*/ 1181361 h 1222986"/>
                    <a:gd name="connsiteX11" fmla="*/ 14521 w 1040842"/>
                    <a:gd name="connsiteY11" fmla="*/ 714636 h 1222986"/>
                    <a:gd name="connsiteX0" fmla="*/ 14521 w 1040843"/>
                    <a:gd name="connsiteY0" fmla="*/ 714636 h 1222986"/>
                    <a:gd name="connsiteX1" fmla="*/ 81990 w 1040843"/>
                    <a:gd name="connsiteY1" fmla="*/ 133612 h 1222986"/>
                    <a:gd name="connsiteX2" fmla="*/ 353055 w 1040843"/>
                    <a:gd name="connsiteY2" fmla="*/ 261 h 1222986"/>
                    <a:gd name="connsiteX3" fmla="*/ 659840 w 1040843"/>
                    <a:gd name="connsiteY3" fmla="*/ 146312 h 1222986"/>
                    <a:gd name="connsiteX4" fmla="*/ 736040 w 1040843"/>
                    <a:gd name="connsiteY4" fmla="*/ 457462 h 1222986"/>
                    <a:gd name="connsiteX5" fmla="*/ 875740 w 1040843"/>
                    <a:gd name="connsiteY5" fmla="*/ 305062 h 1222986"/>
                    <a:gd name="connsiteX6" fmla="*/ 1040839 w 1040843"/>
                    <a:gd name="connsiteY6" fmla="*/ 384436 h 1222986"/>
                    <a:gd name="connsiteX7" fmla="*/ 786840 w 1040843"/>
                    <a:gd name="connsiteY7" fmla="*/ 908311 h 1222986"/>
                    <a:gd name="connsiteX8" fmla="*/ 761440 w 1040843"/>
                    <a:gd name="connsiteY8" fmla="*/ 1219461 h 1222986"/>
                    <a:gd name="connsiteX9" fmla="*/ 384805 w 1040843"/>
                    <a:gd name="connsiteY9" fmla="*/ 1194061 h 1222986"/>
                    <a:gd name="connsiteX10" fmla="*/ 24840 w 1040843"/>
                    <a:gd name="connsiteY10" fmla="*/ 1181361 h 1222986"/>
                    <a:gd name="connsiteX11" fmla="*/ 14521 w 1040843"/>
                    <a:gd name="connsiteY11" fmla="*/ 714636 h 1222986"/>
                    <a:gd name="connsiteX0" fmla="*/ 16497 w 1042819"/>
                    <a:gd name="connsiteY0" fmla="*/ 714636 h 1222986"/>
                    <a:gd name="connsiteX1" fmla="*/ 83966 w 1042819"/>
                    <a:gd name="connsiteY1" fmla="*/ 133612 h 1222986"/>
                    <a:gd name="connsiteX2" fmla="*/ 355031 w 1042819"/>
                    <a:gd name="connsiteY2" fmla="*/ 261 h 1222986"/>
                    <a:gd name="connsiteX3" fmla="*/ 661816 w 1042819"/>
                    <a:gd name="connsiteY3" fmla="*/ 146312 h 1222986"/>
                    <a:gd name="connsiteX4" fmla="*/ 738016 w 1042819"/>
                    <a:gd name="connsiteY4" fmla="*/ 457462 h 1222986"/>
                    <a:gd name="connsiteX5" fmla="*/ 877716 w 1042819"/>
                    <a:gd name="connsiteY5" fmla="*/ 305062 h 1222986"/>
                    <a:gd name="connsiteX6" fmla="*/ 1042815 w 1042819"/>
                    <a:gd name="connsiteY6" fmla="*/ 384436 h 1222986"/>
                    <a:gd name="connsiteX7" fmla="*/ 788816 w 1042819"/>
                    <a:gd name="connsiteY7" fmla="*/ 908311 h 1222986"/>
                    <a:gd name="connsiteX8" fmla="*/ 763416 w 1042819"/>
                    <a:gd name="connsiteY8" fmla="*/ 1219461 h 1222986"/>
                    <a:gd name="connsiteX9" fmla="*/ 386781 w 1042819"/>
                    <a:gd name="connsiteY9" fmla="*/ 1194061 h 1222986"/>
                    <a:gd name="connsiteX10" fmla="*/ 7766 w 1042819"/>
                    <a:gd name="connsiteY10" fmla="*/ 1181361 h 1222986"/>
                    <a:gd name="connsiteX11" fmla="*/ 16497 w 1042819"/>
                    <a:gd name="connsiteY11" fmla="*/ 714636 h 1222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42819" h="1222986">
                      <a:moveTo>
                        <a:pt x="16497" y="714636"/>
                      </a:moveTo>
                      <a:cubicBezTo>
                        <a:pt x="29197" y="540011"/>
                        <a:pt x="-53948" y="235741"/>
                        <a:pt x="83966" y="133612"/>
                      </a:cubicBezTo>
                      <a:cubicBezTo>
                        <a:pt x="171080" y="6083"/>
                        <a:pt x="258723" y="-1856"/>
                        <a:pt x="355031" y="261"/>
                      </a:cubicBezTo>
                      <a:cubicBezTo>
                        <a:pt x="451339" y="2378"/>
                        <a:pt x="610685" y="44712"/>
                        <a:pt x="661816" y="146312"/>
                      </a:cubicBezTo>
                      <a:cubicBezTo>
                        <a:pt x="776447" y="222512"/>
                        <a:pt x="686158" y="437354"/>
                        <a:pt x="738016" y="457462"/>
                      </a:cubicBezTo>
                      <a:cubicBezTo>
                        <a:pt x="789874" y="477570"/>
                        <a:pt x="804691" y="336283"/>
                        <a:pt x="877716" y="305062"/>
                      </a:cubicBezTo>
                      <a:cubicBezTo>
                        <a:pt x="957091" y="261141"/>
                        <a:pt x="999423" y="309295"/>
                        <a:pt x="1042815" y="384436"/>
                      </a:cubicBezTo>
                      <a:cubicBezTo>
                        <a:pt x="1043873" y="493444"/>
                        <a:pt x="835382" y="769140"/>
                        <a:pt x="788816" y="908311"/>
                      </a:cubicBezTo>
                      <a:cubicBezTo>
                        <a:pt x="742250" y="1047482"/>
                        <a:pt x="846297" y="1180303"/>
                        <a:pt x="763416" y="1219461"/>
                      </a:cubicBezTo>
                      <a:cubicBezTo>
                        <a:pt x="630794" y="1233748"/>
                        <a:pt x="512723" y="1200411"/>
                        <a:pt x="386781" y="1194061"/>
                      </a:cubicBezTo>
                      <a:cubicBezTo>
                        <a:pt x="260839" y="1187711"/>
                        <a:pt x="112872" y="1201999"/>
                        <a:pt x="7766" y="1181361"/>
                      </a:cubicBezTo>
                      <a:cubicBezTo>
                        <a:pt x="-8440" y="1059123"/>
                        <a:pt x="3797" y="889261"/>
                        <a:pt x="16497" y="714636"/>
                      </a:cubicBezTo>
                      <a:close/>
                    </a:path>
                  </a:pathLst>
                </a:custGeom>
                <a:pattFill prst="zigZag">
                  <a:fgClr>
                    <a:schemeClr val="bg2">
                      <a:lumMod val="25000"/>
                    </a:schemeClr>
                  </a:fgClr>
                  <a:bgClr>
                    <a:schemeClr val="bg2">
                      <a:lumMod val="90000"/>
                    </a:schemeClr>
                  </a:bgClr>
                </a:pattFill>
                <a:ln>
                  <a:solidFill>
                    <a:srgbClr val="9F9E9F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AFF72BD6-A06B-4AF4-B9A1-A1A258EE2089}"/>
              </a:ext>
            </a:extLst>
          </p:cNvPr>
          <p:cNvGrpSpPr/>
          <p:nvPr/>
        </p:nvGrpSpPr>
        <p:grpSpPr>
          <a:xfrm>
            <a:off x="7507146" y="1902103"/>
            <a:ext cx="1408254" cy="4329088"/>
            <a:chOff x="-1160575" y="2703304"/>
            <a:chExt cx="1115390" cy="3410267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69F7E212-CFAA-48DB-B60A-0E30B6E7DB86}"/>
                </a:ext>
              </a:extLst>
            </p:cNvPr>
            <p:cNvGrpSpPr/>
            <p:nvPr/>
          </p:nvGrpSpPr>
          <p:grpSpPr>
            <a:xfrm>
              <a:off x="-1160575" y="2703304"/>
              <a:ext cx="1115390" cy="3410267"/>
              <a:chOff x="1372610" y="2740439"/>
              <a:chExt cx="776555" cy="2374289"/>
            </a:xfrm>
          </p:grpSpPr>
          <p:grpSp>
            <p:nvGrpSpPr>
              <p:cNvPr id="440" name="Group 439">
                <a:extLst>
                  <a:ext uri="{FF2B5EF4-FFF2-40B4-BE49-F238E27FC236}">
                    <a16:creationId xmlns:a16="http://schemas.microsoft.com/office/drawing/2014/main" id="{E5A2451F-2DB7-450A-A03E-72392AACFE17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467" name="Chord 466">
                  <a:extLst>
                    <a:ext uri="{FF2B5EF4-FFF2-40B4-BE49-F238E27FC236}">
                      <a16:creationId xmlns:a16="http://schemas.microsoft.com/office/drawing/2014/main" id="{817BA357-7613-45EB-9A53-92A1E87B66BB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Chord 467">
                  <a:extLst>
                    <a:ext uri="{FF2B5EF4-FFF2-40B4-BE49-F238E27FC236}">
                      <a16:creationId xmlns:a16="http://schemas.microsoft.com/office/drawing/2014/main" id="{F933DD8E-702C-4A4E-8DFC-C7C827C44887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41" name="Group 440">
                <a:extLst>
                  <a:ext uri="{FF2B5EF4-FFF2-40B4-BE49-F238E27FC236}">
                    <a16:creationId xmlns:a16="http://schemas.microsoft.com/office/drawing/2014/main" id="{83E81FB1-23D5-4BBD-9971-2C5D04D92ADC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465" name="Chord 464">
                  <a:extLst>
                    <a:ext uri="{FF2B5EF4-FFF2-40B4-BE49-F238E27FC236}">
                      <a16:creationId xmlns:a16="http://schemas.microsoft.com/office/drawing/2014/main" id="{F2190CAD-73AF-4139-A428-AAA0EF899B2A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Chord 465">
                  <a:extLst>
                    <a:ext uri="{FF2B5EF4-FFF2-40B4-BE49-F238E27FC236}">
                      <a16:creationId xmlns:a16="http://schemas.microsoft.com/office/drawing/2014/main" id="{A22A859E-1466-4D9A-9E6A-89C61C312329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2" name="Rectangle: Single Corner Snipped 441">
                <a:extLst>
                  <a:ext uri="{FF2B5EF4-FFF2-40B4-BE49-F238E27FC236}">
                    <a16:creationId xmlns:a16="http://schemas.microsoft.com/office/drawing/2014/main" id="{DE877290-8673-4D78-BA03-5D14D0A15DAB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34FAEDF9-6913-453A-948F-1E8C05294D8C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7F6D0E2B-AFF6-4743-9159-DC6861AB8C61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5" name="Flowchart: Off-page Connector 444">
                <a:extLst>
                  <a:ext uri="{FF2B5EF4-FFF2-40B4-BE49-F238E27FC236}">
                    <a16:creationId xmlns:a16="http://schemas.microsoft.com/office/drawing/2014/main" id="{0F6F6BF3-6BC7-451B-A406-67C9FC795752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6" name="Oval 445">
                <a:extLst>
                  <a:ext uri="{FF2B5EF4-FFF2-40B4-BE49-F238E27FC236}">
                    <a16:creationId xmlns:a16="http://schemas.microsoft.com/office/drawing/2014/main" id="{F973CF30-9AAF-4959-959A-E5B17B53F0CA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" name="Flowchart: Terminator 446">
                <a:extLst>
                  <a:ext uri="{FF2B5EF4-FFF2-40B4-BE49-F238E27FC236}">
                    <a16:creationId xmlns:a16="http://schemas.microsoft.com/office/drawing/2014/main" id="{35EE018A-BBC8-479C-A023-5E283161DCCC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" name="Flowchart: Terminator 447">
                <a:extLst>
                  <a:ext uri="{FF2B5EF4-FFF2-40B4-BE49-F238E27FC236}">
                    <a16:creationId xmlns:a16="http://schemas.microsoft.com/office/drawing/2014/main" id="{AD0EA4BC-FFD7-4798-8B8D-B04802DD5C81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lowchart: Delay 448">
                <a:extLst>
                  <a:ext uri="{FF2B5EF4-FFF2-40B4-BE49-F238E27FC236}">
                    <a16:creationId xmlns:a16="http://schemas.microsoft.com/office/drawing/2014/main" id="{4A3FA09C-CC15-41B7-A62E-45EDBE234E73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Moon 449">
                <a:extLst>
                  <a:ext uri="{FF2B5EF4-FFF2-40B4-BE49-F238E27FC236}">
                    <a16:creationId xmlns:a16="http://schemas.microsoft.com/office/drawing/2014/main" id="{D1F26AF3-12FC-483C-9D19-19426D67E211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Moon 450">
                <a:extLst>
                  <a:ext uri="{FF2B5EF4-FFF2-40B4-BE49-F238E27FC236}">
                    <a16:creationId xmlns:a16="http://schemas.microsoft.com/office/drawing/2014/main" id="{EA06F67D-82C1-441E-8511-3ED983B928C0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C28446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2F58674C-22D0-4986-B2FB-14322902BA4B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lowchart: Delay 452">
                <a:extLst>
                  <a:ext uri="{FF2B5EF4-FFF2-40B4-BE49-F238E27FC236}">
                    <a16:creationId xmlns:a16="http://schemas.microsoft.com/office/drawing/2014/main" id="{7B3603A3-F428-4E3D-B48B-E241F259FECF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Right Triangle 453">
                <a:extLst>
                  <a:ext uri="{FF2B5EF4-FFF2-40B4-BE49-F238E27FC236}">
                    <a16:creationId xmlns:a16="http://schemas.microsoft.com/office/drawing/2014/main" id="{29CAC4D8-6571-43F5-83BB-561CE3C5B05B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5" name="Right Triangle 454">
                <a:extLst>
                  <a:ext uri="{FF2B5EF4-FFF2-40B4-BE49-F238E27FC236}">
                    <a16:creationId xmlns:a16="http://schemas.microsoft.com/office/drawing/2014/main" id="{9E6A0DF3-971E-4A73-A08E-0C8974DAD11E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lowchart: Manual Operation 26">
                <a:extLst>
                  <a:ext uri="{FF2B5EF4-FFF2-40B4-BE49-F238E27FC236}">
                    <a16:creationId xmlns:a16="http://schemas.microsoft.com/office/drawing/2014/main" id="{8D14BAEB-34F4-4595-B525-BEF52C067D05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lowchart: Manual Operation 26">
                <a:extLst>
                  <a:ext uri="{FF2B5EF4-FFF2-40B4-BE49-F238E27FC236}">
                    <a16:creationId xmlns:a16="http://schemas.microsoft.com/office/drawing/2014/main" id="{AC4D6D49-5ABC-43CE-8AE1-AD18300013FB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lowchart: Terminator 457">
                <a:extLst>
                  <a:ext uri="{FF2B5EF4-FFF2-40B4-BE49-F238E27FC236}">
                    <a16:creationId xmlns:a16="http://schemas.microsoft.com/office/drawing/2014/main" id="{96EF617B-9DBE-4712-82FE-E308754A939B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lowchart: Terminator 458">
                <a:extLst>
                  <a:ext uri="{FF2B5EF4-FFF2-40B4-BE49-F238E27FC236}">
                    <a16:creationId xmlns:a16="http://schemas.microsoft.com/office/drawing/2014/main" id="{50241861-2F53-49E2-BB65-1D8878707107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lowchart: Connector 459">
                <a:extLst>
                  <a:ext uri="{FF2B5EF4-FFF2-40B4-BE49-F238E27FC236}">
                    <a16:creationId xmlns:a16="http://schemas.microsoft.com/office/drawing/2014/main" id="{DFEED92E-F3B1-46D3-8888-48F526B4B182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lowchart: Connector 460">
                <a:extLst>
                  <a:ext uri="{FF2B5EF4-FFF2-40B4-BE49-F238E27FC236}">
                    <a16:creationId xmlns:a16="http://schemas.microsoft.com/office/drawing/2014/main" id="{01E31E21-AF59-4CF5-A7E4-E8827B862F37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2" name="Group 461">
                <a:extLst>
                  <a:ext uri="{FF2B5EF4-FFF2-40B4-BE49-F238E27FC236}">
                    <a16:creationId xmlns:a16="http://schemas.microsoft.com/office/drawing/2014/main" id="{55946DC7-15AA-4A6B-98C4-7D9CBC146CD8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463" name="Rectangle 462">
                  <a:extLst>
                    <a:ext uri="{FF2B5EF4-FFF2-40B4-BE49-F238E27FC236}">
                      <a16:creationId xmlns:a16="http://schemas.microsoft.com/office/drawing/2014/main" id="{4E9E2ACB-E6F8-4111-8C3E-D29FCCFBCDAB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464" name="Picture 463">
                  <a:extLst>
                    <a:ext uri="{FF2B5EF4-FFF2-40B4-BE49-F238E27FC236}">
                      <a16:creationId xmlns:a16="http://schemas.microsoft.com/office/drawing/2014/main" id="{15A61EFD-9A34-4270-AE16-7ED4BFA40BB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CBA23F4B-BE4E-4555-B67A-12130A32A716}"/>
                </a:ext>
              </a:extLst>
            </p:cNvPr>
            <p:cNvGrpSpPr/>
            <p:nvPr/>
          </p:nvGrpSpPr>
          <p:grpSpPr>
            <a:xfrm rot="534989" flipH="1">
              <a:off x="-547610" y="3385856"/>
              <a:ext cx="270907" cy="174584"/>
              <a:chOff x="5136060" y="1710152"/>
              <a:chExt cx="538831" cy="347248"/>
            </a:xfrm>
          </p:grpSpPr>
          <p:sp>
            <p:nvSpPr>
              <p:cNvPr id="430" name="Oval 5">
                <a:extLst>
                  <a:ext uri="{FF2B5EF4-FFF2-40B4-BE49-F238E27FC236}">
                    <a16:creationId xmlns:a16="http://schemas.microsoft.com/office/drawing/2014/main" id="{024C2A62-E350-4052-A72D-E62C7DBA236F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31" name="Group 430">
                <a:extLst>
                  <a:ext uri="{FF2B5EF4-FFF2-40B4-BE49-F238E27FC236}">
                    <a16:creationId xmlns:a16="http://schemas.microsoft.com/office/drawing/2014/main" id="{84F24FF6-95AB-484B-9DE1-44A12877CB54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80F51741-466B-42D7-93FB-3D2166B6A65C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38" name="Straight Connector 437">
                  <a:extLst>
                    <a:ext uri="{FF2B5EF4-FFF2-40B4-BE49-F238E27FC236}">
                      <a16:creationId xmlns:a16="http://schemas.microsoft.com/office/drawing/2014/main" id="{CA08F2D7-24D1-422E-A318-50DFD5E43D86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53104071-D60D-4F17-B968-E4B4B99D3626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432" name="Oval 4">
                <a:extLst>
                  <a:ext uri="{FF2B5EF4-FFF2-40B4-BE49-F238E27FC236}">
                    <a16:creationId xmlns:a16="http://schemas.microsoft.com/office/drawing/2014/main" id="{C6DE58EF-975E-4E89-80ED-7EE60BB3D4F8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Oval 432">
                <a:extLst>
                  <a:ext uri="{FF2B5EF4-FFF2-40B4-BE49-F238E27FC236}">
                    <a16:creationId xmlns:a16="http://schemas.microsoft.com/office/drawing/2014/main" id="{406B1E9B-071C-451F-AC85-F5FD08E92CA9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Oval 433">
                <a:extLst>
                  <a:ext uri="{FF2B5EF4-FFF2-40B4-BE49-F238E27FC236}">
                    <a16:creationId xmlns:a16="http://schemas.microsoft.com/office/drawing/2014/main" id="{7EAD9CBB-47A0-4A8B-B3F4-BB4BD625ACB8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5" name="Oval 434">
                <a:extLst>
                  <a:ext uri="{FF2B5EF4-FFF2-40B4-BE49-F238E27FC236}">
                    <a16:creationId xmlns:a16="http://schemas.microsoft.com/office/drawing/2014/main" id="{EACD9950-94F9-491D-8161-9D76E596ECE0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6" name="Oval 435">
                <a:extLst>
                  <a:ext uri="{FF2B5EF4-FFF2-40B4-BE49-F238E27FC236}">
                    <a16:creationId xmlns:a16="http://schemas.microsoft.com/office/drawing/2014/main" id="{21BAB441-C63A-408A-ABC5-66A9AFCC9EEB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C57D3AB3-1E15-49EF-9803-3441C2026FA0}"/>
                </a:ext>
              </a:extLst>
            </p:cNvPr>
            <p:cNvGrpSpPr/>
            <p:nvPr/>
          </p:nvGrpSpPr>
          <p:grpSpPr>
            <a:xfrm>
              <a:off x="-729434" y="3707408"/>
              <a:ext cx="271444" cy="192625"/>
              <a:chOff x="2751023" y="2876401"/>
              <a:chExt cx="306685" cy="217634"/>
            </a:xfrm>
          </p:grpSpPr>
          <p:sp>
            <p:nvSpPr>
              <p:cNvPr id="428" name="Chord 14349">
                <a:extLst>
                  <a:ext uri="{FF2B5EF4-FFF2-40B4-BE49-F238E27FC236}">
                    <a16:creationId xmlns:a16="http://schemas.microsoft.com/office/drawing/2014/main" id="{FAD921FF-D1E8-4F7F-BCA3-A781A47DEEEC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" name="Chord 14349">
                <a:extLst>
                  <a:ext uri="{FF2B5EF4-FFF2-40B4-BE49-F238E27FC236}">
                    <a16:creationId xmlns:a16="http://schemas.microsoft.com/office/drawing/2014/main" id="{E20309CE-EDF9-4EAC-A3A9-2C02E61C99C2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579D9B7F-EAB7-422E-9B6C-00FF9303E0B9}"/>
                </a:ext>
              </a:extLst>
            </p:cNvPr>
            <p:cNvSpPr/>
            <p:nvPr/>
          </p:nvSpPr>
          <p:spPr>
            <a:xfrm>
              <a:off x="-661057" y="3637246"/>
              <a:ext cx="88652" cy="76750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351AEDFA-0513-4EA7-AE23-1CB873139345}"/>
                </a:ext>
              </a:extLst>
            </p:cNvPr>
            <p:cNvGrpSpPr/>
            <p:nvPr/>
          </p:nvGrpSpPr>
          <p:grpSpPr>
            <a:xfrm rot="21065011">
              <a:off x="-924659" y="3382473"/>
              <a:ext cx="270907" cy="174584"/>
              <a:chOff x="5136060" y="1710152"/>
              <a:chExt cx="538831" cy="347248"/>
            </a:xfrm>
          </p:grpSpPr>
          <p:sp>
            <p:nvSpPr>
              <p:cNvPr id="418" name="Oval 5">
                <a:extLst>
                  <a:ext uri="{FF2B5EF4-FFF2-40B4-BE49-F238E27FC236}">
                    <a16:creationId xmlns:a16="http://schemas.microsoft.com/office/drawing/2014/main" id="{812392BD-CF26-4B25-AB69-45527C52850C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9" name="Group 418">
                <a:extLst>
                  <a:ext uri="{FF2B5EF4-FFF2-40B4-BE49-F238E27FC236}">
                    <a16:creationId xmlns:a16="http://schemas.microsoft.com/office/drawing/2014/main" id="{7899CA81-0E76-4878-9100-C7BC673511D1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425" name="Straight Connector 424">
                  <a:extLst>
                    <a:ext uri="{FF2B5EF4-FFF2-40B4-BE49-F238E27FC236}">
                      <a16:creationId xmlns:a16="http://schemas.microsoft.com/office/drawing/2014/main" id="{EBA48C1F-8961-4C25-991A-0FEBA5E5CE45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26" name="Straight Connector 425">
                  <a:extLst>
                    <a:ext uri="{FF2B5EF4-FFF2-40B4-BE49-F238E27FC236}">
                      <a16:creationId xmlns:a16="http://schemas.microsoft.com/office/drawing/2014/main" id="{3CB15E68-706F-46A3-9EE3-6202335FF5C7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8177585E-6051-4E46-991F-83213E08534C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420" name="Oval 4">
                <a:extLst>
                  <a:ext uri="{FF2B5EF4-FFF2-40B4-BE49-F238E27FC236}">
                    <a16:creationId xmlns:a16="http://schemas.microsoft.com/office/drawing/2014/main" id="{6261E73E-DF57-40BA-B705-EA897424A426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Oval 420">
                <a:extLst>
                  <a:ext uri="{FF2B5EF4-FFF2-40B4-BE49-F238E27FC236}">
                    <a16:creationId xmlns:a16="http://schemas.microsoft.com/office/drawing/2014/main" id="{09A3DCBC-54A9-4B63-88A5-15E6823B02CE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Oval 421">
                <a:extLst>
                  <a:ext uri="{FF2B5EF4-FFF2-40B4-BE49-F238E27FC236}">
                    <a16:creationId xmlns:a16="http://schemas.microsoft.com/office/drawing/2014/main" id="{C0072EB1-C08F-48B1-B841-65E1C70AE101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Oval 422">
                <a:extLst>
                  <a:ext uri="{FF2B5EF4-FFF2-40B4-BE49-F238E27FC236}">
                    <a16:creationId xmlns:a16="http://schemas.microsoft.com/office/drawing/2014/main" id="{1A1EDAFC-ED2D-40F2-BE9B-5C3ADBE2CA7C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Oval 423">
                <a:extLst>
                  <a:ext uri="{FF2B5EF4-FFF2-40B4-BE49-F238E27FC236}">
                    <a16:creationId xmlns:a16="http://schemas.microsoft.com/office/drawing/2014/main" id="{6FDF1CA7-ECD1-4C44-95A7-FA955A0E6034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623AAB6C-A512-4F9F-8246-59CB724C22C3}"/>
              </a:ext>
            </a:extLst>
          </p:cNvPr>
          <p:cNvGrpSpPr/>
          <p:nvPr/>
        </p:nvGrpSpPr>
        <p:grpSpPr>
          <a:xfrm>
            <a:off x="2633125" y="1836542"/>
            <a:ext cx="1274885" cy="4264910"/>
            <a:chOff x="6419693" y="2154176"/>
            <a:chExt cx="1115390" cy="3410267"/>
          </a:xfrm>
        </p:grpSpPr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4E144B99-7CFF-4D5C-99E9-DACC0F84BFEB}"/>
                </a:ext>
              </a:extLst>
            </p:cNvPr>
            <p:cNvGrpSpPr/>
            <p:nvPr/>
          </p:nvGrpSpPr>
          <p:grpSpPr>
            <a:xfrm>
              <a:off x="6419693" y="2154176"/>
              <a:ext cx="1115390" cy="3410267"/>
              <a:chOff x="1372610" y="2740439"/>
              <a:chExt cx="776555" cy="2374289"/>
            </a:xfrm>
          </p:grpSpPr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81870DDD-81B9-4238-9F4B-8E1608FE5A0A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511" name="Chord 510">
                  <a:extLst>
                    <a:ext uri="{FF2B5EF4-FFF2-40B4-BE49-F238E27FC236}">
                      <a16:creationId xmlns:a16="http://schemas.microsoft.com/office/drawing/2014/main" id="{2A93855B-8942-4E67-BC17-2A38FA33F35F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2" name="Chord 511">
                  <a:extLst>
                    <a:ext uri="{FF2B5EF4-FFF2-40B4-BE49-F238E27FC236}">
                      <a16:creationId xmlns:a16="http://schemas.microsoft.com/office/drawing/2014/main" id="{E3AD3DFE-F4D8-4117-B8C5-03E6638AB4AA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5" name="Group 484">
                <a:extLst>
                  <a:ext uri="{FF2B5EF4-FFF2-40B4-BE49-F238E27FC236}">
                    <a16:creationId xmlns:a16="http://schemas.microsoft.com/office/drawing/2014/main" id="{419EB7B3-BBEF-4060-9B60-A3F37769EA3F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509" name="Chord 508">
                  <a:extLst>
                    <a:ext uri="{FF2B5EF4-FFF2-40B4-BE49-F238E27FC236}">
                      <a16:creationId xmlns:a16="http://schemas.microsoft.com/office/drawing/2014/main" id="{54E404CE-1C45-4508-8B4A-01432C41CBB1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Chord 509">
                  <a:extLst>
                    <a:ext uri="{FF2B5EF4-FFF2-40B4-BE49-F238E27FC236}">
                      <a16:creationId xmlns:a16="http://schemas.microsoft.com/office/drawing/2014/main" id="{4D5055F2-F998-412A-84B6-9F70172437BD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6" name="Rectangle: Single Corner Snipped 485">
                <a:extLst>
                  <a:ext uri="{FF2B5EF4-FFF2-40B4-BE49-F238E27FC236}">
                    <a16:creationId xmlns:a16="http://schemas.microsoft.com/office/drawing/2014/main" id="{A5A40062-A24D-49CD-8723-54772A26D01A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Oval 486">
                <a:extLst>
                  <a:ext uri="{FF2B5EF4-FFF2-40B4-BE49-F238E27FC236}">
                    <a16:creationId xmlns:a16="http://schemas.microsoft.com/office/drawing/2014/main" id="{36EBE5E4-0FBF-4A0D-9EDC-6513BE704E45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3FABD171-969C-48D4-90FE-6CAE8A6ACA8A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9" name="Flowchart: Off-page Connector 488">
                <a:extLst>
                  <a:ext uri="{FF2B5EF4-FFF2-40B4-BE49-F238E27FC236}">
                    <a16:creationId xmlns:a16="http://schemas.microsoft.com/office/drawing/2014/main" id="{64044C54-89F9-48BE-A651-7AEA67FA6467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53F66626-7894-48A9-9D3D-5806574676FA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D3A777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lowchart: Terminator 490">
                <a:extLst>
                  <a:ext uri="{FF2B5EF4-FFF2-40B4-BE49-F238E27FC236}">
                    <a16:creationId xmlns:a16="http://schemas.microsoft.com/office/drawing/2014/main" id="{E8377BB1-752A-4B64-BFDE-AAEEE7DD71A5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lowchart: Terminator 491">
                <a:extLst>
                  <a:ext uri="{FF2B5EF4-FFF2-40B4-BE49-F238E27FC236}">
                    <a16:creationId xmlns:a16="http://schemas.microsoft.com/office/drawing/2014/main" id="{67A36F64-115A-4BA5-ACF0-966B5FD41F83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lowchart: Delay 492">
                <a:extLst>
                  <a:ext uri="{FF2B5EF4-FFF2-40B4-BE49-F238E27FC236}">
                    <a16:creationId xmlns:a16="http://schemas.microsoft.com/office/drawing/2014/main" id="{5BB8F710-A5BF-442C-85FE-910DFFC11741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4" name="Moon 493">
                <a:extLst>
                  <a:ext uri="{FF2B5EF4-FFF2-40B4-BE49-F238E27FC236}">
                    <a16:creationId xmlns:a16="http://schemas.microsoft.com/office/drawing/2014/main" id="{4CE75ADF-AF52-489A-AA56-3679B09113F8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rgbClr val="FFF2CC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" name="Moon 494">
                <a:extLst>
                  <a:ext uri="{FF2B5EF4-FFF2-40B4-BE49-F238E27FC236}">
                    <a16:creationId xmlns:a16="http://schemas.microsoft.com/office/drawing/2014/main" id="{C45F80FA-993B-4D9B-B631-63134FD027E9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492303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A40ACA77-738C-4062-9B3B-3902C1FB01A1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492303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" name="Flowchart: Delay 496">
                <a:extLst>
                  <a:ext uri="{FF2B5EF4-FFF2-40B4-BE49-F238E27FC236}">
                    <a16:creationId xmlns:a16="http://schemas.microsoft.com/office/drawing/2014/main" id="{1BCE2F7B-CE83-4B9A-88DB-EBA3DF1A344A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8" name="Right Triangle 497">
                <a:extLst>
                  <a:ext uri="{FF2B5EF4-FFF2-40B4-BE49-F238E27FC236}">
                    <a16:creationId xmlns:a16="http://schemas.microsoft.com/office/drawing/2014/main" id="{CF7A4EF0-30A7-43A1-A541-DB856001009A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Right Triangle 498">
                <a:extLst>
                  <a:ext uri="{FF2B5EF4-FFF2-40B4-BE49-F238E27FC236}">
                    <a16:creationId xmlns:a16="http://schemas.microsoft.com/office/drawing/2014/main" id="{5324ACF9-35B2-4807-914B-8142378E3F29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lowchart: Manual Operation 26">
                <a:extLst>
                  <a:ext uri="{FF2B5EF4-FFF2-40B4-BE49-F238E27FC236}">
                    <a16:creationId xmlns:a16="http://schemas.microsoft.com/office/drawing/2014/main" id="{0AEDDFB6-5370-4077-A797-B4370752C034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lowchart: Manual Operation 26">
                <a:extLst>
                  <a:ext uri="{FF2B5EF4-FFF2-40B4-BE49-F238E27FC236}">
                    <a16:creationId xmlns:a16="http://schemas.microsoft.com/office/drawing/2014/main" id="{A0454A86-B7C3-4990-B9E3-48B9BB594B7C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lowchart: Terminator 501">
                <a:extLst>
                  <a:ext uri="{FF2B5EF4-FFF2-40B4-BE49-F238E27FC236}">
                    <a16:creationId xmlns:a16="http://schemas.microsoft.com/office/drawing/2014/main" id="{B46B0176-2025-4887-98AB-5A39148CEAA0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lowchart: Terminator 502">
                <a:extLst>
                  <a:ext uri="{FF2B5EF4-FFF2-40B4-BE49-F238E27FC236}">
                    <a16:creationId xmlns:a16="http://schemas.microsoft.com/office/drawing/2014/main" id="{7D6A2E2B-7A0B-40D9-B704-0A41EFAB7790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lowchart: Connector 503">
                <a:extLst>
                  <a:ext uri="{FF2B5EF4-FFF2-40B4-BE49-F238E27FC236}">
                    <a16:creationId xmlns:a16="http://schemas.microsoft.com/office/drawing/2014/main" id="{F3823260-5100-4E0C-A485-E462038A38CF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" name="Flowchart: Connector 504">
                <a:extLst>
                  <a:ext uri="{FF2B5EF4-FFF2-40B4-BE49-F238E27FC236}">
                    <a16:creationId xmlns:a16="http://schemas.microsoft.com/office/drawing/2014/main" id="{8EB6A22B-2109-4FF2-AAD3-64407621AB33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6" name="Group 505">
                <a:extLst>
                  <a:ext uri="{FF2B5EF4-FFF2-40B4-BE49-F238E27FC236}">
                    <a16:creationId xmlns:a16="http://schemas.microsoft.com/office/drawing/2014/main" id="{C69F2E64-07F1-4F5D-AC3D-011F90E40768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507" name="Rectangle 506">
                  <a:extLst>
                    <a:ext uri="{FF2B5EF4-FFF2-40B4-BE49-F238E27FC236}">
                      <a16:creationId xmlns:a16="http://schemas.microsoft.com/office/drawing/2014/main" id="{48535103-C014-45AB-B8EA-9A7A5AC03FBD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508" name="Picture 507">
                  <a:extLst>
                    <a:ext uri="{FF2B5EF4-FFF2-40B4-BE49-F238E27FC236}">
                      <a16:creationId xmlns:a16="http://schemas.microsoft.com/office/drawing/2014/main" id="{6A22E126-40E9-45A3-822F-EB00489763D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D9F01EEE-E2E0-4873-A244-2DF0063E2BC5}"/>
                </a:ext>
              </a:extLst>
            </p:cNvPr>
            <p:cNvGrpSpPr/>
            <p:nvPr/>
          </p:nvGrpSpPr>
          <p:grpSpPr>
            <a:xfrm>
              <a:off x="6691491" y="2806888"/>
              <a:ext cx="619704" cy="543277"/>
              <a:chOff x="6691491" y="2806888"/>
              <a:chExt cx="619704" cy="543277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92CDFCB3-508B-477F-8560-21AC52B0F9E3}"/>
                  </a:ext>
                </a:extLst>
              </p:cNvPr>
              <p:cNvGrpSpPr/>
              <p:nvPr/>
            </p:nvGrpSpPr>
            <p:grpSpPr>
              <a:xfrm rot="1705800" flipH="1">
                <a:off x="7029053" y="2809412"/>
                <a:ext cx="282142" cy="177928"/>
                <a:chOff x="5136060" y="1710152"/>
                <a:chExt cx="538831" cy="347248"/>
              </a:xfrm>
            </p:grpSpPr>
            <p:sp>
              <p:nvSpPr>
                <p:cNvPr id="474" name="Oval 5">
                  <a:extLst>
                    <a:ext uri="{FF2B5EF4-FFF2-40B4-BE49-F238E27FC236}">
                      <a16:creationId xmlns:a16="http://schemas.microsoft.com/office/drawing/2014/main" id="{E27619C4-69A6-4BC7-8CE3-5739D2B5F3CB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5" name="Group 474">
                  <a:extLst>
                    <a:ext uri="{FF2B5EF4-FFF2-40B4-BE49-F238E27FC236}">
                      <a16:creationId xmlns:a16="http://schemas.microsoft.com/office/drawing/2014/main" id="{F293045B-DB0B-4EFA-8952-C7C321E2FA9C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481" name="Straight Connector 480">
                    <a:extLst>
                      <a:ext uri="{FF2B5EF4-FFF2-40B4-BE49-F238E27FC236}">
                        <a16:creationId xmlns:a16="http://schemas.microsoft.com/office/drawing/2014/main" id="{F8F66094-9425-4B36-9DDE-4EE82C617DE5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82" name="Straight Connector 481">
                    <a:extLst>
                      <a:ext uri="{FF2B5EF4-FFF2-40B4-BE49-F238E27FC236}">
                        <a16:creationId xmlns:a16="http://schemas.microsoft.com/office/drawing/2014/main" id="{B0F3A459-7CC4-40CC-8B29-DFF213F94E84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83" name="Straight Connector 482">
                    <a:extLst>
                      <a:ext uri="{FF2B5EF4-FFF2-40B4-BE49-F238E27FC236}">
                        <a16:creationId xmlns:a16="http://schemas.microsoft.com/office/drawing/2014/main" id="{50C8EC22-C98A-4D3E-8032-DECD1796CF87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476" name="Oval 4">
                  <a:extLst>
                    <a:ext uri="{FF2B5EF4-FFF2-40B4-BE49-F238E27FC236}">
                      <a16:creationId xmlns:a16="http://schemas.microsoft.com/office/drawing/2014/main" id="{4E331F2D-852F-49B6-BA0C-603CA38B5501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Oval 476">
                  <a:extLst>
                    <a:ext uri="{FF2B5EF4-FFF2-40B4-BE49-F238E27FC236}">
                      <a16:creationId xmlns:a16="http://schemas.microsoft.com/office/drawing/2014/main" id="{62076E0D-B1A9-4562-8A43-3407A20AE174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Oval 477">
                  <a:extLst>
                    <a:ext uri="{FF2B5EF4-FFF2-40B4-BE49-F238E27FC236}">
                      <a16:creationId xmlns:a16="http://schemas.microsoft.com/office/drawing/2014/main" id="{4584907D-2165-4860-8A5B-6AD54A3111CA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Oval 478">
                  <a:extLst>
                    <a:ext uri="{FF2B5EF4-FFF2-40B4-BE49-F238E27FC236}">
                      <a16:creationId xmlns:a16="http://schemas.microsoft.com/office/drawing/2014/main" id="{E6CEC069-E6A3-4DB9-8955-267485CA1837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Oval 479">
                  <a:extLst>
                    <a:ext uri="{FF2B5EF4-FFF2-40B4-BE49-F238E27FC236}">
                      <a16:creationId xmlns:a16="http://schemas.microsoft.com/office/drawing/2014/main" id="{A44B2FEA-C48D-4D0D-A771-9441F590B161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3" name="Group 342">
                <a:extLst>
                  <a:ext uri="{FF2B5EF4-FFF2-40B4-BE49-F238E27FC236}">
                    <a16:creationId xmlns:a16="http://schemas.microsoft.com/office/drawing/2014/main" id="{9E76E289-9249-4C4E-B521-3EA7475D920F}"/>
                  </a:ext>
                </a:extLst>
              </p:cNvPr>
              <p:cNvGrpSpPr/>
              <p:nvPr/>
            </p:nvGrpSpPr>
            <p:grpSpPr>
              <a:xfrm>
                <a:off x="6818615" y="3093579"/>
                <a:ext cx="348230" cy="256586"/>
                <a:chOff x="2751023" y="2876401"/>
                <a:chExt cx="306685" cy="217634"/>
              </a:xfrm>
            </p:grpSpPr>
            <p:sp>
              <p:nvSpPr>
                <p:cNvPr id="472" name="Chord 14349">
                  <a:extLst>
                    <a:ext uri="{FF2B5EF4-FFF2-40B4-BE49-F238E27FC236}">
                      <a16:creationId xmlns:a16="http://schemas.microsoft.com/office/drawing/2014/main" id="{2BA7C0C8-9788-4A38-9C2D-4F59C7C5036F}"/>
                    </a:ext>
                  </a:extLst>
                </p:cNvPr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Chord 14349">
                  <a:extLst>
                    <a:ext uri="{FF2B5EF4-FFF2-40B4-BE49-F238E27FC236}">
                      <a16:creationId xmlns:a16="http://schemas.microsoft.com/office/drawing/2014/main" id="{59E96C29-F035-4B98-8EE6-6CE8DB38224D}"/>
                    </a:ext>
                  </a:extLst>
                </p:cNvPr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CA5D4A1F-5845-4C84-85E3-EF0D7B6D592A}"/>
                  </a:ext>
                </a:extLst>
              </p:cNvPr>
              <p:cNvSpPr/>
              <p:nvPr/>
            </p:nvSpPr>
            <p:spPr>
              <a:xfrm>
                <a:off x="6923222" y="3013865"/>
                <a:ext cx="113729" cy="102235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E2AC73BA-804E-47DD-BDF3-926FD2050D3C}"/>
                  </a:ext>
                </a:extLst>
              </p:cNvPr>
              <p:cNvGrpSpPr/>
              <p:nvPr/>
            </p:nvGrpSpPr>
            <p:grpSpPr>
              <a:xfrm rot="19720146">
                <a:off x="6691491" y="2806888"/>
                <a:ext cx="265906" cy="188796"/>
                <a:chOff x="5136060" y="1710152"/>
                <a:chExt cx="538831" cy="347248"/>
              </a:xfrm>
            </p:grpSpPr>
            <p:sp>
              <p:nvSpPr>
                <p:cNvPr id="346" name="Oval 5">
                  <a:extLst>
                    <a:ext uri="{FF2B5EF4-FFF2-40B4-BE49-F238E27FC236}">
                      <a16:creationId xmlns:a16="http://schemas.microsoft.com/office/drawing/2014/main" id="{65C0C666-BA97-4C07-A38E-CF379EE796A9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7" name="Group 346">
                  <a:extLst>
                    <a:ext uri="{FF2B5EF4-FFF2-40B4-BE49-F238E27FC236}">
                      <a16:creationId xmlns:a16="http://schemas.microsoft.com/office/drawing/2014/main" id="{9AC6EC20-217E-44EE-BCD9-55A8C0187074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469" name="Straight Connector 468">
                    <a:extLst>
                      <a:ext uri="{FF2B5EF4-FFF2-40B4-BE49-F238E27FC236}">
                        <a16:creationId xmlns:a16="http://schemas.microsoft.com/office/drawing/2014/main" id="{574CE265-6DDE-42EF-8184-766DE3982CF7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70" name="Straight Connector 469">
                    <a:extLst>
                      <a:ext uri="{FF2B5EF4-FFF2-40B4-BE49-F238E27FC236}">
                        <a16:creationId xmlns:a16="http://schemas.microsoft.com/office/drawing/2014/main" id="{14A2416E-CEC2-4F25-9934-D6EA45D1C591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71" name="Straight Connector 470">
                    <a:extLst>
                      <a:ext uri="{FF2B5EF4-FFF2-40B4-BE49-F238E27FC236}">
                        <a16:creationId xmlns:a16="http://schemas.microsoft.com/office/drawing/2014/main" id="{C35D00B0-29CF-45DB-9D1B-9685A8D0D278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348" name="Oval 4">
                  <a:extLst>
                    <a:ext uri="{FF2B5EF4-FFF2-40B4-BE49-F238E27FC236}">
                      <a16:creationId xmlns:a16="http://schemas.microsoft.com/office/drawing/2014/main" id="{A1C3C091-96A4-4E5C-8498-78ED1A47F104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Oval 348">
                  <a:extLst>
                    <a:ext uri="{FF2B5EF4-FFF2-40B4-BE49-F238E27FC236}">
                      <a16:creationId xmlns:a16="http://schemas.microsoft.com/office/drawing/2014/main" id="{7D0ACD74-4291-4CBC-B3F6-73E29B386681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03950190-CAAD-456C-A707-69BD4FD3C727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6AA3CBBB-BDDC-46FF-AEAD-16D5B519E4A1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D3CB9506-5623-45D1-A444-39324F98CF61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513" name="Rectangle 512">
            <a:extLst>
              <a:ext uri="{FF2B5EF4-FFF2-40B4-BE49-F238E27FC236}">
                <a16:creationId xmlns:a16="http://schemas.microsoft.com/office/drawing/2014/main" id="{35C9AB46-CCDF-4F83-A8DD-F23817C09AA0}"/>
              </a:ext>
            </a:extLst>
          </p:cNvPr>
          <p:cNvSpPr/>
          <p:nvPr/>
        </p:nvSpPr>
        <p:spPr>
          <a:xfrm>
            <a:off x="677438" y="3751070"/>
            <a:ext cx="2234967" cy="669695"/>
          </a:xfrm>
          <a:prstGeom prst="rect">
            <a:avLst/>
          </a:prstGeom>
          <a:solidFill>
            <a:srgbClr val="FFFFFF">
              <a:alpha val="85098"/>
            </a:srgb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Sonia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Go-To Employee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4" name="Rectangle 513">
            <a:extLst>
              <a:ext uri="{FF2B5EF4-FFF2-40B4-BE49-F238E27FC236}">
                <a16:creationId xmlns:a16="http://schemas.microsoft.com/office/drawing/2014/main" id="{D2292C70-5D44-4552-A8D6-3F701878BCF8}"/>
              </a:ext>
            </a:extLst>
          </p:cNvPr>
          <p:cNvSpPr/>
          <p:nvPr/>
        </p:nvSpPr>
        <p:spPr>
          <a:xfrm>
            <a:off x="8718020" y="3715263"/>
            <a:ext cx="2330241" cy="669695"/>
          </a:xfrm>
          <a:prstGeom prst="rect">
            <a:avLst/>
          </a:prstGeom>
          <a:solidFill>
            <a:srgbClr val="FFFFFF">
              <a:alpha val="85098"/>
            </a:srgb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Nikki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Go-To Employee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68F5A0A-6264-476D-AB5E-02FE1F2C1264}"/>
              </a:ext>
            </a:extLst>
          </p:cNvPr>
          <p:cNvGrpSpPr/>
          <p:nvPr/>
        </p:nvGrpSpPr>
        <p:grpSpPr>
          <a:xfrm>
            <a:off x="4685943" y="1270812"/>
            <a:ext cx="2132192" cy="5726837"/>
            <a:chOff x="4685943" y="1270812"/>
            <a:chExt cx="2132192" cy="5726837"/>
          </a:xfrm>
        </p:grpSpPr>
        <p:sp>
          <p:nvSpPr>
            <p:cNvPr id="409" name="Freeform: Shape 96">
              <a:extLst>
                <a:ext uri="{FF2B5EF4-FFF2-40B4-BE49-F238E27FC236}">
                  <a16:creationId xmlns:a16="http://schemas.microsoft.com/office/drawing/2014/main" id="{8785E78D-84D2-49E0-9A2F-F43321E8A506}"/>
                </a:ext>
              </a:extLst>
            </p:cNvPr>
            <p:cNvSpPr/>
            <p:nvPr/>
          </p:nvSpPr>
          <p:spPr>
            <a:xfrm>
              <a:off x="5203621" y="4569566"/>
              <a:ext cx="1161448" cy="2059369"/>
            </a:xfrm>
            <a:custGeom>
              <a:avLst/>
              <a:gdLst>
                <a:gd name="connsiteX0" fmla="*/ 0 w 561975"/>
                <a:gd name="connsiteY0" fmla="*/ 0 h 533400"/>
                <a:gd name="connsiteX1" fmla="*/ 561975 w 561975"/>
                <a:gd name="connsiteY1" fmla="*/ 14287 h 533400"/>
                <a:gd name="connsiteX2" fmla="*/ 552450 w 561975"/>
                <a:gd name="connsiteY2" fmla="*/ 519112 h 533400"/>
                <a:gd name="connsiteX3" fmla="*/ 309562 w 561975"/>
                <a:gd name="connsiteY3" fmla="*/ 523875 h 533400"/>
                <a:gd name="connsiteX4" fmla="*/ 295275 w 561975"/>
                <a:gd name="connsiteY4" fmla="*/ 100012 h 533400"/>
                <a:gd name="connsiteX5" fmla="*/ 295275 w 561975"/>
                <a:gd name="connsiteY5" fmla="*/ 100012 h 533400"/>
                <a:gd name="connsiteX6" fmla="*/ 247650 w 561975"/>
                <a:gd name="connsiteY6" fmla="*/ 100012 h 533400"/>
                <a:gd name="connsiteX7" fmla="*/ 257175 w 561975"/>
                <a:gd name="connsiteY7" fmla="*/ 519112 h 533400"/>
                <a:gd name="connsiteX8" fmla="*/ 4762 w 561975"/>
                <a:gd name="connsiteY8" fmla="*/ 533400 h 533400"/>
                <a:gd name="connsiteX9" fmla="*/ 0 w 561975"/>
                <a:gd name="connsiteY9" fmla="*/ 0 h 533400"/>
                <a:gd name="connsiteX0" fmla="*/ 0 w 552450"/>
                <a:gd name="connsiteY0" fmla="*/ 11906 h 545306"/>
                <a:gd name="connsiteX1" fmla="*/ 547688 w 552450"/>
                <a:gd name="connsiteY1" fmla="*/ 0 h 545306"/>
                <a:gd name="connsiteX2" fmla="*/ 552450 w 552450"/>
                <a:gd name="connsiteY2" fmla="*/ 531018 h 545306"/>
                <a:gd name="connsiteX3" fmla="*/ 309562 w 552450"/>
                <a:gd name="connsiteY3" fmla="*/ 535781 h 545306"/>
                <a:gd name="connsiteX4" fmla="*/ 295275 w 552450"/>
                <a:gd name="connsiteY4" fmla="*/ 111918 h 545306"/>
                <a:gd name="connsiteX5" fmla="*/ 295275 w 552450"/>
                <a:gd name="connsiteY5" fmla="*/ 111918 h 545306"/>
                <a:gd name="connsiteX6" fmla="*/ 247650 w 552450"/>
                <a:gd name="connsiteY6" fmla="*/ 111918 h 545306"/>
                <a:gd name="connsiteX7" fmla="*/ 257175 w 552450"/>
                <a:gd name="connsiteY7" fmla="*/ 531018 h 545306"/>
                <a:gd name="connsiteX8" fmla="*/ 4762 w 552450"/>
                <a:gd name="connsiteY8" fmla="*/ 545306 h 545306"/>
                <a:gd name="connsiteX9" fmla="*/ 0 w 552450"/>
                <a:gd name="connsiteY9" fmla="*/ 11906 h 545306"/>
                <a:gd name="connsiteX0" fmla="*/ 0 w 552450"/>
                <a:gd name="connsiteY0" fmla="*/ 11906 h 545306"/>
                <a:gd name="connsiteX1" fmla="*/ 547688 w 552450"/>
                <a:gd name="connsiteY1" fmla="*/ 0 h 545306"/>
                <a:gd name="connsiteX2" fmla="*/ 552450 w 552450"/>
                <a:gd name="connsiteY2" fmla="*/ 531018 h 545306"/>
                <a:gd name="connsiteX3" fmla="*/ 309562 w 552450"/>
                <a:gd name="connsiteY3" fmla="*/ 535781 h 545306"/>
                <a:gd name="connsiteX4" fmla="*/ 295275 w 552450"/>
                <a:gd name="connsiteY4" fmla="*/ 111918 h 545306"/>
                <a:gd name="connsiteX5" fmla="*/ 295275 w 552450"/>
                <a:gd name="connsiteY5" fmla="*/ 111918 h 545306"/>
                <a:gd name="connsiteX6" fmla="*/ 247650 w 552450"/>
                <a:gd name="connsiteY6" fmla="*/ 111918 h 545306"/>
                <a:gd name="connsiteX7" fmla="*/ 257175 w 552450"/>
                <a:gd name="connsiteY7" fmla="*/ 531018 h 545306"/>
                <a:gd name="connsiteX8" fmla="*/ 4762 w 552450"/>
                <a:gd name="connsiteY8" fmla="*/ 545306 h 545306"/>
                <a:gd name="connsiteX9" fmla="*/ 0 w 552450"/>
                <a:gd name="connsiteY9" fmla="*/ 11906 h 545306"/>
                <a:gd name="connsiteX0" fmla="*/ 0 w 552450"/>
                <a:gd name="connsiteY0" fmla="*/ 11906 h 545306"/>
                <a:gd name="connsiteX1" fmla="*/ 547688 w 552450"/>
                <a:gd name="connsiteY1" fmla="*/ 0 h 545306"/>
                <a:gd name="connsiteX2" fmla="*/ 552450 w 552450"/>
                <a:gd name="connsiteY2" fmla="*/ 531018 h 545306"/>
                <a:gd name="connsiteX3" fmla="*/ 309562 w 552450"/>
                <a:gd name="connsiteY3" fmla="*/ 535781 h 545306"/>
                <a:gd name="connsiteX4" fmla="*/ 295275 w 552450"/>
                <a:gd name="connsiteY4" fmla="*/ 111918 h 545306"/>
                <a:gd name="connsiteX5" fmla="*/ 295275 w 552450"/>
                <a:gd name="connsiteY5" fmla="*/ 111918 h 545306"/>
                <a:gd name="connsiteX6" fmla="*/ 247650 w 552450"/>
                <a:gd name="connsiteY6" fmla="*/ 111918 h 545306"/>
                <a:gd name="connsiteX7" fmla="*/ 257175 w 552450"/>
                <a:gd name="connsiteY7" fmla="*/ 531018 h 545306"/>
                <a:gd name="connsiteX8" fmla="*/ 4762 w 552450"/>
                <a:gd name="connsiteY8" fmla="*/ 545306 h 545306"/>
                <a:gd name="connsiteX9" fmla="*/ 0 w 552450"/>
                <a:gd name="connsiteY9" fmla="*/ 11906 h 545306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09562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47650 w 552450"/>
                <a:gd name="connsiteY6" fmla="*/ 111918 h 535781"/>
                <a:gd name="connsiteX7" fmla="*/ 257175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09562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57175 w 552450"/>
                <a:gd name="connsiteY6" fmla="*/ 111918 h 535781"/>
                <a:gd name="connsiteX7" fmla="*/ 257175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09562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57175 w 552450"/>
                <a:gd name="connsiteY6" fmla="*/ 111918 h 535781"/>
                <a:gd name="connsiteX7" fmla="*/ 254793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  <a:gd name="connsiteX0" fmla="*/ 0 w 552450"/>
                <a:gd name="connsiteY0" fmla="*/ 11906 h 538162"/>
                <a:gd name="connsiteX1" fmla="*/ 547688 w 552450"/>
                <a:gd name="connsiteY1" fmla="*/ 0 h 538162"/>
                <a:gd name="connsiteX2" fmla="*/ 552450 w 552450"/>
                <a:gd name="connsiteY2" fmla="*/ 531018 h 538162"/>
                <a:gd name="connsiteX3" fmla="*/ 335755 w 552450"/>
                <a:gd name="connsiteY3" fmla="*/ 538162 h 538162"/>
                <a:gd name="connsiteX4" fmla="*/ 295275 w 552450"/>
                <a:gd name="connsiteY4" fmla="*/ 111918 h 538162"/>
                <a:gd name="connsiteX5" fmla="*/ 295275 w 552450"/>
                <a:gd name="connsiteY5" fmla="*/ 111918 h 538162"/>
                <a:gd name="connsiteX6" fmla="*/ 257175 w 552450"/>
                <a:gd name="connsiteY6" fmla="*/ 111918 h 538162"/>
                <a:gd name="connsiteX7" fmla="*/ 254793 w 552450"/>
                <a:gd name="connsiteY7" fmla="*/ 531018 h 538162"/>
                <a:gd name="connsiteX8" fmla="*/ 4762 w 552450"/>
                <a:gd name="connsiteY8" fmla="*/ 531018 h 538162"/>
                <a:gd name="connsiteX9" fmla="*/ 0 w 552450"/>
                <a:gd name="connsiteY9" fmla="*/ 11906 h 538162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19086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57175 w 552450"/>
                <a:gd name="connsiteY6" fmla="*/ 111918 h 535781"/>
                <a:gd name="connsiteX7" fmla="*/ 254793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19086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57175 w 552450"/>
                <a:gd name="connsiteY6" fmla="*/ 111918 h 535781"/>
                <a:gd name="connsiteX7" fmla="*/ 254793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450" h="535781">
                  <a:moveTo>
                    <a:pt x="0" y="11906"/>
                  </a:moveTo>
                  <a:cubicBezTo>
                    <a:pt x="187325" y="53181"/>
                    <a:pt x="372268" y="49212"/>
                    <a:pt x="547688" y="0"/>
                  </a:cubicBezTo>
                  <a:cubicBezTo>
                    <a:pt x="549275" y="177006"/>
                    <a:pt x="550863" y="354012"/>
                    <a:pt x="552450" y="531018"/>
                  </a:cubicBezTo>
                  <a:lnTo>
                    <a:pt x="319086" y="535781"/>
                  </a:lnTo>
                  <a:lnTo>
                    <a:pt x="295275" y="111918"/>
                  </a:lnTo>
                  <a:lnTo>
                    <a:pt x="295275" y="111918"/>
                  </a:lnTo>
                  <a:lnTo>
                    <a:pt x="257175" y="111918"/>
                  </a:lnTo>
                  <a:lnTo>
                    <a:pt x="254793" y="531018"/>
                  </a:lnTo>
                  <a:lnTo>
                    <a:pt x="4762" y="531018"/>
                  </a:lnTo>
                  <a:cubicBezTo>
                    <a:pt x="3175" y="353218"/>
                    <a:pt x="1587" y="189706"/>
                    <a:pt x="0" y="11906"/>
                  </a:cubicBezTo>
                  <a:close/>
                </a:path>
              </a:pathLst>
            </a:custGeom>
            <a:solidFill>
              <a:srgbClr val="373737"/>
            </a:soli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>
                <a:rot lat="0" lon="18899986" rev="0"/>
              </a:camera>
              <a:lightRig rig="threePt" dir="t"/>
            </a:scene3d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Chord 14349">
              <a:extLst>
                <a:ext uri="{FF2B5EF4-FFF2-40B4-BE49-F238E27FC236}">
                  <a16:creationId xmlns:a16="http://schemas.microsoft.com/office/drawing/2014/main" id="{54EBEF63-DB2D-476A-9FEE-ED90D6803B31}"/>
                </a:ext>
              </a:extLst>
            </p:cNvPr>
            <p:cNvSpPr/>
            <p:nvPr/>
          </p:nvSpPr>
          <p:spPr>
            <a:xfrm rot="9046579">
              <a:off x="5841711" y="6487189"/>
              <a:ext cx="475488" cy="466425"/>
            </a:xfrm>
            <a:custGeom>
              <a:avLst/>
              <a:gdLst>
                <a:gd name="connsiteX0" fmla="*/ 278593 w 328789"/>
                <a:gd name="connsiteY0" fmla="*/ 272954 h 317511"/>
                <a:gd name="connsiteX1" fmla="*/ 87132 w 328789"/>
                <a:gd name="connsiteY1" fmla="*/ 298886 h 317511"/>
                <a:gd name="connsiteX2" fmla="*/ 4328 w 328789"/>
                <a:gd name="connsiteY2" fmla="*/ 122563 h 317511"/>
                <a:gd name="connsiteX3" fmla="*/ 278593 w 328789"/>
                <a:gd name="connsiteY3" fmla="*/ 272954 h 317511"/>
                <a:gd name="connsiteX0" fmla="*/ 296447 w 296447"/>
                <a:gd name="connsiteY0" fmla="*/ 173784 h 218344"/>
                <a:gd name="connsiteX1" fmla="*/ 104986 w 296447"/>
                <a:gd name="connsiteY1" fmla="*/ 199716 h 218344"/>
                <a:gd name="connsiteX2" fmla="*/ 3208 w 296447"/>
                <a:gd name="connsiteY2" fmla="*/ 0 h 218344"/>
                <a:gd name="connsiteX3" fmla="*/ 296447 w 296447"/>
                <a:gd name="connsiteY3" fmla="*/ 173784 h 218344"/>
                <a:gd name="connsiteX0" fmla="*/ 301190 w 301190"/>
                <a:gd name="connsiteY0" fmla="*/ 179631 h 220442"/>
                <a:gd name="connsiteX1" fmla="*/ 104986 w 301190"/>
                <a:gd name="connsiteY1" fmla="*/ 199716 h 220442"/>
                <a:gd name="connsiteX2" fmla="*/ 3208 w 301190"/>
                <a:gd name="connsiteY2" fmla="*/ 0 h 220442"/>
                <a:gd name="connsiteX3" fmla="*/ 301190 w 301190"/>
                <a:gd name="connsiteY3" fmla="*/ 179631 h 220442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292586 w 292585"/>
                <a:gd name="connsiteY0" fmla="*/ 144360 h 211432"/>
                <a:gd name="connsiteX1" fmla="*/ 104986 w 292585"/>
                <a:gd name="connsiteY1" fmla="*/ 199716 h 211432"/>
                <a:gd name="connsiteX2" fmla="*/ 3208 w 292585"/>
                <a:gd name="connsiteY2" fmla="*/ 0 h 211432"/>
                <a:gd name="connsiteX3" fmla="*/ 292586 w 292585"/>
                <a:gd name="connsiteY3" fmla="*/ 144360 h 211432"/>
                <a:gd name="connsiteX0" fmla="*/ 301646 w 301647"/>
                <a:gd name="connsiteY0" fmla="*/ 156202 h 223274"/>
                <a:gd name="connsiteX1" fmla="*/ 114046 w 301647"/>
                <a:gd name="connsiteY1" fmla="*/ 211558 h 223274"/>
                <a:gd name="connsiteX2" fmla="*/ 2830 w 301647"/>
                <a:gd name="connsiteY2" fmla="*/ 0 h 223274"/>
                <a:gd name="connsiteX3" fmla="*/ 301646 w 301647"/>
                <a:gd name="connsiteY3" fmla="*/ 156202 h 223274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651 w 314651"/>
                <a:gd name="connsiteY0" fmla="*/ 156789 h 214595"/>
                <a:gd name="connsiteX1" fmla="*/ 101374 w 314651"/>
                <a:gd name="connsiteY1" fmla="*/ 200804 h 214595"/>
                <a:gd name="connsiteX2" fmla="*/ 3388 w 314651"/>
                <a:gd name="connsiteY2" fmla="*/ 0 h 214595"/>
                <a:gd name="connsiteX3" fmla="*/ 314651 w 314651"/>
                <a:gd name="connsiteY3" fmla="*/ 156789 h 214595"/>
                <a:gd name="connsiteX0" fmla="*/ 314651 w 314651"/>
                <a:gd name="connsiteY0" fmla="*/ 156789 h 226976"/>
                <a:gd name="connsiteX1" fmla="*/ 101374 w 314651"/>
                <a:gd name="connsiteY1" fmla="*/ 200804 h 226976"/>
                <a:gd name="connsiteX2" fmla="*/ 3388 w 314651"/>
                <a:gd name="connsiteY2" fmla="*/ 0 h 226976"/>
                <a:gd name="connsiteX3" fmla="*/ 314651 w 314651"/>
                <a:gd name="connsiteY3" fmla="*/ 156789 h 226976"/>
                <a:gd name="connsiteX0" fmla="*/ 316590 w 316590"/>
                <a:gd name="connsiteY0" fmla="*/ 156789 h 226975"/>
                <a:gd name="connsiteX1" fmla="*/ 103313 w 316590"/>
                <a:gd name="connsiteY1" fmla="*/ 200804 h 226975"/>
                <a:gd name="connsiteX2" fmla="*/ 5327 w 316590"/>
                <a:gd name="connsiteY2" fmla="*/ 0 h 226975"/>
                <a:gd name="connsiteX3" fmla="*/ 316590 w 316590"/>
                <a:gd name="connsiteY3" fmla="*/ 156789 h 226975"/>
                <a:gd name="connsiteX0" fmla="*/ 317191 w 317191"/>
                <a:gd name="connsiteY0" fmla="*/ 156789 h 229741"/>
                <a:gd name="connsiteX1" fmla="*/ 98761 w 317191"/>
                <a:gd name="connsiteY1" fmla="*/ 204359 h 229741"/>
                <a:gd name="connsiteX2" fmla="*/ 5928 w 317191"/>
                <a:gd name="connsiteY2" fmla="*/ 0 h 229741"/>
                <a:gd name="connsiteX3" fmla="*/ 317191 w 317191"/>
                <a:gd name="connsiteY3" fmla="*/ 156789 h 229741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30599"/>
                <a:gd name="connsiteX1" fmla="*/ 98761 w 317191"/>
                <a:gd name="connsiteY1" fmla="*/ 204359 h 230599"/>
                <a:gd name="connsiteX2" fmla="*/ 5928 w 317191"/>
                <a:gd name="connsiteY2" fmla="*/ 0 h 230599"/>
                <a:gd name="connsiteX3" fmla="*/ 317191 w 317191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06596 w 306596"/>
                <a:gd name="connsiteY0" fmla="*/ 168838 h 233968"/>
                <a:gd name="connsiteX1" fmla="*/ 101193 w 306596"/>
                <a:gd name="connsiteY1" fmla="*/ 204359 h 233968"/>
                <a:gd name="connsiteX2" fmla="*/ 8360 w 306596"/>
                <a:gd name="connsiteY2" fmla="*/ 0 h 233968"/>
                <a:gd name="connsiteX3" fmla="*/ 306596 w 306596"/>
                <a:gd name="connsiteY3" fmla="*/ 168838 h 2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596" h="233968">
                  <a:moveTo>
                    <a:pt x="306596" y="168838"/>
                  </a:moveTo>
                  <a:cubicBezTo>
                    <a:pt x="250970" y="230364"/>
                    <a:pt x="182968" y="260378"/>
                    <a:pt x="101193" y="204359"/>
                  </a:cubicBezTo>
                  <a:cubicBezTo>
                    <a:pt x="7558" y="151480"/>
                    <a:pt x="-14571" y="63498"/>
                    <a:pt x="8360" y="0"/>
                  </a:cubicBezTo>
                  <a:cubicBezTo>
                    <a:pt x="112003" y="44428"/>
                    <a:pt x="182663" y="98055"/>
                    <a:pt x="306596" y="168838"/>
                  </a:cubicBezTo>
                  <a:close/>
                </a:path>
              </a:pathLst>
            </a:custGeom>
            <a:gradFill flip="none" rotWithShape="1">
              <a:gsLst>
                <a:gs pos="58000">
                  <a:sysClr val="windowText" lastClr="000000"/>
                </a:gs>
                <a:gs pos="100000">
                  <a:srgbClr val="4472C4">
                    <a:lumMod val="30000"/>
                    <a:lumOff val="70000"/>
                  </a:srgbClr>
                </a:gs>
              </a:gsLst>
              <a:path path="circle">
                <a:fillToRect l="100000" b="100000"/>
              </a:path>
              <a:tileRect t="-100000" r="-10000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Chord 14349">
              <a:extLst>
                <a:ext uri="{FF2B5EF4-FFF2-40B4-BE49-F238E27FC236}">
                  <a16:creationId xmlns:a16="http://schemas.microsoft.com/office/drawing/2014/main" id="{4E73B8CB-DD95-4F21-92C3-2AE9F8B3185E}"/>
                </a:ext>
              </a:extLst>
            </p:cNvPr>
            <p:cNvSpPr/>
            <p:nvPr/>
          </p:nvSpPr>
          <p:spPr>
            <a:xfrm rot="12553421" flipH="1">
              <a:off x="5286607" y="6501331"/>
              <a:ext cx="475488" cy="496318"/>
            </a:xfrm>
            <a:custGeom>
              <a:avLst/>
              <a:gdLst>
                <a:gd name="connsiteX0" fmla="*/ 278593 w 328789"/>
                <a:gd name="connsiteY0" fmla="*/ 272954 h 317511"/>
                <a:gd name="connsiteX1" fmla="*/ 87132 w 328789"/>
                <a:gd name="connsiteY1" fmla="*/ 298886 h 317511"/>
                <a:gd name="connsiteX2" fmla="*/ 4328 w 328789"/>
                <a:gd name="connsiteY2" fmla="*/ 122563 h 317511"/>
                <a:gd name="connsiteX3" fmla="*/ 278593 w 328789"/>
                <a:gd name="connsiteY3" fmla="*/ 272954 h 317511"/>
                <a:gd name="connsiteX0" fmla="*/ 296447 w 296447"/>
                <a:gd name="connsiteY0" fmla="*/ 173784 h 218344"/>
                <a:gd name="connsiteX1" fmla="*/ 104986 w 296447"/>
                <a:gd name="connsiteY1" fmla="*/ 199716 h 218344"/>
                <a:gd name="connsiteX2" fmla="*/ 3208 w 296447"/>
                <a:gd name="connsiteY2" fmla="*/ 0 h 218344"/>
                <a:gd name="connsiteX3" fmla="*/ 296447 w 296447"/>
                <a:gd name="connsiteY3" fmla="*/ 173784 h 218344"/>
                <a:gd name="connsiteX0" fmla="*/ 301190 w 301190"/>
                <a:gd name="connsiteY0" fmla="*/ 179631 h 220442"/>
                <a:gd name="connsiteX1" fmla="*/ 104986 w 301190"/>
                <a:gd name="connsiteY1" fmla="*/ 199716 h 220442"/>
                <a:gd name="connsiteX2" fmla="*/ 3208 w 301190"/>
                <a:gd name="connsiteY2" fmla="*/ 0 h 220442"/>
                <a:gd name="connsiteX3" fmla="*/ 301190 w 301190"/>
                <a:gd name="connsiteY3" fmla="*/ 179631 h 220442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292586 w 292585"/>
                <a:gd name="connsiteY0" fmla="*/ 144360 h 211432"/>
                <a:gd name="connsiteX1" fmla="*/ 104986 w 292585"/>
                <a:gd name="connsiteY1" fmla="*/ 199716 h 211432"/>
                <a:gd name="connsiteX2" fmla="*/ 3208 w 292585"/>
                <a:gd name="connsiteY2" fmla="*/ 0 h 211432"/>
                <a:gd name="connsiteX3" fmla="*/ 292586 w 292585"/>
                <a:gd name="connsiteY3" fmla="*/ 144360 h 211432"/>
                <a:gd name="connsiteX0" fmla="*/ 301646 w 301647"/>
                <a:gd name="connsiteY0" fmla="*/ 156202 h 223274"/>
                <a:gd name="connsiteX1" fmla="*/ 114046 w 301647"/>
                <a:gd name="connsiteY1" fmla="*/ 211558 h 223274"/>
                <a:gd name="connsiteX2" fmla="*/ 2830 w 301647"/>
                <a:gd name="connsiteY2" fmla="*/ 0 h 223274"/>
                <a:gd name="connsiteX3" fmla="*/ 301646 w 301647"/>
                <a:gd name="connsiteY3" fmla="*/ 156202 h 223274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651 w 314651"/>
                <a:gd name="connsiteY0" fmla="*/ 156789 h 214595"/>
                <a:gd name="connsiteX1" fmla="*/ 101374 w 314651"/>
                <a:gd name="connsiteY1" fmla="*/ 200804 h 214595"/>
                <a:gd name="connsiteX2" fmla="*/ 3388 w 314651"/>
                <a:gd name="connsiteY2" fmla="*/ 0 h 214595"/>
                <a:gd name="connsiteX3" fmla="*/ 314651 w 314651"/>
                <a:gd name="connsiteY3" fmla="*/ 156789 h 214595"/>
                <a:gd name="connsiteX0" fmla="*/ 314651 w 314651"/>
                <a:gd name="connsiteY0" fmla="*/ 156789 h 226976"/>
                <a:gd name="connsiteX1" fmla="*/ 101374 w 314651"/>
                <a:gd name="connsiteY1" fmla="*/ 200804 h 226976"/>
                <a:gd name="connsiteX2" fmla="*/ 3388 w 314651"/>
                <a:gd name="connsiteY2" fmla="*/ 0 h 226976"/>
                <a:gd name="connsiteX3" fmla="*/ 314651 w 314651"/>
                <a:gd name="connsiteY3" fmla="*/ 156789 h 226976"/>
                <a:gd name="connsiteX0" fmla="*/ 316590 w 316590"/>
                <a:gd name="connsiteY0" fmla="*/ 156789 h 226975"/>
                <a:gd name="connsiteX1" fmla="*/ 103313 w 316590"/>
                <a:gd name="connsiteY1" fmla="*/ 200804 h 226975"/>
                <a:gd name="connsiteX2" fmla="*/ 5327 w 316590"/>
                <a:gd name="connsiteY2" fmla="*/ 0 h 226975"/>
                <a:gd name="connsiteX3" fmla="*/ 316590 w 316590"/>
                <a:gd name="connsiteY3" fmla="*/ 156789 h 226975"/>
                <a:gd name="connsiteX0" fmla="*/ 317191 w 317191"/>
                <a:gd name="connsiteY0" fmla="*/ 156789 h 229741"/>
                <a:gd name="connsiteX1" fmla="*/ 98761 w 317191"/>
                <a:gd name="connsiteY1" fmla="*/ 204359 h 229741"/>
                <a:gd name="connsiteX2" fmla="*/ 5928 w 317191"/>
                <a:gd name="connsiteY2" fmla="*/ 0 h 229741"/>
                <a:gd name="connsiteX3" fmla="*/ 317191 w 317191"/>
                <a:gd name="connsiteY3" fmla="*/ 156789 h 229741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30599"/>
                <a:gd name="connsiteX1" fmla="*/ 98761 w 317191"/>
                <a:gd name="connsiteY1" fmla="*/ 204359 h 230599"/>
                <a:gd name="connsiteX2" fmla="*/ 5928 w 317191"/>
                <a:gd name="connsiteY2" fmla="*/ 0 h 230599"/>
                <a:gd name="connsiteX3" fmla="*/ 317191 w 317191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06596 w 306596"/>
                <a:gd name="connsiteY0" fmla="*/ 168838 h 233968"/>
                <a:gd name="connsiteX1" fmla="*/ 101193 w 306596"/>
                <a:gd name="connsiteY1" fmla="*/ 204359 h 233968"/>
                <a:gd name="connsiteX2" fmla="*/ 8360 w 306596"/>
                <a:gd name="connsiteY2" fmla="*/ 0 h 233968"/>
                <a:gd name="connsiteX3" fmla="*/ 306596 w 306596"/>
                <a:gd name="connsiteY3" fmla="*/ 168838 h 2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596" h="233968">
                  <a:moveTo>
                    <a:pt x="306596" y="168838"/>
                  </a:moveTo>
                  <a:cubicBezTo>
                    <a:pt x="250970" y="230364"/>
                    <a:pt x="182968" y="260378"/>
                    <a:pt x="101193" y="204359"/>
                  </a:cubicBezTo>
                  <a:cubicBezTo>
                    <a:pt x="7558" y="151480"/>
                    <a:pt x="-14571" y="63498"/>
                    <a:pt x="8360" y="0"/>
                  </a:cubicBezTo>
                  <a:cubicBezTo>
                    <a:pt x="112003" y="44428"/>
                    <a:pt x="182663" y="98055"/>
                    <a:pt x="306596" y="168838"/>
                  </a:cubicBezTo>
                  <a:close/>
                </a:path>
              </a:pathLst>
            </a:custGeom>
            <a:gradFill flip="none" rotWithShape="1">
              <a:gsLst>
                <a:gs pos="58000">
                  <a:sysClr val="windowText" lastClr="000000"/>
                </a:gs>
                <a:gs pos="100000">
                  <a:srgbClr val="4472C4">
                    <a:lumMod val="30000"/>
                    <a:lumOff val="70000"/>
                  </a:srgbClr>
                </a:gs>
              </a:gsLst>
              <a:path path="circle">
                <a:fillToRect l="100000" b="100000"/>
              </a:path>
              <a:tileRect t="-100000" r="-10000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Freeform: Shape 99">
              <a:extLst>
                <a:ext uri="{FF2B5EF4-FFF2-40B4-BE49-F238E27FC236}">
                  <a16:creationId xmlns:a16="http://schemas.microsoft.com/office/drawing/2014/main" id="{E3598DF8-36B4-4AA2-BB39-6489575362BC}"/>
                </a:ext>
              </a:extLst>
            </p:cNvPr>
            <p:cNvSpPr/>
            <p:nvPr/>
          </p:nvSpPr>
          <p:spPr>
            <a:xfrm rot="21046209" flipH="1">
              <a:off x="4685943" y="4405394"/>
              <a:ext cx="437474" cy="517046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8A06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Freeform: Shape 14340">
              <a:extLst>
                <a:ext uri="{FF2B5EF4-FFF2-40B4-BE49-F238E27FC236}">
                  <a16:creationId xmlns:a16="http://schemas.microsoft.com/office/drawing/2014/main" id="{CC2C162A-E25A-4E4B-A4A3-04AAE25D2188}"/>
                </a:ext>
              </a:extLst>
            </p:cNvPr>
            <p:cNvSpPr/>
            <p:nvPr/>
          </p:nvSpPr>
          <p:spPr>
            <a:xfrm rot="431249">
              <a:off x="4948651" y="3304986"/>
              <a:ext cx="460499" cy="1225300"/>
            </a:xfrm>
            <a:custGeom>
              <a:avLst/>
              <a:gdLst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170940 w 170940"/>
                <a:gd name="connsiteY0" fmla="*/ 0 h 514350"/>
                <a:gd name="connsiteX1" fmla="*/ 0 w 170940"/>
                <a:gd name="connsiteY1" fmla="*/ 475832 h 514350"/>
                <a:gd name="connsiteX2" fmla="*/ 132840 w 170940"/>
                <a:gd name="connsiteY2" fmla="*/ 514350 h 514350"/>
                <a:gd name="connsiteX3" fmla="*/ 170940 w 170940"/>
                <a:gd name="connsiteY3" fmla="*/ 0 h 514350"/>
                <a:gd name="connsiteX0" fmla="*/ 170940 w 170940"/>
                <a:gd name="connsiteY0" fmla="*/ 0 h 488858"/>
                <a:gd name="connsiteX1" fmla="*/ 0 w 170940"/>
                <a:gd name="connsiteY1" fmla="*/ 475832 h 488858"/>
                <a:gd name="connsiteX2" fmla="*/ 106543 w 170940"/>
                <a:gd name="connsiteY2" fmla="*/ 488858 h 488858"/>
                <a:gd name="connsiteX3" fmla="*/ 170940 w 170940"/>
                <a:gd name="connsiteY3" fmla="*/ 0 h 48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940" h="488858">
                  <a:moveTo>
                    <a:pt x="170940" y="0"/>
                  </a:moveTo>
                  <a:cubicBezTo>
                    <a:pt x="48703" y="142875"/>
                    <a:pt x="50800" y="309144"/>
                    <a:pt x="0" y="475832"/>
                  </a:cubicBezTo>
                  <a:cubicBezTo>
                    <a:pt x="57150" y="461544"/>
                    <a:pt x="49393" y="465046"/>
                    <a:pt x="106543" y="488858"/>
                  </a:cubicBezTo>
                  <a:lnTo>
                    <a:pt x="170940" y="0"/>
                  </a:ln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Freeform: Shape 14338">
              <a:extLst>
                <a:ext uri="{FF2B5EF4-FFF2-40B4-BE49-F238E27FC236}">
                  <a16:creationId xmlns:a16="http://schemas.microsoft.com/office/drawing/2014/main" id="{D995893A-B463-4E3E-900C-B2502CC3371E}"/>
                </a:ext>
              </a:extLst>
            </p:cNvPr>
            <p:cNvSpPr/>
            <p:nvPr/>
          </p:nvSpPr>
          <p:spPr>
            <a:xfrm>
              <a:off x="5794972" y="3372202"/>
              <a:ext cx="251221" cy="1320382"/>
            </a:xfrm>
            <a:custGeom>
              <a:avLst/>
              <a:gdLst>
                <a:gd name="connsiteX0" fmla="*/ 47625 w 180975"/>
                <a:gd name="connsiteY0" fmla="*/ 42862 h 523875"/>
                <a:gd name="connsiteX1" fmla="*/ 0 w 180975"/>
                <a:gd name="connsiteY1" fmla="*/ 461962 h 523875"/>
                <a:gd name="connsiteX2" fmla="*/ 95250 w 180975"/>
                <a:gd name="connsiteY2" fmla="*/ 523875 h 523875"/>
                <a:gd name="connsiteX3" fmla="*/ 180975 w 180975"/>
                <a:gd name="connsiteY3" fmla="*/ 452437 h 523875"/>
                <a:gd name="connsiteX4" fmla="*/ 128588 w 180975"/>
                <a:gd name="connsiteY4" fmla="*/ 57150 h 523875"/>
                <a:gd name="connsiteX5" fmla="*/ 90488 w 180975"/>
                <a:gd name="connsiteY5" fmla="*/ 0 h 523875"/>
                <a:gd name="connsiteX6" fmla="*/ 47625 w 180975"/>
                <a:gd name="connsiteY6" fmla="*/ 4286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523875">
                  <a:moveTo>
                    <a:pt x="47625" y="42862"/>
                  </a:moveTo>
                  <a:lnTo>
                    <a:pt x="0" y="461962"/>
                  </a:lnTo>
                  <a:lnTo>
                    <a:pt x="95250" y="523875"/>
                  </a:lnTo>
                  <a:lnTo>
                    <a:pt x="180975" y="452437"/>
                  </a:lnTo>
                  <a:lnTo>
                    <a:pt x="128588" y="57150"/>
                  </a:lnTo>
                  <a:lnTo>
                    <a:pt x="90488" y="0"/>
                  </a:lnTo>
                  <a:lnTo>
                    <a:pt x="47625" y="42862"/>
                  </a:lnTo>
                  <a:close/>
                </a:path>
              </a:pathLst>
            </a:custGeom>
            <a:solidFill>
              <a:srgbClr val="249DD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Rectangle 371">
              <a:extLst>
                <a:ext uri="{FF2B5EF4-FFF2-40B4-BE49-F238E27FC236}">
                  <a16:creationId xmlns:a16="http://schemas.microsoft.com/office/drawing/2014/main" id="{D9D51AAB-6DFB-44B7-A2EF-3803B71D7B80}"/>
                </a:ext>
              </a:extLst>
            </p:cNvPr>
            <p:cNvSpPr/>
            <p:nvPr/>
          </p:nvSpPr>
          <p:spPr>
            <a:xfrm>
              <a:off x="5521006" y="3030331"/>
              <a:ext cx="462336" cy="340065"/>
            </a:xfrm>
            <a:prstGeom prst="rect">
              <a:avLst/>
            </a:prstGeom>
            <a:solidFill>
              <a:srgbClr val="F1A67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EB381E32-3E48-4994-91D6-0AD914B60F48}"/>
                </a:ext>
              </a:extLst>
            </p:cNvPr>
            <p:cNvGrpSpPr/>
            <p:nvPr/>
          </p:nvGrpSpPr>
          <p:grpSpPr>
            <a:xfrm>
              <a:off x="5182297" y="2217744"/>
              <a:ext cx="1635838" cy="2599372"/>
              <a:chOff x="9353442" y="5240840"/>
              <a:chExt cx="2050693" cy="2871244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A25AF0A6-4C17-4C3A-AF7F-27B95D61EB7C}"/>
                  </a:ext>
                </a:extLst>
              </p:cNvPr>
              <p:cNvGrpSpPr/>
              <p:nvPr/>
            </p:nvGrpSpPr>
            <p:grpSpPr>
              <a:xfrm rot="441063" flipH="1">
                <a:off x="10386141" y="6453791"/>
                <a:ext cx="1017994" cy="1658293"/>
                <a:chOff x="2154023" y="3856207"/>
                <a:chExt cx="606370" cy="984663"/>
              </a:xfrm>
            </p:grpSpPr>
            <p:sp>
              <p:nvSpPr>
                <p:cNvPr id="407" name="Freeform: Shape 100">
                  <a:extLst>
                    <a:ext uri="{FF2B5EF4-FFF2-40B4-BE49-F238E27FC236}">
                      <a16:creationId xmlns:a16="http://schemas.microsoft.com/office/drawing/2014/main" id="{7444E64C-9CFA-47FB-A388-8A13B049F416}"/>
                    </a:ext>
                  </a:extLst>
                </p:cNvPr>
                <p:cNvSpPr/>
                <p:nvPr/>
              </p:nvSpPr>
              <p:spPr>
                <a:xfrm flipH="1">
                  <a:off x="2154023" y="4501748"/>
                  <a:ext cx="326666" cy="339122"/>
                </a:xfrm>
                <a:custGeom>
                  <a:avLst/>
                  <a:gdLst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2400 w 164306"/>
                    <a:gd name="connsiteY3" fmla="*/ 121444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4775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92869 w 164306"/>
                    <a:gd name="connsiteY12" fmla="*/ 190500 h 190500"/>
                    <a:gd name="connsiteX13" fmla="*/ 71437 w 164306"/>
                    <a:gd name="connsiteY13" fmla="*/ 159544 h 190500"/>
                    <a:gd name="connsiteX14" fmla="*/ 71437 w 164306"/>
                    <a:gd name="connsiteY14" fmla="*/ 185738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71437 w 164306"/>
                    <a:gd name="connsiteY13" fmla="*/ 185738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66675 w 164306"/>
                    <a:gd name="connsiteY13" fmla="*/ 188119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9538 w 164306"/>
                    <a:gd name="connsiteY11" fmla="*/ 183356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5012"/>
                    <a:gd name="connsiteY0" fmla="*/ 45244 h 192882"/>
                    <a:gd name="connsiteX1" fmla="*/ 57150 w 165012"/>
                    <a:gd name="connsiteY1" fmla="*/ 0 h 192882"/>
                    <a:gd name="connsiteX2" fmla="*/ 164306 w 165012"/>
                    <a:gd name="connsiteY2" fmla="*/ 107156 h 192882"/>
                    <a:gd name="connsiteX3" fmla="*/ 159544 w 165012"/>
                    <a:gd name="connsiteY3" fmla="*/ 128587 h 192882"/>
                    <a:gd name="connsiteX4" fmla="*/ 126206 w 165012"/>
                    <a:gd name="connsiteY4" fmla="*/ 104775 h 192882"/>
                    <a:gd name="connsiteX5" fmla="*/ 157162 w 165012"/>
                    <a:gd name="connsiteY5" fmla="*/ 176213 h 192882"/>
                    <a:gd name="connsiteX6" fmla="*/ 161924 w 165012"/>
                    <a:gd name="connsiteY6" fmla="*/ 161925 h 192882"/>
                    <a:gd name="connsiteX7" fmla="*/ 116681 w 165012"/>
                    <a:gd name="connsiteY7" fmla="*/ 128588 h 192882"/>
                    <a:gd name="connsiteX8" fmla="*/ 140493 w 165012"/>
                    <a:gd name="connsiteY8" fmla="*/ 190500 h 192882"/>
                    <a:gd name="connsiteX9" fmla="*/ 109536 w 165012"/>
                    <a:gd name="connsiteY9" fmla="*/ 166688 h 192882"/>
                    <a:gd name="connsiteX10" fmla="*/ 102393 w 165012"/>
                    <a:gd name="connsiteY10" fmla="*/ 152400 h 192882"/>
                    <a:gd name="connsiteX11" fmla="*/ 104776 w 165012"/>
                    <a:gd name="connsiteY11" fmla="*/ 190500 h 192882"/>
                    <a:gd name="connsiteX12" fmla="*/ 71437 w 165012"/>
                    <a:gd name="connsiteY12" fmla="*/ 159544 h 192882"/>
                    <a:gd name="connsiteX13" fmla="*/ 73819 w 165012"/>
                    <a:gd name="connsiteY13" fmla="*/ 192882 h 192882"/>
                    <a:gd name="connsiteX14" fmla="*/ 0 w 165012"/>
                    <a:gd name="connsiteY14" fmla="*/ 45244 h 192882"/>
                    <a:gd name="connsiteX0" fmla="*/ 0 w 174678"/>
                    <a:gd name="connsiteY0" fmla="*/ 45244 h 192882"/>
                    <a:gd name="connsiteX1" fmla="*/ 57150 w 174678"/>
                    <a:gd name="connsiteY1" fmla="*/ 0 h 192882"/>
                    <a:gd name="connsiteX2" fmla="*/ 164306 w 174678"/>
                    <a:gd name="connsiteY2" fmla="*/ 107156 h 192882"/>
                    <a:gd name="connsiteX3" fmla="*/ 159544 w 174678"/>
                    <a:gd name="connsiteY3" fmla="*/ 128587 h 192882"/>
                    <a:gd name="connsiteX4" fmla="*/ 126206 w 174678"/>
                    <a:gd name="connsiteY4" fmla="*/ 104775 h 192882"/>
                    <a:gd name="connsiteX5" fmla="*/ 157162 w 174678"/>
                    <a:gd name="connsiteY5" fmla="*/ 176213 h 192882"/>
                    <a:gd name="connsiteX6" fmla="*/ 161924 w 174678"/>
                    <a:gd name="connsiteY6" fmla="*/ 161925 h 192882"/>
                    <a:gd name="connsiteX7" fmla="*/ 116681 w 174678"/>
                    <a:gd name="connsiteY7" fmla="*/ 128588 h 192882"/>
                    <a:gd name="connsiteX8" fmla="*/ 140493 w 174678"/>
                    <a:gd name="connsiteY8" fmla="*/ 190500 h 192882"/>
                    <a:gd name="connsiteX9" fmla="*/ 109536 w 174678"/>
                    <a:gd name="connsiteY9" fmla="*/ 166688 h 192882"/>
                    <a:gd name="connsiteX10" fmla="*/ 102393 w 174678"/>
                    <a:gd name="connsiteY10" fmla="*/ 152400 h 192882"/>
                    <a:gd name="connsiteX11" fmla="*/ 104776 w 174678"/>
                    <a:gd name="connsiteY11" fmla="*/ 190500 h 192882"/>
                    <a:gd name="connsiteX12" fmla="*/ 71437 w 174678"/>
                    <a:gd name="connsiteY12" fmla="*/ 159544 h 192882"/>
                    <a:gd name="connsiteX13" fmla="*/ 73819 w 174678"/>
                    <a:gd name="connsiteY13" fmla="*/ 192882 h 192882"/>
                    <a:gd name="connsiteX14" fmla="*/ 0 w 174678"/>
                    <a:gd name="connsiteY14" fmla="*/ 45244 h 192882"/>
                    <a:gd name="connsiteX0" fmla="*/ 0 w 321102"/>
                    <a:gd name="connsiteY0" fmla="*/ 45244 h 221905"/>
                    <a:gd name="connsiteX1" fmla="*/ 57150 w 321102"/>
                    <a:gd name="connsiteY1" fmla="*/ 0 h 221905"/>
                    <a:gd name="connsiteX2" fmla="*/ 164306 w 321102"/>
                    <a:gd name="connsiteY2" fmla="*/ 107156 h 221905"/>
                    <a:gd name="connsiteX3" fmla="*/ 159544 w 321102"/>
                    <a:gd name="connsiteY3" fmla="*/ 128587 h 221905"/>
                    <a:gd name="connsiteX4" fmla="*/ 126206 w 321102"/>
                    <a:gd name="connsiteY4" fmla="*/ 104775 h 221905"/>
                    <a:gd name="connsiteX5" fmla="*/ 316706 w 321102"/>
                    <a:gd name="connsiteY5" fmla="*/ 221456 h 221905"/>
                    <a:gd name="connsiteX6" fmla="*/ 161924 w 321102"/>
                    <a:gd name="connsiteY6" fmla="*/ 161925 h 221905"/>
                    <a:gd name="connsiteX7" fmla="*/ 116681 w 321102"/>
                    <a:gd name="connsiteY7" fmla="*/ 128588 h 221905"/>
                    <a:gd name="connsiteX8" fmla="*/ 140493 w 321102"/>
                    <a:gd name="connsiteY8" fmla="*/ 190500 h 221905"/>
                    <a:gd name="connsiteX9" fmla="*/ 109536 w 321102"/>
                    <a:gd name="connsiteY9" fmla="*/ 166688 h 221905"/>
                    <a:gd name="connsiteX10" fmla="*/ 102393 w 321102"/>
                    <a:gd name="connsiteY10" fmla="*/ 152400 h 221905"/>
                    <a:gd name="connsiteX11" fmla="*/ 104776 w 321102"/>
                    <a:gd name="connsiteY11" fmla="*/ 190500 h 221905"/>
                    <a:gd name="connsiteX12" fmla="*/ 71437 w 321102"/>
                    <a:gd name="connsiteY12" fmla="*/ 159544 h 221905"/>
                    <a:gd name="connsiteX13" fmla="*/ 73819 w 321102"/>
                    <a:gd name="connsiteY13" fmla="*/ 192882 h 221905"/>
                    <a:gd name="connsiteX14" fmla="*/ 0 w 321102"/>
                    <a:gd name="connsiteY14" fmla="*/ 45244 h 221905"/>
                    <a:gd name="connsiteX0" fmla="*/ 0 w 317093"/>
                    <a:gd name="connsiteY0" fmla="*/ 45244 h 227248"/>
                    <a:gd name="connsiteX1" fmla="*/ 57150 w 317093"/>
                    <a:gd name="connsiteY1" fmla="*/ 0 h 227248"/>
                    <a:gd name="connsiteX2" fmla="*/ 164306 w 317093"/>
                    <a:gd name="connsiteY2" fmla="*/ 107156 h 227248"/>
                    <a:gd name="connsiteX3" fmla="*/ 159544 w 317093"/>
                    <a:gd name="connsiteY3" fmla="*/ 128587 h 227248"/>
                    <a:gd name="connsiteX4" fmla="*/ 126206 w 317093"/>
                    <a:gd name="connsiteY4" fmla="*/ 104775 h 227248"/>
                    <a:gd name="connsiteX5" fmla="*/ 316706 w 317093"/>
                    <a:gd name="connsiteY5" fmla="*/ 221456 h 227248"/>
                    <a:gd name="connsiteX6" fmla="*/ 161924 w 317093"/>
                    <a:gd name="connsiteY6" fmla="*/ 161925 h 227248"/>
                    <a:gd name="connsiteX7" fmla="*/ 116681 w 317093"/>
                    <a:gd name="connsiteY7" fmla="*/ 128588 h 227248"/>
                    <a:gd name="connsiteX8" fmla="*/ 140493 w 317093"/>
                    <a:gd name="connsiteY8" fmla="*/ 190500 h 227248"/>
                    <a:gd name="connsiteX9" fmla="*/ 109536 w 317093"/>
                    <a:gd name="connsiteY9" fmla="*/ 166688 h 227248"/>
                    <a:gd name="connsiteX10" fmla="*/ 102393 w 317093"/>
                    <a:gd name="connsiteY10" fmla="*/ 152400 h 227248"/>
                    <a:gd name="connsiteX11" fmla="*/ 104776 w 317093"/>
                    <a:gd name="connsiteY11" fmla="*/ 190500 h 227248"/>
                    <a:gd name="connsiteX12" fmla="*/ 71437 w 317093"/>
                    <a:gd name="connsiteY12" fmla="*/ 159544 h 227248"/>
                    <a:gd name="connsiteX13" fmla="*/ 73819 w 317093"/>
                    <a:gd name="connsiteY13" fmla="*/ 192882 h 227248"/>
                    <a:gd name="connsiteX14" fmla="*/ 0 w 317093"/>
                    <a:gd name="connsiteY14" fmla="*/ 45244 h 227248"/>
                    <a:gd name="connsiteX0" fmla="*/ 0 w 298084"/>
                    <a:gd name="connsiteY0" fmla="*/ 45244 h 211648"/>
                    <a:gd name="connsiteX1" fmla="*/ 57150 w 298084"/>
                    <a:gd name="connsiteY1" fmla="*/ 0 h 211648"/>
                    <a:gd name="connsiteX2" fmla="*/ 164306 w 298084"/>
                    <a:gd name="connsiteY2" fmla="*/ 107156 h 211648"/>
                    <a:gd name="connsiteX3" fmla="*/ 159544 w 298084"/>
                    <a:gd name="connsiteY3" fmla="*/ 128587 h 211648"/>
                    <a:gd name="connsiteX4" fmla="*/ 126206 w 298084"/>
                    <a:gd name="connsiteY4" fmla="*/ 104775 h 211648"/>
                    <a:gd name="connsiteX5" fmla="*/ 297656 w 298084"/>
                    <a:gd name="connsiteY5" fmla="*/ 204788 h 211648"/>
                    <a:gd name="connsiteX6" fmla="*/ 161924 w 298084"/>
                    <a:gd name="connsiteY6" fmla="*/ 161925 h 211648"/>
                    <a:gd name="connsiteX7" fmla="*/ 116681 w 298084"/>
                    <a:gd name="connsiteY7" fmla="*/ 128588 h 211648"/>
                    <a:gd name="connsiteX8" fmla="*/ 140493 w 298084"/>
                    <a:gd name="connsiteY8" fmla="*/ 190500 h 211648"/>
                    <a:gd name="connsiteX9" fmla="*/ 109536 w 298084"/>
                    <a:gd name="connsiteY9" fmla="*/ 166688 h 211648"/>
                    <a:gd name="connsiteX10" fmla="*/ 102393 w 298084"/>
                    <a:gd name="connsiteY10" fmla="*/ 152400 h 211648"/>
                    <a:gd name="connsiteX11" fmla="*/ 104776 w 298084"/>
                    <a:gd name="connsiteY11" fmla="*/ 190500 h 211648"/>
                    <a:gd name="connsiteX12" fmla="*/ 71437 w 298084"/>
                    <a:gd name="connsiteY12" fmla="*/ 159544 h 211648"/>
                    <a:gd name="connsiteX13" fmla="*/ 73819 w 298084"/>
                    <a:gd name="connsiteY13" fmla="*/ 192882 h 211648"/>
                    <a:gd name="connsiteX14" fmla="*/ 0 w 298084"/>
                    <a:gd name="connsiteY14" fmla="*/ 45244 h 211648"/>
                    <a:gd name="connsiteX0" fmla="*/ 0 w 224568"/>
                    <a:gd name="connsiteY0" fmla="*/ 45244 h 205093"/>
                    <a:gd name="connsiteX1" fmla="*/ 57150 w 224568"/>
                    <a:gd name="connsiteY1" fmla="*/ 0 h 205093"/>
                    <a:gd name="connsiteX2" fmla="*/ 164306 w 224568"/>
                    <a:gd name="connsiteY2" fmla="*/ 107156 h 205093"/>
                    <a:gd name="connsiteX3" fmla="*/ 159544 w 224568"/>
                    <a:gd name="connsiteY3" fmla="*/ 128587 h 205093"/>
                    <a:gd name="connsiteX4" fmla="*/ 126206 w 224568"/>
                    <a:gd name="connsiteY4" fmla="*/ 104775 h 205093"/>
                    <a:gd name="connsiteX5" fmla="*/ 223837 w 224568"/>
                    <a:gd name="connsiteY5" fmla="*/ 197644 h 205093"/>
                    <a:gd name="connsiteX6" fmla="*/ 161924 w 224568"/>
                    <a:gd name="connsiteY6" fmla="*/ 161925 h 205093"/>
                    <a:gd name="connsiteX7" fmla="*/ 116681 w 224568"/>
                    <a:gd name="connsiteY7" fmla="*/ 128588 h 205093"/>
                    <a:gd name="connsiteX8" fmla="*/ 140493 w 224568"/>
                    <a:gd name="connsiteY8" fmla="*/ 190500 h 205093"/>
                    <a:gd name="connsiteX9" fmla="*/ 109536 w 224568"/>
                    <a:gd name="connsiteY9" fmla="*/ 166688 h 205093"/>
                    <a:gd name="connsiteX10" fmla="*/ 102393 w 224568"/>
                    <a:gd name="connsiteY10" fmla="*/ 152400 h 205093"/>
                    <a:gd name="connsiteX11" fmla="*/ 104776 w 224568"/>
                    <a:gd name="connsiteY11" fmla="*/ 190500 h 205093"/>
                    <a:gd name="connsiteX12" fmla="*/ 71437 w 224568"/>
                    <a:gd name="connsiteY12" fmla="*/ 159544 h 205093"/>
                    <a:gd name="connsiteX13" fmla="*/ 73819 w 224568"/>
                    <a:gd name="connsiteY13" fmla="*/ 192882 h 205093"/>
                    <a:gd name="connsiteX14" fmla="*/ 0 w 224568"/>
                    <a:gd name="connsiteY14" fmla="*/ 45244 h 205093"/>
                    <a:gd name="connsiteX0" fmla="*/ 0 w 224725"/>
                    <a:gd name="connsiteY0" fmla="*/ 45244 h 197793"/>
                    <a:gd name="connsiteX1" fmla="*/ 57150 w 224725"/>
                    <a:gd name="connsiteY1" fmla="*/ 0 h 197793"/>
                    <a:gd name="connsiteX2" fmla="*/ 164306 w 224725"/>
                    <a:gd name="connsiteY2" fmla="*/ 107156 h 197793"/>
                    <a:gd name="connsiteX3" fmla="*/ 159544 w 224725"/>
                    <a:gd name="connsiteY3" fmla="*/ 128587 h 197793"/>
                    <a:gd name="connsiteX4" fmla="*/ 126206 w 224725"/>
                    <a:gd name="connsiteY4" fmla="*/ 104775 h 197793"/>
                    <a:gd name="connsiteX5" fmla="*/ 223837 w 224725"/>
                    <a:gd name="connsiteY5" fmla="*/ 197644 h 197793"/>
                    <a:gd name="connsiteX6" fmla="*/ 161924 w 224725"/>
                    <a:gd name="connsiteY6" fmla="*/ 161925 h 197793"/>
                    <a:gd name="connsiteX7" fmla="*/ 116681 w 224725"/>
                    <a:gd name="connsiteY7" fmla="*/ 128588 h 197793"/>
                    <a:gd name="connsiteX8" fmla="*/ 140493 w 224725"/>
                    <a:gd name="connsiteY8" fmla="*/ 190500 h 197793"/>
                    <a:gd name="connsiteX9" fmla="*/ 109536 w 224725"/>
                    <a:gd name="connsiteY9" fmla="*/ 166688 h 197793"/>
                    <a:gd name="connsiteX10" fmla="*/ 102393 w 224725"/>
                    <a:gd name="connsiteY10" fmla="*/ 152400 h 197793"/>
                    <a:gd name="connsiteX11" fmla="*/ 104776 w 224725"/>
                    <a:gd name="connsiteY11" fmla="*/ 190500 h 197793"/>
                    <a:gd name="connsiteX12" fmla="*/ 71437 w 224725"/>
                    <a:gd name="connsiteY12" fmla="*/ 159544 h 197793"/>
                    <a:gd name="connsiteX13" fmla="*/ 73819 w 224725"/>
                    <a:gd name="connsiteY13" fmla="*/ 192882 h 197793"/>
                    <a:gd name="connsiteX14" fmla="*/ 0 w 224725"/>
                    <a:gd name="connsiteY14" fmla="*/ 45244 h 197793"/>
                    <a:gd name="connsiteX0" fmla="*/ 0 w 223858"/>
                    <a:gd name="connsiteY0" fmla="*/ 45244 h 197802"/>
                    <a:gd name="connsiteX1" fmla="*/ 57150 w 223858"/>
                    <a:gd name="connsiteY1" fmla="*/ 0 h 197802"/>
                    <a:gd name="connsiteX2" fmla="*/ 164306 w 223858"/>
                    <a:gd name="connsiteY2" fmla="*/ 107156 h 197802"/>
                    <a:gd name="connsiteX3" fmla="*/ 159544 w 223858"/>
                    <a:gd name="connsiteY3" fmla="*/ 128587 h 197802"/>
                    <a:gd name="connsiteX4" fmla="*/ 126206 w 223858"/>
                    <a:gd name="connsiteY4" fmla="*/ 104775 h 197802"/>
                    <a:gd name="connsiteX5" fmla="*/ 223837 w 223858"/>
                    <a:gd name="connsiteY5" fmla="*/ 197644 h 197802"/>
                    <a:gd name="connsiteX6" fmla="*/ 116681 w 223858"/>
                    <a:gd name="connsiteY6" fmla="*/ 128588 h 197802"/>
                    <a:gd name="connsiteX7" fmla="*/ 140493 w 223858"/>
                    <a:gd name="connsiteY7" fmla="*/ 190500 h 197802"/>
                    <a:gd name="connsiteX8" fmla="*/ 109536 w 223858"/>
                    <a:gd name="connsiteY8" fmla="*/ 166688 h 197802"/>
                    <a:gd name="connsiteX9" fmla="*/ 102393 w 223858"/>
                    <a:gd name="connsiteY9" fmla="*/ 152400 h 197802"/>
                    <a:gd name="connsiteX10" fmla="*/ 104776 w 223858"/>
                    <a:gd name="connsiteY10" fmla="*/ 190500 h 197802"/>
                    <a:gd name="connsiteX11" fmla="*/ 71437 w 223858"/>
                    <a:gd name="connsiteY11" fmla="*/ 159544 h 197802"/>
                    <a:gd name="connsiteX12" fmla="*/ 73819 w 223858"/>
                    <a:gd name="connsiteY12" fmla="*/ 192882 h 197802"/>
                    <a:gd name="connsiteX13" fmla="*/ 0 w 223858"/>
                    <a:gd name="connsiteY13" fmla="*/ 45244 h 197802"/>
                    <a:gd name="connsiteX0" fmla="*/ 0 w 169122"/>
                    <a:gd name="connsiteY0" fmla="*/ 45244 h 192882"/>
                    <a:gd name="connsiteX1" fmla="*/ 57150 w 169122"/>
                    <a:gd name="connsiteY1" fmla="*/ 0 h 192882"/>
                    <a:gd name="connsiteX2" fmla="*/ 164306 w 169122"/>
                    <a:gd name="connsiteY2" fmla="*/ 107156 h 192882"/>
                    <a:gd name="connsiteX3" fmla="*/ 159544 w 169122"/>
                    <a:gd name="connsiteY3" fmla="*/ 128587 h 192882"/>
                    <a:gd name="connsiteX4" fmla="*/ 126206 w 169122"/>
                    <a:gd name="connsiteY4" fmla="*/ 104775 h 192882"/>
                    <a:gd name="connsiteX5" fmla="*/ 169069 w 169122"/>
                    <a:gd name="connsiteY5" fmla="*/ 164307 h 192882"/>
                    <a:gd name="connsiteX6" fmla="*/ 116681 w 169122"/>
                    <a:gd name="connsiteY6" fmla="*/ 128588 h 192882"/>
                    <a:gd name="connsiteX7" fmla="*/ 140493 w 169122"/>
                    <a:gd name="connsiteY7" fmla="*/ 190500 h 192882"/>
                    <a:gd name="connsiteX8" fmla="*/ 109536 w 169122"/>
                    <a:gd name="connsiteY8" fmla="*/ 166688 h 192882"/>
                    <a:gd name="connsiteX9" fmla="*/ 102393 w 169122"/>
                    <a:gd name="connsiteY9" fmla="*/ 152400 h 192882"/>
                    <a:gd name="connsiteX10" fmla="*/ 104776 w 169122"/>
                    <a:gd name="connsiteY10" fmla="*/ 190500 h 192882"/>
                    <a:gd name="connsiteX11" fmla="*/ 71437 w 169122"/>
                    <a:gd name="connsiteY11" fmla="*/ 159544 h 192882"/>
                    <a:gd name="connsiteX12" fmla="*/ 73819 w 169122"/>
                    <a:gd name="connsiteY12" fmla="*/ 192882 h 192882"/>
                    <a:gd name="connsiteX13" fmla="*/ 0 w 169122"/>
                    <a:gd name="connsiteY13" fmla="*/ 45244 h 192882"/>
                    <a:gd name="connsiteX0" fmla="*/ 0 w 223859"/>
                    <a:gd name="connsiteY0" fmla="*/ 45244 h 197803"/>
                    <a:gd name="connsiteX1" fmla="*/ 57150 w 223859"/>
                    <a:gd name="connsiteY1" fmla="*/ 0 h 197803"/>
                    <a:gd name="connsiteX2" fmla="*/ 164306 w 223859"/>
                    <a:gd name="connsiteY2" fmla="*/ 107156 h 197803"/>
                    <a:gd name="connsiteX3" fmla="*/ 159544 w 223859"/>
                    <a:gd name="connsiteY3" fmla="*/ 128587 h 197803"/>
                    <a:gd name="connsiteX4" fmla="*/ 126206 w 223859"/>
                    <a:gd name="connsiteY4" fmla="*/ 104775 h 197803"/>
                    <a:gd name="connsiteX5" fmla="*/ 223838 w 223859"/>
                    <a:gd name="connsiteY5" fmla="*/ 197645 h 197803"/>
                    <a:gd name="connsiteX6" fmla="*/ 116681 w 223859"/>
                    <a:gd name="connsiteY6" fmla="*/ 128588 h 197803"/>
                    <a:gd name="connsiteX7" fmla="*/ 140493 w 223859"/>
                    <a:gd name="connsiteY7" fmla="*/ 190500 h 197803"/>
                    <a:gd name="connsiteX8" fmla="*/ 109536 w 223859"/>
                    <a:gd name="connsiteY8" fmla="*/ 166688 h 197803"/>
                    <a:gd name="connsiteX9" fmla="*/ 102393 w 223859"/>
                    <a:gd name="connsiteY9" fmla="*/ 152400 h 197803"/>
                    <a:gd name="connsiteX10" fmla="*/ 104776 w 223859"/>
                    <a:gd name="connsiteY10" fmla="*/ 190500 h 197803"/>
                    <a:gd name="connsiteX11" fmla="*/ 71437 w 223859"/>
                    <a:gd name="connsiteY11" fmla="*/ 159544 h 197803"/>
                    <a:gd name="connsiteX12" fmla="*/ 73819 w 223859"/>
                    <a:gd name="connsiteY12" fmla="*/ 192882 h 197803"/>
                    <a:gd name="connsiteX13" fmla="*/ 0 w 223859"/>
                    <a:gd name="connsiteY13" fmla="*/ 45244 h 197803"/>
                    <a:gd name="connsiteX0" fmla="*/ 0 w 211956"/>
                    <a:gd name="connsiteY0" fmla="*/ 45244 h 226334"/>
                    <a:gd name="connsiteX1" fmla="*/ 57150 w 211956"/>
                    <a:gd name="connsiteY1" fmla="*/ 0 h 226334"/>
                    <a:gd name="connsiteX2" fmla="*/ 164306 w 211956"/>
                    <a:gd name="connsiteY2" fmla="*/ 107156 h 226334"/>
                    <a:gd name="connsiteX3" fmla="*/ 159544 w 211956"/>
                    <a:gd name="connsiteY3" fmla="*/ 128587 h 226334"/>
                    <a:gd name="connsiteX4" fmla="*/ 126206 w 211956"/>
                    <a:gd name="connsiteY4" fmla="*/ 104775 h 226334"/>
                    <a:gd name="connsiteX5" fmla="*/ 211932 w 211956"/>
                    <a:gd name="connsiteY5" fmla="*/ 226220 h 226334"/>
                    <a:gd name="connsiteX6" fmla="*/ 116681 w 211956"/>
                    <a:gd name="connsiteY6" fmla="*/ 128588 h 226334"/>
                    <a:gd name="connsiteX7" fmla="*/ 140493 w 211956"/>
                    <a:gd name="connsiteY7" fmla="*/ 190500 h 226334"/>
                    <a:gd name="connsiteX8" fmla="*/ 109536 w 211956"/>
                    <a:gd name="connsiteY8" fmla="*/ 166688 h 226334"/>
                    <a:gd name="connsiteX9" fmla="*/ 102393 w 211956"/>
                    <a:gd name="connsiteY9" fmla="*/ 152400 h 226334"/>
                    <a:gd name="connsiteX10" fmla="*/ 104776 w 211956"/>
                    <a:gd name="connsiteY10" fmla="*/ 190500 h 226334"/>
                    <a:gd name="connsiteX11" fmla="*/ 71437 w 211956"/>
                    <a:gd name="connsiteY11" fmla="*/ 159544 h 226334"/>
                    <a:gd name="connsiteX12" fmla="*/ 73819 w 211956"/>
                    <a:gd name="connsiteY12" fmla="*/ 192882 h 226334"/>
                    <a:gd name="connsiteX13" fmla="*/ 0 w 211956"/>
                    <a:gd name="connsiteY13" fmla="*/ 45244 h 226334"/>
                    <a:gd name="connsiteX0" fmla="*/ 0 w 218024"/>
                    <a:gd name="connsiteY0" fmla="*/ 45244 h 226240"/>
                    <a:gd name="connsiteX1" fmla="*/ 57150 w 218024"/>
                    <a:gd name="connsiteY1" fmla="*/ 0 h 226240"/>
                    <a:gd name="connsiteX2" fmla="*/ 164306 w 218024"/>
                    <a:gd name="connsiteY2" fmla="*/ 107156 h 226240"/>
                    <a:gd name="connsiteX3" fmla="*/ 159544 w 218024"/>
                    <a:gd name="connsiteY3" fmla="*/ 128587 h 226240"/>
                    <a:gd name="connsiteX4" fmla="*/ 126206 w 218024"/>
                    <a:gd name="connsiteY4" fmla="*/ 104775 h 226240"/>
                    <a:gd name="connsiteX5" fmla="*/ 211932 w 218024"/>
                    <a:gd name="connsiteY5" fmla="*/ 226220 h 226240"/>
                    <a:gd name="connsiteX6" fmla="*/ 116681 w 218024"/>
                    <a:gd name="connsiteY6" fmla="*/ 128588 h 226240"/>
                    <a:gd name="connsiteX7" fmla="*/ 140493 w 218024"/>
                    <a:gd name="connsiteY7" fmla="*/ 190500 h 226240"/>
                    <a:gd name="connsiteX8" fmla="*/ 109536 w 218024"/>
                    <a:gd name="connsiteY8" fmla="*/ 166688 h 226240"/>
                    <a:gd name="connsiteX9" fmla="*/ 102393 w 218024"/>
                    <a:gd name="connsiteY9" fmla="*/ 152400 h 226240"/>
                    <a:gd name="connsiteX10" fmla="*/ 104776 w 218024"/>
                    <a:gd name="connsiteY10" fmla="*/ 190500 h 226240"/>
                    <a:gd name="connsiteX11" fmla="*/ 71437 w 218024"/>
                    <a:gd name="connsiteY11" fmla="*/ 159544 h 226240"/>
                    <a:gd name="connsiteX12" fmla="*/ 73819 w 218024"/>
                    <a:gd name="connsiteY12" fmla="*/ 192882 h 226240"/>
                    <a:gd name="connsiteX13" fmla="*/ 0 w 218024"/>
                    <a:gd name="connsiteY13" fmla="*/ 45244 h 226240"/>
                    <a:gd name="connsiteX0" fmla="*/ 0 w 211230"/>
                    <a:gd name="connsiteY0" fmla="*/ 45244 h 228620"/>
                    <a:gd name="connsiteX1" fmla="*/ 57150 w 211230"/>
                    <a:gd name="connsiteY1" fmla="*/ 0 h 228620"/>
                    <a:gd name="connsiteX2" fmla="*/ 164306 w 211230"/>
                    <a:gd name="connsiteY2" fmla="*/ 107156 h 228620"/>
                    <a:gd name="connsiteX3" fmla="*/ 159544 w 211230"/>
                    <a:gd name="connsiteY3" fmla="*/ 128587 h 228620"/>
                    <a:gd name="connsiteX4" fmla="*/ 126206 w 211230"/>
                    <a:gd name="connsiteY4" fmla="*/ 104775 h 228620"/>
                    <a:gd name="connsiteX5" fmla="*/ 204788 w 211230"/>
                    <a:gd name="connsiteY5" fmla="*/ 228601 h 228620"/>
                    <a:gd name="connsiteX6" fmla="*/ 116681 w 211230"/>
                    <a:gd name="connsiteY6" fmla="*/ 128588 h 228620"/>
                    <a:gd name="connsiteX7" fmla="*/ 140493 w 211230"/>
                    <a:gd name="connsiteY7" fmla="*/ 190500 h 228620"/>
                    <a:gd name="connsiteX8" fmla="*/ 109536 w 211230"/>
                    <a:gd name="connsiteY8" fmla="*/ 166688 h 228620"/>
                    <a:gd name="connsiteX9" fmla="*/ 102393 w 211230"/>
                    <a:gd name="connsiteY9" fmla="*/ 152400 h 228620"/>
                    <a:gd name="connsiteX10" fmla="*/ 104776 w 211230"/>
                    <a:gd name="connsiteY10" fmla="*/ 190500 h 228620"/>
                    <a:gd name="connsiteX11" fmla="*/ 71437 w 211230"/>
                    <a:gd name="connsiteY11" fmla="*/ 159544 h 228620"/>
                    <a:gd name="connsiteX12" fmla="*/ 73819 w 211230"/>
                    <a:gd name="connsiteY12" fmla="*/ 192882 h 228620"/>
                    <a:gd name="connsiteX13" fmla="*/ 0 w 211230"/>
                    <a:gd name="connsiteY13" fmla="*/ 45244 h 228620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8119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47637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0975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75966"/>
                    <a:gd name="connsiteY0" fmla="*/ 45244 h 192882"/>
                    <a:gd name="connsiteX1" fmla="*/ 57150 w 175966"/>
                    <a:gd name="connsiteY1" fmla="*/ 0 h 192882"/>
                    <a:gd name="connsiteX2" fmla="*/ 164306 w 175966"/>
                    <a:gd name="connsiteY2" fmla="*/ 107156 h 192882"/>
                    <a:gd name="connsiteX3" fmla="*/ 159544 w 175966"/>
                    <a:gd name="connsiteY3" fmla="*/ 128587 h 192882"/>
                    <a:gd name="connsiteX4" fmla="*/ 126206 w 175966"/>
                    <a:gd name="connsiteY4" fmla="*/ 104775 h 192882"/>
                    <a:gd name="connsiteX5" fmla="*/ 166688 w 175966"/>
                    <a:gd name="connsiteY5" fmla="*/ 176212 h 192882"/>
                    <a:gd name="connsiteX6" fmla="*/ 116681 w 175966"/>
                    <a:gd name="connsiteY6" fmla="*/ 128588 h 192882"/>
                    <a:gd name="connsiteX7" fmla="*/ 140493 w 175966"/>
                    <a:gd name="connsiteY7" fmla="*/ 190500 h 192882"/>
                    <a:gd name="connsiteX8" fmla="*/ 109536 w 175966"/>
                    <a:gd name="connsiteY8" fmla="*/ 166688 h 192882"/>
                    <a:gd name="connsiteX9" fmla="*/ 102393 w 175966"/>
                    <a:gd name="connsiteY9" fmla="*/ 152400 h 192882"/>
                    <a:gd name="connsiteX10" fmla="*/ 104776 w 175966"/>
                    <a:gd name="connsiteY10" fmla="*/ 190500 h 192882"/>
                    <a:gd name="connsiteX11" fmla="*/ 71437 w 175966"/>
                    <a:gd name="connsiteY11" fmla="*/ 159544 h 192882"/>
                    <a:gd name="connsiteX12" fmla="*/ 73819 w 175966"/>
                    <a:gd name="connsiteY12" fmla="*/ 192882 h 192882"/>
                    <a:gd name="connsiteX13" fmla="*/ 0 w 175966"/>
                    <a:gd name="connsiteY13" fmla="*/ 45244 h 192882"/>
                    <a:gd name="connsiteX0" fmla="*/ 0 w 167424"/>
                    <a:gd name="connsiteY0" fmla="*/ 45244 h 192882"/>
                    <a:gd name="connsiteX1" fmla="*/ 57150 w 167424"/>
                    <a:gd name="connsiteY1" fmla="*/ 0 h 192882"/>
                    <a:gd name="connsiteX2" fmla="*/ 164306 w 167424"/>
                    <a:gd name="connsiteY2" fmla="*/ 107156 h 192882"/>
                    <a:gd name="connsiteX3" fmla="*/ 159544 w 167424"/>
                    <a:gd name="connsiteY3" fmla="*/ 128587 h 192882"/>
                    <a:gd name="connsiteX4" fmla="*/ 126206 w 167424"/>
                    <a:gd name="connsiteY4" fmla="*/ 104775 h 192882"/>
                    <a:gd name="connsiteX5" fmla="*/ 166688 w 167424"/>
                    <a:gd name="connsiteY5" fmla="*/ 176212 h 192882"/>
                    <a:gd name="connsiteX6" fmla="*/ 116681 w 167424"/>
                    <a:gd name="connsiteY6" fmla="*/ 128588 h 192882"/>
                    <a:gd name="connsiteX7" fmla="*/ 140493 w 167424"/>
                    <a:gd name="connsiteY7" fmla="*/ 190500 h 192882"/>
                    <a:gd name="connsiteX8" fmla="*/ 109536 w 167424"/>
                    <a:gd name="connsiteY8" fmla="*/ 166688 h 192882"/>
                    <a:gd name="connsiteX9" fmla="*/ 102393 w 167424"/>
                    <a:gd name="connsiteY9" fmla="*/ 152400 h 192882"/>
                    <a:gd name="connsiteX10" fmla="*/ 104776 w 167424"/>
                    <a:gd name="connsiteY10" fmla="*/ 190500 h 192882"/>
                    <a:gd name="connsiteX11" fmla="*/ 71437 w 167424"/>
                    <a:gd name="connsiteY11" fmla="*/ 159544 h 192882"/>
                    <a:gd name="connsiteX12" fmla="*/ 73819 w 167424"/>
                    <a:gd name="connsiteY12" fmla="*/ 192882 h 192882"/>
                    <a:gd name="connsiteX13" fmla="*/ 0 w 167424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9544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69765"/>
                    <a:gd name="connsiteY0" fmla="*/ 45244 h 192882"/>
                    <a:gd name="connsiteX1" fmla="*/ 57150 w 169765"/>
                    <a:gd name="connsiteY1" fmla="*/ 0 h 192882"/>
                    <a:gd name="connsiteX2" fmla="*/ 164306 w 169765"/>
                    <a:gd name="connsiteY2" fmla="*/ 107156 h 192882"/>
                    <a:gd name="connsiteX3" fmla="*/ 159544 w 169765"/>
                    <a:gd name="connsiteY3" fmla="*/ 128587 h 192882"/>
                    <a:gd name="connsiteX4" fmla="*/ 126206 w 169765"/>
                    <a:gd name="connsiteY4" fmla="*/ 104775 h 192882"/>
                    <a:gd name="connsiteX5" fmla="*/ 169069 w 169765"/>
                    <a:gd name="connsiteY5" fmla="*/ 178594 h 192882"/>
                    <a:gd name="connsiteX6" fmla="*/ 116681 w 169765"/>
                    <a:gd name="connsiteY6" fmla="*/ 128588 h 192882"/>
                    <a:gd name="connsiteX7" fmla="*/ 140493 w 169765"/>
                    <a:gd name="connsiteY7" fmla="*/ 190500 h 192882"/>
                    <a:gd name="connsiteX8" fmla="*/ 109536 w 169765"/>
                    <a:gd name="connsiteY8" fmla="*/ 166688 h 192882"/>
                    <a:gd name="connsiteX9" fmla="*/ 102393 w 169765"/>
                    <a:gd name="connsiteY9" fmla="*/ 152400 h 192882"/>
                    <a:gd name="connsiteX10" fmla="*/ 104776 w 169765"/>
                    <a:gd name="connsiteY10" fmla="*/ 190500 h 192882"/>
                    <a:gd name="connsiteX11" fmla="*/ 71437 w 169765"/>
                    <a:gd name="connsiteY11" fmla="*/ 159544 h 192882"/>
                    <a:gd name="connsiteX12" fmla="*/ 73819 w 169765"/>
                    <a:gd name="connsiteY12" fmla="*/ 192882 h 192882"/>
                    <a:gd name="connsiteX13" fmla="*/ 0 w 169765"/>
                    <a:gd name="connsiteY13" fmla="*/ 45244 h 192882"/>
                    <a:gd name="connsiteX0" fmla="*/ 0 w 209911"/>
                    <a:gd name="connsiteY0" fmla="*/ 45244 h 192882"/>
                    <a:gd name="connsiteX1" fmla="*/ 57150 w 209911"/>
                    <a:gd name="connsiteY1" fmla="*/ 0 h 192882"/>
                    <a:gd name="connsiteX2" fmla="*/ 164306 w 209911"/>
                    <a:gd name="connsiteY2" fmla="*/ 107156 h 192882"/>
                    <a:gd name="connsiteX3" fmla="*/ 159544 w 209911"/>
                    <a:gd name="connsiteY3" fmla="*/ 128587 h 192882"/>
                    <a:gd name="connsiteX4" fmla="*/ 126206 w 209911"/>
                    <a:gd name="connsiteY4" fmla="*/ 104775 h 192882"/>
                    <a:gd name="connsiteX5" fmla="*/ 209550 w 209911"/>
                    <a:gd name="connsiteY5" fmla="*/ 180975 h 192882"/>
                    <a:gd name="connsiteX6" fmla="*/ 116681 w 209911"/>
                    <a:gd name="connsiteY6" fmla="*/ 128588 h 192882"/>
                    <a:gd name="connsiteX7" fmla="*/ 140493 w 209911"/>
                    <a:gd name="connsiteY7" fmla="*/ 190500 h 192882"/>
                    <a:gd name="connsiteX8" fmla="*/ 109536 w 209911"/>
                    <a:gd name="connsiteY8" fmla="*/ 166688 h 192882"/>
                    <a:gd name="connsiteX9" fmla="*/ 102393 w 209911"/>
                    <a:gd name="connsiteY9" fmla="*/ 152400 h 192882"/>
                    <a:gd name="connsiteX10" fmla="*/ 104776 w 209911"/>
                    <a:gd name="connsiteY10" fmla="*/ 190500 h 192882"/>
                    <a:gd name="connsiteX11" fmla="*/ 71437 w 209911"/>
                    <a:gd name="connsiteY11" fmla="*/ 159544 h 192882"/>
                    <a:gd name="connsiteX12" fmla="*/ 73819 w 209911"/>
                    <a:gd name="connsiteY12" fmla="*/ 192882 h 192882"/>
                    <a:gd name="connsiteX13" fmla="*/ 0 w 209911"/>
                    <a:gd name="connsiteY13" fmla="*/ 45244 h 192882"/>
                    <a:gd name="connsiteX0" fmla="*/ 0 w 210987"/>
                    <a:gd name="connsiteY0" fmla="*/ 45244 h 192882"/>
                    <a:gd name="connsiteX1" fmla="*/ 57150 w 210987"/>
                    <a:gd name="connsiteY1" fmla="*/ 0 h 192882"/>
                    <a:gd name="connsiteX2" fmla="*/ 164306 w 210987"/>
                    <a:gd name="connsiteY2" fmla="*/ 107156 h 192882"/>
                    <a:gd name="connsiteX3" fmla="*/ 159544 w 210987"/>
                    <a:gd name="connsiteY3" fmla="*/ 128587 h 192882"/>
                    <a:gd name="connsiteX4" fmla="*/ 126206 w 210987"/>
                    <a:gd name="connsiteY4" fmla="*/ 104775 h 192882"/>
                    <a:gd name="connsiteX5" fmla="*/ 209550 w 210987"/>
                    <a:gd name="connsiteY5" fmla="*/ 180975 h 192882"/>
                    <a:gd name="connsiteX6" fmla="*/ 116681 w 210987"/>
                    <a:gd name="connsiteY6" fmla="*/ 128588 h 192882"/>
                    <a:gd name="connsiteX7" fmla="*/ 140493 w 210987"/>
                    <a:gd name="connsiteY7" fmla="*/ 190500 h 192882"/>
                    <a:gd name="connsiteX8" fmla="*/ 109536 w 210987"/>
                    <a:gd name="connsiteY8" fmla="*/ 166688 h 192882"/>
                    <a:gd name="connsiteX9" fmla="*/ 102393 w 210987"/>
                    <a:gd name="connsiteY9" fmla="*/ 152400 h 192882"/>
                    <a:gd name="connsiteX10" fmla="*/ 104776 w 210987"/>
                    <a:gd name="connsiteY10" fmla="*/ 190500 h 192882"/>
                    <a:gd name="connsiteX11" fmla="*/ 71437 w 210987"/>
                    <a:gd name="connsiteY11" fmla="*/ 159544 h 192882"/>
                    <a:gd name="connsiteX12" fmla="*/ 73819 w 210987"/>
                    <a:gd name="connsiteY12" fmla="*/ 192882 h 192882"/>
                    <a:gd name="connsiteX13" fmla="*/ 0 w 210987"/>
                    <a:gd name="connsiteY13" fmla="*/ 45244 h 192882"/>
                    <a:gd name="connsiteX0" fmla="*/ 0 w 178407"/>
                    <a:gd name="connsiteY0" fmla="*/ 45244 h 192882"/>
                    <a:gd name="connsiteX1" fmla="*/ 57150 w 178407"/>
                    <a:gd name="connsiteY1" fmla="*/ 0 h 192882"/>
                    <a:gd name="connsiteX2" fmla="*/ 164306 w 178407"/>
                    <a:gd name="connsiteY2" fmla="*/ 107156 h 192882"/>
                    <a:gd name="connsiteX3" fmla="*/ 159544 w 178407"/>
                    <a:gd name="connsiteY3" fmla="*/ 128587 h 192882"/>
                    <a:gd name="connsiteX4" fmla="*/ 126206 w 178407"/>
                    <a:gd name="connsiteY4" fmla="*/ 104775 h 192882"/>
                    <a:gd name="connsiteX5" fmla="*/ 176212 w 178407"/>
                    <a:gd name="connsiteY5" fmla="*/ 176212 h 192882"/>
                    <a:gd name="connsiteX6" fmla="*/ 116681 w 178407"/>
                    <a:gd name="connsiteY6" fmla="*/ 128588 h 192882"/>
                    <a:gd name="connsiteX7" fmla="*/ 140493 w 178407"/>
                    <a:gd name="connsiteY7" fmla="*/ 190500 h 192882"/>
                    <a:gd name="connsiteX8" fmla="*/ 109536 w 178407"/>
                    <a:gd name="connsiteY8" fmla="*/ 166688 h 192882"/>
                    <a:gd name="connsiteX9" fmla="*/ 102393 w 178407"/>
                    <a:gd name="connsiteY9" fmla="*/ 152400 h 192882"/>
                    <a:gd name="connsiteX10" fmla="*/ 104776 w 178407"/>
                    <a:gd name="connsiteY10" fmla="*/ 190500 h 192882"/>
                    <a:gd name="connsiteX11" fmla="*/ 71437 w 178407"/>
                    <a:gd name="connsiteY11" fmla="*/ 159544 h 192882"/>
                    <a:gd name="connsiteX12" fmla="*/ 73819 w 178407"/>
                    <a:gd name="connsiteY12" fmla="*/ 192882 h 192882"/>
                    <a:gd name="connsiteX13" fmla="*/ 0 w 178407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59544 w 169270"/>
                    <a:gd name="connsiteY3" fmla="*/ 128587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69069 w 169270"/>
                    <a:gd name="connsiteY3" fmla="*/ 130969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80975"/>
                    <a:gd name="connsiteY0" fmla="*/ 45244 h 192882"/>
                    <a:gd name="connsiteX1" fmla="*/ 57150 w 180975"/>
                    <a:gd name="connsiteY1" fmla="*/ 0 h 192882"/>
                    <a:gd name="connsiteX2" fmla="*/ 180975 w 180975"/>
                    <a:gd name="connsiteY2" fmla="*/ 111919 h 192882"/>
                    <a:gd name="connsiteX3" fmla="*/ 169069 w 180975"/>
                    <a:gd name="connsiteY3" fmla="*/ 130969 h 192882"/>
                    <a:gd name="connsiteX4" fmla="*/ 126206 w 180975"/>
                    <a:gd name="connsiteY4" fmla="*/ 104775 h 192882"/>
                    <a:gd name="connsiteX5" fmla="*/ 166687 w 180975"/>
                    <a:gd name="connsiteY5" fmla="*/ 173831 h 192882"/>
                    <a:gd name="connsiteX6" fmla="*/ 116681 w 180975"/>
                    <a:gd name="connsiteY6" fmla="*/ 128588 h 192882"/>
                    <a:gd name="connsiteX7" fmla="*/ 140493 w 180975"/>
                    <a:gd name="connsiteY7" fmla="*/ 190500 h 192882"/>
                    <a:gd name="connsiteX8" fmla="*/ 109536 w 180975"/>
                    <a:gd name="connsiteY8" fmla="*/ 166688 h 192882"/>
                    <a:gd name="connsiteX9" fmla="*/ 102393 w 180975"/>
                    <a:gd name="connsiteY9" fmla="*/ 152400 h 192882"/>
                    <a:gd name="connsiteX10" fmla="*/ 104776 w 180975"/>
                    <a:gd name="connsiteY10" fmla="*/ 190500 h 192882"/>
                    <a:gd name="connsiteX11" fmla="*/ 71437 w 180975"/>
                    <a:gd name="connsiteY11" fmla="*/ 159544 h 192882"/>
                    <a:gd name="connsiteX12" fmla="*/ 73819 w 180975"/>
                    <a:gd name="connsiteY12" fmla="*/ 192882 h 192882"/>
                    <a:gd name="connsiteX13" fmla="*/ 0 w 180975"/>
                    <a:gd name="connsiteY13" fmla="*/ 45244 h 192882"/>
                    <a:gd name="connsiteX0" fmla="*/ 0 w 223838"/>
                    <a:gd name="connsiteY0" fmla="*/ 45244 h 192882"/>
                    <a:gd name="connsiteX1" fmla="*/ 57150 w 223838"/>
                    <a:gd name="connsiteY1" fmla="*/ 0 h 192882"/>
                    <a:gd name="connsiteX2" fmla="*/ 223838 w 223838"/>
                    <a:gd name="connsiteY2" fmla="*/ 80963 h 192882"/>
                    <a:gd name="connsiteX3" fmla="*/ 169069 w 223838"/>
                    <a:gd name="connsiteY3" fmla="*/ 130969 h 192882"/>
                    <a:gd name="connsiteX4" fmla="*/ 126206 w 223838"/>
                    <a:gd name="connsiteY4" fmla="*/ 104775 h 192882"/>
                    <a:gd name="connsiteX5" fmla="*/ 166687 w 223838"/>
                    <a:gd name="connsiteY5" fmla="*/ 173831 h 192882"/>
                    <a:gd name="connsiteX6" fmla="*/ 116681 w 223838"/>
                    <a:gd name="connsiteY6" fmla="*/ 128588 h 192882"/>
                    <a:gd name="connsiteX7" fmla="*/ 140493 w 223838"/>
                    <a:gd name="connsiteY7" fmla="*/ 190500 h 192882"/>
                    <a:gd name="connsiteX8" fmla="*/ 109536 w 223838"/>
                    <a:gd name="connsiteY8" fmla="*/ 166688 h 192882"/>
                    <a:gd name="connsiteX9" fmla="*/ 102393 w 223838"/>
                    <a:gd name="connsiteY9" fmla="*/ 152400 h 192882"/>
                    <a:gd name="connsiteX10" fmla="*/ 104776 w 223838"/>
                    <a:gd name="connsiteY10" fmla="*/ 190500 h 192882"/>
                    <a:gd name="connsiteX11" fmla="*/ 71437 w 223838"/>
                    <a:gd name="connsiteY11" fmla="*/ 159544 h 192882"/>
                    <a:gd name="connsiteX12" fmla="*/ 73819 w 223838"/>
                    <a:gd name="connsiteY12" fmla="*/ 192882 h 192882"/>
                    <a:gd name="connsiteX13" fmla="*/ 0 w 223838"/>
                    <a:gd name="connsiteY13" fmla="*/ 45244 h 192882"/>
                    <a:gd name="connsiteX0" fmla="*/ 0 w 224017"/>
                    <a:gd name="connsiteY0" fmla="*/ 45244 h 192882"/>
                    <a:gd name="connsiteX1" fmla="*/ 57150 w 224017"/>
                    <a:gd name="connsiteY1" fmla="*/ 0 h 192882"/>
                    <a:gd name="connsiteX2" fmla="*/ 223838 w 224017"/>
                    <a:gd name="connsiteY2" fmla="*/ 80963 h 192882"/>
                    <a:gd name="connsiteX3" fmla="*/ 169069 w 224017"/>
                    <a:gd name="connsiteY3" fmla="*/ 130969 h 192882"/>
                    <a:gd name="connsiteX4" fmla="*/ 126206 w 224017"/>
                    <a:gd name="connsiteY4" fmla="*/ 104775 h 192882"/>
                    <a:gd name="connsiteX5" fmla="*/ 166687 w 224017"/>
                    <a:gd name="connsiteY5" fmla="*/ 173831 h 192882"/>
                    <a:gd name="connsiteX6" fmla="*/ 116681 w 224017"/>
                    <a:gd name="connsiteY6" fmla="*/ 128588 h 192882"/>
                    <a:gd name="connsiteX7" fmla="*/ 140493 w 224017"/>
                    <a:gd name="connsiteY7" fmla="*/ 190500 h 192882"/>
                    <a:gd name="connsiteX8" fmla="*/ 109536 w 224017"/>
                    <a:gd name="connsiteY8" fmla="*/ 166688 h 192882"/>
                    <a:gd name="connsiteX9" fmla="*/ 102393 w 224017"/>
                    <a:gd name="connsiteY9" fmla="*/ 152400 h 192882"/>
                    <a:gd name="connsiteX10" fmla="*/ 104776 w 224017"/>
                    <a:gd name="connsiteY10" fmla="*/ 190500 h 192882"/>
                    <a:gd name="connsiteX11" fmla="*/ 71437 w 224017"/>
                    <a:gd name="connsiteY11" fmla="*/ 159544 h 192882"/>
                    <a:gd name="connsiteX12" fmla="*/ 73819 w 224017"/>
                    <a:gd name="connsiteY12" fmla="*/ 192882 h 192882"/>
                    <a:gd name="connsiteX13" fmla="*/ 0 w 224017"/>
                    <a:gd name="connsiteY13" fmla="*/ 45244 h 192882"/>
                    <a:gd name="connsiteX0" fmla="*/ 0 w 224086"/>
                    <a:gd name="connsiteY0" fmla="*/ 45244 h 192882"/>
                    <a:gd name="connsiteX1" fmla="*/ 57150 w 224086"/>
                    <a:gd name="connsiteY1" fmla="*/ 0 h 192882"/>
                    <a:gd name="connsiteX2" fmla="*/ 223838 w 224086"/>
                    <a:gd name="connsiteY2" fmla="*/ 80963 h 192882"/>
                    <a:gd name="connsiteX3" fmla="*/ 169069 w 224086"/>
                    <a:gd name="connsiteY3" fmla="*/ 130969 h 192882"/>
                    <a:gd name="connsiteX4" fmla="*/ 126206 w 224086"/>
                    <a:gd name="connsiteY4" fmla="*/ 104775 h 192882"/>
                    <a:gd name="connsiteX5" fmla="*/ 166687 w 224086"/>
                    <a:gd name="connsiteY5" fmla="*/ 173831 h 192882"/>
                    <a:gd name="connsiteX6" fmla="*/ 116681 w 224086"/>
                    <a:gd name="connsiteY6" fmla="*/ 128588 h 192882"/>
                    <a:gd name="connsiteX7" fmla="*/ 140493 w 224086"/>
                    <a:gd name="connsiteY7" fmla="*/ 190500 h 192882"/>
                    <a:gd name="connsiteX8" fmla="*/ 109536 w 224086"/>
                    <a:gd name="connsiteY8" fmla="*/ 166688 h 192882"/>
                    <a:gd name="connsiteX9" fmla="*/ 102393 w 224086"/>
                    <a:gd name="connsiteY9" fmla="*/ 152400 h 192882"/>
                    <a:gd name="connsiteX10" fmla="*/ 104776 w 224086"/>
                    <a:gd name="connsiteY10" fmla="*/ 190500 h 192882"/>
                    <a:gd name="connsiteX11" fmla="*/ 71437 w 224086"/>
                    <a:gd name="connsiteY11" fmla="*/ 159544 h 192882"/>
                    <a:gd name="connsiteX12" fmla="*/ 73819 w 224086"/>
                    <a:gd name="connsiteY12" fmla="*/ 192882 h 192882"/>
                    <a:gd name="connsiteX13" fmla="*/ 0 w 224086"/>
                    <a:gd name="connsiteY13" fmla="*/ 45244 h 192882"/>
                    <a:gd name="connsiteX0" fmla="*/ 0 w 180464"/>
                    <a:gd name="connsiteY0" fmla="*/ 45244 h 192882"/>
                    <a:gd name="connsiteX1" fmla="*/ 57150 w 180464"/>
                    <a:gd name="connsiteY1" fmla="*/ 0 h 192882"/>
                    <a:gd name="connsiteX2" fmla="*/ 157163 w 180464"/>
                    <a:gd name="connsiteY2" fmla="*/ 97632 h 192882"/>
                    <a:gd name="connsiteX3" fmla="*/ 169069 w 180464"/>
                    <a:gd name="connsiteY3" fmla="*/ 130969 h 192882"/>
                    <a:gd name="connsiteX4" fmla="*/ 126206 w 180464"/>
                    <a:gd name="connsiteY4" fmla="*/ 104775 h 192882"/>
                    <a:gd name="connsiteX5" fmla="*/ 166687 w 180464"/>
                    <a:gd name="connsiteY5" fmla="*/ 173831 h 192882"/>
                    <a:gd name="connsiteX6" fmla="*/ 116681 w 180464"/>
                    <a:gd name="connsiteY6" fmla="*/ 128588 h 192882"/>
                    <a:gd name="connsiteX7" fmla="*/ 140493 w 180464"/>
                    <a:gd name="connsiteY7" fmla="*/ 190500 h 192882"/>
                    <a:gd name="connsiteX8" fmla="*/ 109536 w 180464"/>
                    <a:gd name="connsiteY8" fmla="*/ 166688 h 192882"/>
                    <a:gd name="connsiteX9" fmla="*/ 102393 w 180464"/>
                    <a:gd name="connsiteY9" fmla="*/ 152400 h 192882"/>
                    <a:gd name="connsiteX10" fmla="*/ 104776 w 180464"/>
                    <a:gd name="connsiteY10" fmla="*/ 190500 h 192882"/>
                    <a:gd name="connsiteX11" fmla="*/ 71437 w 180464"/>
                    <a:gd name="connsiteY11" fmla="*/ 159544 h 192882"/>
                    <a:gd name="connsiteX12" fmla="*/ 73819 w 180464"/>
                    <a:gd name="connsiteY12" fmla="*/ 192882 h 192882"/>
                    <a:gd name="connsiteX13" fmla="*/ 0 w 180464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91100"/>
                    <a:gd name="connsiteY0" fmla="*/ 45244 h 192882"/>
                    <a:gd name="connsiteX1" fmla="*/ 57150 w 191100"/>
                    <a:gd name="connsiteY1" fmla="*/ 0 h 192882"/>
                    <a:gd name="connsiteX2" fmla="*/ 173832 w 191100"/>
                    <a:gd name="connsiteY2" fmla="*/ 102394 h 192882"/>
                    <a:gd name="connsiteX3" fmla="*/ 169069 w 191100"/>
                    <a:gd name="connsiteY3" fmla="*/ 130969 h 192882"/>
                    <a:gd name="connsiteX4" fmla="*/ 126206 w 191100"/>
                    <a:gd name="connsiteY4" fmla="*/ 104775 h 192882"/>
                    <a:gd name="connsiteX5" fmla="*/ 166687 w 191100"/>
                    <a:gd name="connsiteY5" fmla="*/ 173831 h 192882"/>
                    <a:gd name="connsiteX6" fmla="*/ 116681 w 191100"/>
                    <a:gd name="connsiteY6" fmla="*/ 128588 h 192882"/>
                    <a:gd name="connsiteX7" fmla="*/ 140493 w 191100"/>
                    <a:gd name="connsiteY7" fmla="*/ 190500 h 192882"/>
                    <a:gd name="connsiteX8" fmla="*/ 109536 w 191100"/>
                    <a:gd name="connsiteY8" fmla="*/ 166688 h 192882"/>
                    <a:gd name="connsiteX9" fmla="*/ 102393 w 191100"/>
                    <a:gd name="connsiteY9" fmla="*/ 152400 h 192882"/>
                    <a:gd name="connsiteX10" fmla="*/ 104776 w 191100"/>
                    <a:gd name="connsiteY10" fmla="*/ 190500 h 192882"/>
                    <a:gd name="connsiteX11" fmla="*/ 71437 w 191100"/>
                    <a:gd name="connsiteY11" fmla="*/ 159544 h 192882"/>
                    <a:gd name="connsiteX12" fmla="*/ 73819 w 191100"/>
                    <a:gd name="connsiteY12" fmla="*/ 192882 h 192882"/>
                    <a:gd name="connsiteX13" fmla="*/ 0 w 191100"/>
                    <a:gd name="connsiteY13" fmla="*/ 45244 h 192882"/>
                    <a:gd name="connsiteX0" fmla="*/ 0 w 182904"/>
                    <a:gd name="connsiteY0" fmla="*/ 45244 h 192882"/>
                    <a:gd name="connsiteX1" fmla="*/ 57150 w 182904"/>
                    <a:gd name="connsiteY1" fmla="*/ 0 h 192882"/>
                    <a:gd name="connsiteX2" fmla="*/ 173832 w 182904"/>
                    <a:gd name="connsiteY2" fmla="*/ 102394 h 192882"/>
                    <a:gd name="connsiteX3" fmla="*/ 169069 w 182904"/>
                    <a:gd name="connsiteY3" fmla="*/ 130969 h 192882"/>
                    <a:gd name="connsiteX4" fmla="*/ 126206 w 182904"/>
                    <a:gd name="connsiteY4" fmla="*/ 104775 h 192882"/>
                    <a:gd name="connsiteX5" fmla="*/ 166687 w 182904"/>
                    <a:gd name="connsiteY5" fmla="*/ 173831 h 192882"/>
                    <a:gd name="connsiteX6" fmla="*/ 116681 w 182904"/>
                    <a:gd name="connsiteY6" fmla="*/ 128588 h 192882"/>
                    <a:gd name="connsiteX7" fmla="*/ 140493 w 182904"/>
                    <a:gd name="connsiteY7" fmla="*/ 190500 h 192882"/>
                    <a:gd name="connsiteX8" fmla="*/ 109536 w 182904"/>
                    <a:gd name="connsiteY8" fmla="*/ 166688 h 192882"/>
                    <a:gd name="connsiteX9" fmla="*/ 102393 w 182904"/>
                    <a:gd name="connsiteY9" fmla="*/ 152400 h 192882"/>
                    <a:gd name="connsiteX10" fmla="*/ 104776 w 182904"/>
                    <a:gd name="connsiteY10" fmla="*/ 190500 h 192882"/>
                    <a:gd name="connsiteX11" fmla="*/ 71437 w 182904"/>
                    <a:gd name="connsiteY11" fmla="*/ 159544 h 192882"/>
                    <a:gd name="connsiteX12" fmla="*/ 73819 w 182904"/>
                    <a:gd name="connsiteY12" fmla="*/ 192882 h 192882"/>
                    <a:gd name="connsiteX13" fmla="*/ 0 w 182904"/>
                    <a:gd name="connsiteY13" fmla="*/ 45244 h 192882"/>
                    <a:gd name="connsiteX0" fmla="*/ 0 w 183453"/>
                    <a:gd name="connsiteY0" fmla="*/ 45244 h 192882"/>
                    <a:gd name="connsiteX1" fmla="*/ 57150 w 183453"/>
                    <a:gd name="connsiteY1" fmla="*/ 0 h 192882"/>
                    <a:gd name="connsiteX2" fmla="*/ 173832 w 183453"/>
                    <a:gd name="connsiteY2" fmla="*/ 102394 h 192882"/>
                    <a:gd name="connsiteX3" fmla="*/ 171450 w 183453"/>
                    <a:gd name="connsiteY3" fmla="*/ 140494 h 192882"/>
                    <a:gd name="connsiteX4" fmla="*/ 126206 w 183453"/>
                    <a:gd name="connsiteY4" fmla="*/ 104775 h 192882"/>
                    <a:gd name="connsiteX5" fmla="*/ 166687 w 183453"/>
                    <a:gd name="connsiteY5" fmla="*/ 173831 h 192882"/>
                    <a:gd name="connsiteX6" fmla="*/ 116681 w 183453"/>
                    <a:gd name="connsiteY6" fmla="*/ 128588 h 192882"/>
                    <a:gd name="connsiteX7" fmla="*/ 140493 w 183453"/>
                    <a:gd name="connsiteY7" fmla="*/ 190500 h 192882"/>
                    <a:gd name="connsiteX8" fmla="*/ 109536 w 183453"/>
                    <a:gd name="connsiteY8" fmla="*/ 166688 h 192882"/>
                    <a:gd name="connsiteX9" fmla="*/ 102393 w 183453"/>
                    <a:gd name="connsiteY9" fmla="*/ 152400 h 192882"/>
                    <a:gd name="connsiteX10" fmla="*/ 104776 w 183453"/>
                    <a:gd name="connsiteY10" fmla="*/ 190500 h 192882"/>
                    <a:gd name="connsiteX11" fmla="*/ 71437 w 183453"/>
                    <a:gd name="connsiteY11" fmla="*/ 159544 h 192882"/>
                    <a:gd name="connsiteX12" fmla="*/ 73819 w 183453"/>
                    <a:gd name="connsiteY12" fmla="*/ 192882 h 192882"/>
                    <a:gd name="connsiteX13" fmla="*/ 0 w 183453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0493 w 185797"/>
                    <a:gd name="connsiteY7" fmla="*/ 190500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7637 w 185797"/>
                    <a:gd name="connsiteY7" fmla="*/ 180975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2874 w 185797"/>
                    <a:gd name="connsiteY7" fmla="*/ 185738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797" h="192882">
                      <a:moveTo>
                        <a:pt x="0" y="45244"/>
                      </a:moveTo>
                      <a:lnTo>
                        <a:pt x="57150" y="0"/>
                      </a:lnTo>
                      <a:cubicBezTo>
                        <a:pt x="96044" y="34131"/>
                        <a:pt x="132557" y="73026"/>
                        <a:pt x="173832" y="102394"/>
                      </a:cubicBezTo>
                      <a:cubicBezTo>
                        <a:pt x="196057" y="138113"/>
                        <a:pt x="182562" y="128587"/>
                        <a:pt x="171450" y="140494"/>
                      </a:cubicBezTo>
                      <a:lnTo>
                        <a:pt x="126206" y="104775"/>
                      </a:lnTo>
                      <a:cubicBezTo>
                        <a:pt x="136525" y="126206"/>
                        <a:pt x="180246" y="160055"/>
                        <a:pt x="166687" y="173831"/>
                      </a:cubicBezTo>
                      <a:cubicBezTo>
                        <a:pt x="150994" y="189775"/>
                        <a:pt x="130572" y="129779"/>
                        <a:pt x="116681" y="128588"/>
                      </a:cubicBezTo>
                      <a:cubicBezTo>
                        <a:pt x="102790" y="127397"/>
                        <a:pt x="148828" y="177007"/>
                        <a:pt x="142874" y="185738"/>
                      </a:cubicBezTo>
                      <a:cubicBezTo>
                        <a:pt x="139234" y="191076"/>
                        <a:pt x="116283" y="172244"/>
                        <a:pt x="109536" y="166688"/>
                      </a:cubicBezTo>
                      <a:cubicBezTo>
                        <a:pt x="102789" y="161132"/>
                        <a:pt x="104774" y="157163"/>
                        <a:pt x="102393" y="152400"/>
                      </a:cubicBezTo>
                      <a:cubicBezTo>
                        <a:pt x="103187" y="165100"/>
                        <a:pt x="115889" y="182562"/>
                        <a:pt x="104776" y="190500"/>
                      </a:cubicBezTo>
                      <a:cubicBezTo>
                        <a:pt x="99617" y="191691"/>
                        <a:pt x="77787" y="159147"/>
                        <a:pt x="71437" y="159544"/>
                      </a:cubicBezTo>
                      <a:cubicBezTo>
                        <a:pt x="72231" y="170657"/>
                        <a:pt x="87313" y="177007"/>
                        <a:pt x="73819" y="192882"/>
                      </a:cubicBezTo>
                      <a:cubicBezTo>
                        <a:pt x="21432" y="153194"/>
                        <a:pt x="23812" y="92075"/>
                        <a:pt x="0" y="45244"/>
                      </a:cubicBezTo>
                      <a:close/>
                    </a:path>
                  </a:pathLst>
                </a:custGeom>
                <a:solidFill>
                  <a:srgbClr val="E8A06C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: Shape 101">
                  <a:extLst>
                    <a:ext uri="{FF2B5EF4-FFF2-40B4-BE49-F238E27FC236}">
                      <a16:creationId xmlns:a16="http://schemas.microsoft.com/office/drawing/2014/main" id="{25AEEFEC-7D9B-4B84-A2E7-329C48DA4AA5}"/>
                    </a:ext>
                  </a:extLst>
                </p:cNvPr>
                <p:cNvSpPr/>
                <p:nvPr/>
              </p:nvSpPr>
              <p:spPr>
                <a:xfrm rot="1277218">
                  <a:off x="2419968" y="3856207"/>
                  <a:ext cx="340425" cy="761368"/>
                </a:xfrm>
                <a:custGeom>
                  <a:avLst/>
                  <a:gdLst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170940 w 170940"/>
                    <a:gd name="connsiteY0" fmla="*/ 0 h 514350"/>
                    <a:gd name="connsiteX1" fmla="*/ 0 w 170940"/>
                    <a:gd name="connsiteY1" fmla="*/ 475832 h 514350"/>
                    <a:gd name="connsiteX2" fmla="*/ 132840 w 170940"/>
                    <a:gd name="connsiteY2" fmla="*/ 514350 h 514350"/>
                    <a:gd name="connsiteX3" fmla="*/ 170940 w 170940"/>
                    <a:gd name="connsiteY3" fmla="*/ 0 h 514350"/>
                    <a:gd name="connsiteX0" fmla="*/ 170940 w 170940"/>
                    <a:gd name="connsiteY0" fmla="*/ 0 h 488858"/>
                    <a:gd name="connsiteX1" fmla="*/ 0 w 170940"/>
                    <a:gd name="connsiteY1" fmla="*/ 475832 h 488858"/>
                    <a:gd name="connsiteX2" fmla="*/ 106543 w 170940"/>
                    <a:gd name="connsiteY2" fmla="*/ 488858 h 488858"/>
                    <a:gd name="connsiteX3" fmla="*/ 170940 w 170940"/>
                    <a:gd name="connsiteY3" fmla="*/ 0 h 48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940" h="488858">
                      <a:moveTo>
                        <a:pt x="170940" y="0"/>
                      </a:moveTo>
                      <a:cubicBezTo>
                        <a:pt x="48703" y="142875"/>
                        <a:pt x="50800" y="309144"/>
                        <a:pt x="0" y="475832"/>
                      </a:cubicBezTo>
                      <a:cubicBezTo>
                        <a:pt x="57150" y="461544"/>
                        <a:pt x="49393" y="465046"/>
                        <a:pt x="106543" y="488858"/>
                      </a:cubicBezTo>
                      <a:lnTo>
                        <a:pt x="170940" y="0"/>
                      </a:lnTo>
                      <a:close/>
                    </a:path>
                  </a:pathLst>
                </a:custGeom>
                <a:solidFill>
                  <a:srgbClr val="E8E3E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4" name="Group 403">
                <a:extLst>
                  <a:ext uri="{FF2B5EF4-FFF2-40B4-BE49-F238E27FC236}">
                    <a16:creationId xmlns:a16="http://schemas.microsoft.com/office/drawing/2014/main" id="{56DA523E-66C9-4760-B733-2976BA9323D0}"/>
                  </a:ext>
                </a:extLst>
              </p:cNvPr>
              <p:cNvGrpSpPr/>
              <p:nvPr/>
            </p:nvGrpSpPr>
            <p:grpSpPr>
              <a:xfrm rot="10800000" flipH="1">
                <a:off x="9353442" y="5240840"/>
                <a:ext cx="1017994" cy="1658293"/>
                <a:chOff x="2154023" y="3856207"/>
                <a:chExt cx="606370" cy="984663"/>
              </a:xfrm>
            </p:grpSpPr>
            <p:sp>
              <p:nvSpPr>
                <p:cNvPr id="405" name="Freeform: Shape 100">
                  <a:extLst>
                    <a:ext uri="{FF2B5EF4-FFF2-40B4-BE49-F238E27FC236}">
                      <a16:creationId xmlns:a16="http://schemas.microsoft.com/office/drawing/2014/main" id="{BF8925E8-B9EC-4587-B9F9-3900B6FB0406}"/>
                    </a:ext>
                  </a:extLst>
                </p:cNvPr>
                <p:cNvSpPr/>
                <p:nvPr/>
              </p:nvSpPr>
              <p:spPr>
                <a:xfrm flipH="1">
                  <a:off x="2154023" y="4501748"/>
                  <a:ext cx="326666" cy="339122"/>
                </a:xfrm>
                <a:custGeom>
                  <a:avLst/>
                  <a:gdLst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2400 w 164306"/>
                    <a:gd name="connsiteY3" fmla="*/ 121444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4775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92869 w 164306"/>
                    <a:gd name="connsiteY12" fmla="*/ 190500 h 190500"/>
                    <a:gd name="connsiteX13" fmla="*/ 71437 w 164306"/>
                    <a:gd name="connsiteY13" fmla="*/ 159544 h 190500"/>
                    <a:gd name="connsiteX14" fmla="*/ 71437 w 164306"/>
                    <a:gd name="connsiteY14" fmla="*/ 185738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71437 w 164306"/>
                    <a:gd name="connsiteY13" fmla="*/ 185738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66675 w 164306"/>
                    <a:gd name="connsiteY13" fmla="*/ 188119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9538 w 164306"/>
                    <a:gd name="connsiteY11" fmla="*/ 183356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5012"/>
                    <a:gd name="connsiteY0" fmla="*/ 45244 h 192882"/>
                    <a:gd name="connsiteX1" fmla="*/ 57150 w 165012"/>
                    <a:gd name="connsiteY1" fmla="*/ 0 h 192882"/>
                    <a:gd name="connsiteX2" fmla="*/ 164306 w 165012"/>
                    <a:gd name="connsiteY2" fmla="*/ 107156 h 192882"/>
                    <a:gd name="connsiteX3" fmla="*/ 159544 w 165012"/>
                    <a:gd name="connsiteY3" fmla="*/ 128587 h 192882"/>
                    <a:gd name="connsiteX4" fmla="*/ 126206 w 165012"/>
                    <a:gd name="connsiteY4" fmla="*/ 104775 h 192882"/>
                    <a:gd name="connsiteX5" fmla="*/ 157162 w 165012"/>
                    <a:gd name="connsiteY5" fmla="*/ 176213 h 192882"/>
                    <a:gd name="connsiteX6" fmla="*/ 161924 w 165012"/>
                    <a:gd name="connsiteY6" fmla="*/ 161925 h 192882"/>
                    <a:gd name="connsiteX7" fmla="*/ 116681 w 165012"/>
                    <a:gd name="connsiteY7" fmla="*/ 128588 h 192882"/>
                    <a:gd name="connsiteX8" fmla="*/ 140493 w 165012"/>
                    <a:gd name="connsiteY8" fmla="*/ 190500 h 192882"/>
                    <a:gd name="connsiteX9" fmla="*/ 109536 w 165012"/>
                    <a:gd name="connsiteY9" fmla="*/ 166688 h 192882"/>
                    <a:gd name="connsiteX10" fmla="*/ 102393 w 165012"/>
                    <a:gd name="connsiteY10" fmla="*/ 152400 h 192882"/>
                    <a:gd name="connsiteX11" fmla="*/ 104776 w 165012"/>
                    <a:gd name="connsiteY11" fmla="*/ 190500 h 192882"/>
                    <a:gd name="connsiteX12" fmla="*/ 71437 w 165012"/>
                    <a:gd name="connsiteY12" fmla="*/ 159544 h 192882"/>
                    <a:gd name="connsiteX13" fmla="*/ 73819 w 165012"/>
                    <a:gd name="connsiteY13" fmla="*/ 192882 h 192882"/>
                    <a:gd name="connsiteX14" fmla="*/ 0 w 165012"/>
                    <a:gd name="connsiteY14" fmla="*/ 45244 h 192882"/>
                    <a:gd name="connsiteX0" fmla="*/ 0 w 174678"/>
                    <a:gd name="connsiteY0" fmla="*/ 45244 h 192882"/>
                    <a:gd name="connsiteX1" fmla="*/ 57150 w 174678"/>
                    <a:gd name="connsiteY1" fmla="*/ 0 h 192882"/>
                    <a:gd name="connsiteX2" fmla="*/ 164306 w 174678"/>
                    <a:gd name="connsiteY2" fmla="*/ 107156 h 192882"/>
                    <a:gd name="connsiteX3" fmla="*/ 159544 w 174678"/>
                    <a:gd name="connsiteY3" fmla="*/ 128587 h 192882"/>
                    <a:gd name="connsiteX4" fmla="*/ 126206 w 174678"/>
                    <a:gd name="connsiteY4" fmla="*/ 104775 h 192882"/>
                    <a:gd name="connsiteX5" fmla="*/ 157162 w 174678"/>
                    <a:gd name="connsiteY5" fmla="*/ 176213 h 192882"/>
                    <a:gd name="connsiteX6" fmla="*/ 161924 w 174678"/>
                    <a:gd name="connsiteY6" fmla="*/ 161925 h 192882"/>
                    <a:gd name="connsiteX7" fmla="*/ 116681 w 174678"/>
                    <a:gd name="connsiteY7" fmla="*/ 128588 h 192882"/>
                    <a:gd name="connsiteX8" fmla="*/ 140493 w 174678"/>
                    <a:gd name="connsiteY8" fmla="*/ 190500 h 192882"/>
                    <a:gd name="connsiteX9" fmla="*/ 109536 w 174678"/>
                    <a:gd name="connsiteY9" fmla="*/ 166688 h 192882"/>
                    <a:gd name="connsiteX10" fmla="*/ 102393 w 174678"/>
                    <a:gd name="connsiteY10" fmla="*/ 152400 h 192882"/>
                    <a:gd name="connsiteX11" fmla="*/ 104776 w 174678"/>
                    <a:gd name="connsiteY11" fmla="*/ 190500 h 192882"/>
                    <a:gd name="connsiteX12" fmla="*/ 71437 w 174678"/>
                    <a:gd name="connsiteY12" fmla="*/ 159544 h 192882"/>
                    <a:gd name="connsiteX13" fmla="*/ 73819 w 174678"/>
                    <a:gd name="connsiteY13" fmla="*/ 192882 h 192882"/>
                    <a:gd name="connsiteX14" fmla="*/ 0 w 174678"/>
                    <a:gd name="connsiteY14" fmla="*/ 45244 h 192882"/>
                    <a:gd name="connsiteX0" fmla="*/ 0 w 321102"/>
                    <a:gd name="connsiteY0" fmla="*/ 45244 h 221905"/>
                    <a:gd name="connsiteX1" fmla="*/ 57150 w 321102"/>
                    <a:gd name="connsiteY1" fmla="*/ 0 h 221905"/>
                    <a:gd name="connsiteX2" fmla="*/ 164306 w 321102"/>
                    <a:gd name="connsiteY2" fmla="*/ 107156 h 221905"/>
                    <a:gd name="connsiteX3" fmla="*/ 159544 w 321102"/>
                    <a:gd name="connsiteY3" fmla="*/ 128587 h 221905"/>
                    <a:gd name="connsiteX4" fmla="*/ 126206 w 321102"/>
                    <a:gd name="connsiteY4" fmla="*/ 104775 h 221905"/>
                    <a:gd name="connsiteX5" fmla="*/ 316706 w 321102"/>
                    <a:gd name="connsiteY5" fmla="*/ 221456 h 221905"/>
                    <a:gd name="connsiteX6" fmla="*/ 161924 w 321102"/>
                    <a:gd name="connsiteY6" fmla="*/ 161925 h 221905"/>
                    <a:gd name="connsiteX7" fmla="*/ 116681 w 321102"/>
                    <a:gd name="connsiteY7" fmla="*/ 128588 h 221905"/>
                    <a:gd name="connsiteX8" fmla="*/ 140493 w 321102"/>
                    <a:gd name="connsiteY8" fmla="*/ 190500 h 221905"/>
                    <a:gd name="connsiteX9" fmla="*/ 109536 w 321102"/>
                    <a:gd name="connsiteY9" fmla="*/ 166688 h 221905"/>
                    <a:gd name="connsiteX10" fmla="*/ 102393 w 321102"/>
                    <a:gd name="connsiteY10" fmla="*/ 152400 h 221905"/>
                    <a:gd name="connsiteX11" fmla="*/ 104776 w 321102"/>
                    <a:gd name="connsiteY11" fmla="*/ 190500 h 221905"/>
                    <a:gd name="connsiteX12" fmla="*/ 71437 w 321102"/>
                    <a:gd name="connsiteY12" fmla="*/ 159544 h 221905"/>
                    <a:gd name="connsiteX13" fmla="*/ 73819 w 321102"/>
                    <a:gd name="connsiteY13" fmla="*/ 192882 h 221905"/>
                    <a:gd name="connsiteX14" fmla="*/ 0 w 321102"/>
                    <a:gd name="connsiteY14" fmla="*/ 45244 h 221905"/>
                    <a:gd name="connsiteX0" fmla="*/ 0 w 317093"/>
                    <a:gd name="connsiteY0" fmla="*/ 45244 h 227248"/>
                    <a:gd name="connsiteX1" fmla="*/ 57150 w 317093"/>
                    <a:gd name="connsiteY1" fmla="*/ 0 h 227248"/>
                    <a:gd name="connsiteX2" fmla="*/ 164306 w 317093"/>
                    <a:gd name="connsiteY2" fmla="*/ 107156 h 227248"/>
                    <a:gd name="connsiteX3" fmla="*/ 159544 w 317093"/>
                    <a:gd name="connsiteY3" fmla="*/ 128587 h 227248"/>
                    <a:gd name="connsiteX4" fmla="*/ 126206 w 317093"/>
                    <a:gd name="connsiteY4" fmla="*/ 104775 h 227248"/>
                    <a:gd name="connsiteX5" fmla="*/ 316706 w 317093"/>
                    <a:gd name="connsiteY5" fmla="*/ 221456 h 227248"/>
                    <a:gd name="connsiteX6" fmla="*/ 161924 w 317093"/>
                    <a:gd name="connsiteY6" fmla="*/ 161925 h 227248"/>
                    <a:gd name="connsiteX7" fmla="*/ 116681 w 317093"/>
                    <a:gd name="connsiteY7" fmla="*/ 128588 h 227248"/>
                    <a:gd name="connsiteX8" fmla="*/ 140493 w 317093"/>
                    <a:gd name="connsiteY8" fmla="*/ 190500 h 227248"/>
                    <a:gd name="connsiteX9" fmla="*/ 109536 w 317093"/>
                    <a:gd name="connsiteY9" fmla="*/ 166688 h 227248"/>
                    <a:gd name="connsiteX10" fmla="*/ 102393 w 317093"/>
                    <a:gd name="connsiteY10" fmla="*/ 152400 h 227248"/>
                    <a:gd name="connsiteX11" fmla="*/ 104776 w 317093"/>
                    <a:gd name="connsiteY11" fmla="*/ 190500 h 227248"/>
                    <a:gd name="connsiteX12" fmla="*/ 71437 w 317093"/>
                    <a:gd name="connsiteY12" fmla="*/ 159544 h 227248"/>
                    <a:gd name="connsiteX13" fmla="*/ 73819 w 317093"/>
                    <a:gd name="connsiteY13" fmla="*/ 192882 h 227248"/>
                    <a:gd name="connsiteX14" fmla="*/ 0 w 317093"/>
                    <a:gd name="connsiteY14" fmla="*/ 45244 h 227248"/>
                    <a:gd name="connsiteX0" fmla="*/ 0 w 298084"/>
                    <a:gd name="connsiteY0" fmla="*/ 45244 h 211648"/>
                    <a:gd name="connsiteX1" fmla="*/ 57150 w 298084"/>
                    <a:gd name="connsiteY1" fmla="*/ 0 h 211648"/>
                    <a:gd name="connsiteX2" fmla="*/ 164306 w 298084"/>
                    <a:gd name="connsiteY2" fmla="*/ 107156 h 211648"/>
                    <a:gd name="connsiteX3" fmla="*/ 159544 w 298084"/>
                    <a:gd name="connsiteY3" fmla="*/ 128587 h 211648"/>
                    <a:gd name="connsiteX4" fmla="*/ 126206 w 298084"/>
                    <a:gd name="connsiteY4" fmla="*/ 104775 h 211648"/>
                    <a:gd name="connsiteX5" fmla="*/ 297656 w 298084"/>
                    <a:gd name="connsiteY5" fmla="*/ 204788 h 211648"/>
                    <a:gd name="connsiteX6" fmla="*/ 161924 w 298084"/>
                    <a:gd name="connsiteY6" fmla="*/ 161925 h 211648"/>
                    <a:gd name="connsiteX7" fmla="*/ 116681 w 298084"/>
                    <a:gd name="connsiteY7" fmla="*/ 128588 h 211648"/>
                    <a:gd name="connsiteX8" fmla="*/ 140493 w 298084"/>
                    <a:gd name="connsiteY8" fmla="*/ 190500 h 211648"/>
                    <a:gd name="connsiteX9" fmla="*/ 109536 w 298084"/>
                    <a:gd name="connsiteY9" fmla="*/ 166688 h 211648"/>
                    <a:gd name="connsiteX10" fmla="*/ 102393 w 298084"/>
                    <a:gd name="connsiteY10" fmla="*/ 152400 h 211648"/>
                    <a:gd name="connsiteX11" fmla="*/ 104776 w 298084"/>
                    <a:gd name="connsiteY11" fmla="*/ 190500 h 211648"/>
                    <a:gd name="connsiteX12" fmla="*/ 71437 w 298084"/>
                    <a:gd name="connsiteY12" fmla="*/ 159544 h 211648"/>
                    <a:gd name="connsiteX13" fmla="*/ 73819 w 298084"/>
                    <a:gd name="connsiteY13" fmla="*/ 192882 h 211648"/>
                    <a:gd name="connsiteX14" fmla="*/ 0 w 298084"/>
                    <a:gd name="connsiteY14" fmla="*/ 45244 h 211648"/>
                    <a:gd name="connsiteX0" fmla="*/ 0 w 224568"/>
                    <a:gd name="connsiteY0" fmla="*/ 45244 h 205093"/>
                    <a:gd name="connsiteX1" fmla="*/ 57150 w 224568"/>
                    <a:gd name="connsiteY1" fmla="*/ 0 h 205093"/>
                    <a:gd name="connsiteX2" fmla="*/ 164306 w 224568"/>
                    <a:gd name="connsiteY2" fmla="*/ 107156 h 205093"/>
                    <a:gd name="connsiteX3" fmla="*/ 159544 w 224568"/>
                    <a:gd name="connsiteY3" fmla="*/ 128587 h 205093"/>
                    <a:gd name="connsiteX4" fmla="*/ 126206 w 224568"/>
                    <a:gd name="connsiteY4" fmla="*/ 104775 h 205093"/>
                    <a:gd name="connsiteX5" fmla="*/ 223837 w 224568"/>
                    <a:gd name="connsiteY5" fmla="*/ 197644 h 205093"/>
                    <a:gd name="connsiteX6" fmla="*/ 161924 w 224568"/>
                    <a:gd name="connsiteY6" fmla="*/ 161925 h 205093"/>
                    <a:gd name="connsiteX7" fmla="*/ 116681 w 224568"/>
                    <a:gd name="connsiteY7" fmla="*/ 128588 h 205093"/>
                    <a:gd name="connsiteX8" fmla="*/ 140493 w 224568"/>
                    <a:gd name="connsiteY8" fmla="*/ 190500 h 205093"/>
                    <a:gd name="connsiteX9" fmla="*/ 109536 w 224568"/>
                    <a:gd name="connsiteY9" fmla="*/ 166688 h 205093"/>
                    <a:gd name="connsiteX10" fmla="*/ 102393 w 224568"/>
                    <a:gd name="connsiteY10" fmla="*/ 152400 h 205093"/>
                    <a:gd name="connsiteX11" fmla="*/ 104776 w 224568"/>
                    <a:gd name="connsiteY11" fmla="*/ 190500 h 205093"/>
                    <a:gd name="connsiteX12" fmla="*/ 71437 w 224568"/>
                    <a:gd name="connsiteY12" fmla="*/ 159544 h 205093"/>
                    <a:gd name="connsiteX13" fmla="*/ 73819 w 224568"/>
                    <a:gd name="connsiteY13" fmla="*/ 192882 h 205093"/>
                    <a:gd name="connsiteX14" fmla="*/ 0 w 224568"/>
                    <a:gd name="connsiteY14" fmla="*/ 45244 h 205093"/>
                    <a:gd name="connsiteX0" fmla="*/ 0 w 224725"/>
                    <a:gd name="connsiteY0" fmla="*/ 45244 h 197793"/>
                    <a:gd name="connsiteX1" fmla="*/ 57150 w 224725"/>
                    <a:gd name="connsiteY1" fmla="*/ 0 h 197793"/>
                    <a:gd name="connsiteX2" fmla="*/ 164306 w 224725"/>
                    <a:gd name="connsiteY2" fmla="*/ 107156 h 197793"/>
                    <a:gd name="connsiteX3" fmla="*/ 159544 w 224725"/>
                    <a:gd name="connsiteY3" fmla="*/ 128587 h 197793"/>
                    <a:gd name="connsiteX4" fmla="*/ 126206 w 224725"/>
                    <a:gd name="connsiteY4" fmla="*/ 104775 h 197793"/>
                    <a:gd name="connsiteX5" fmla="*/ 223837 w 224725"/>
                    <a:gd name="connsiteY5" fmla="*/ 197644 h 197793"/>
                    <a:gd name="connsiteX6" fmla="*/ 161924 w 224725"/>
                    <a:gd name="connsiteY6" fmla="*/ 161925 h 197793"/>
                    <a:gd name="connsiteX7" fmla="*/ 116681 w 224725"/>
                    <a:gd name="connsiteY7" fmla="*/ 128588 h 197793"/>
                    <a:gd name="connsiteX8" fmla="*/ 140493 w 224725"/>
                    <a:gd name="connsiteY8" fmla="*/ 190500 h 197793"/>
                    <a:gd name="connsiteX9" fmla="*/ 109536 w 224725"/>
                    <a:gd name="connsiteY9" fmla="*/ 166688 h 197793"/>
                    <a:gd name="connsiteX10" fmla="*/ 102393 w 224725"/>
                    <a:gd name="connsiteY10" fmla="*/ 152400 h 197793"/>
                    <a:gd name="connsiteX11" fmla="*/ 104776 w 224725"/>
                    <a:gd name="connsiteY11" fmla="*/ 190500 h 197793"/>
                    <a:gd name="connsiteX12" fmla="*/ 71437 w 224725"/>
                    <a:gd name="connsiteY12" fmla="*/ 159544 h 197793"/>
                    <a:gd name="connsiteX13" fmla="*/ 73819 w 224725"/>
                    <a:gd name="connsiteY13" fmla="*/ 192882 h 197793"/>
                    <a:gd name="connsiteX14" fmla="*/ 0 w 224725"/>
                    <a:gd name="connsiteY14" fmla="*/ 45244 h 197793"/>
                    <a:gd name="connsiteX0" fmla="*/ 0 w 223858"/>
                    <a:gd name="connsiteY0" fmla="*/ 45244 h 197802"/>
                    <a:gd name="connsiteX1" fmla="*/ 57150 w 223858"/>
                    <a:gd name="connsiteY1" fmla="*/ 0 h 197802"/>
                    <a:gd name="connsiteX2" fmla="*/ 164306 w 223858"/>
                    <a:gd name="connsiteY2" fmla="*/ 107156 h 197802"/>
                    <a:gd name="connsiteX3" fmla="*/ 159544 w 223858"/>
                    <a:gd name="connsiteY3" fmla="*/ 128587 h 197802"/>
                    <a:gd name="connsiteX4" fmla="*/ 126206 w 223858"/>
                    <a:gd name="connsiteY4" fmla="*/ 104775 h 197802"/>
                    <a:gd name="connsiteX5" fmla="*/ 223837 w 223858"/>
                    <a:gd name="connsiteY5" fmla="*/ 197644 h 197802"/>
                    <a:gd name="connsiteX6" fmla="*/ 116681 w 223858"/>
                    <a:gd name="connsiteY6" fmla="*/ 128588 h 197802"/>
                    <a:gd name="connsiteX7" fmla="*/ 140493 w 223858"/>
                    <a:gd name="connsiteY7" fmla="*/ 190500 h 197802"/>
                    <a:gd name="connsiteX8" fmla="*/ 109536 w 223858"/>
                    <a:gd name="connsiteY8" fmla="*/ 166688 h 197802"/>
                    <a:gd name="connsiteX9" fmla="*/ 102393 w 223858"/>
                    <a:gd name="connsiteY9" fmla="*/ 152400 h 197802"/>
                    <a:gd name="connsiteX10" fmla="*/ 104776 w 223858"/>
                    <a:gd name="connsiteY10" fmla="*/ 190500 h 197802"/>
                    <a:gd name="connsiteX11" fmla="*/ 71437 w 223858"/>
                    <a:gd name="connsiteY11" fmla="*/ 159544 h 197802"/>
                    <a:gd name="connsiteX12" fmla="*/ 73819 w 223858"/>
                    <a:gd name="connsiteY12" fmla="*/ 192882 h 197802"/>
                    <a:gd name="connsiteX13" fmla="*/ 0 w 223858"/>
                    <a:gd name="connsiteY13" fmla="*/ 45244 h 197802"/>
                    <a:gd name="connsiteX0" fmla="*/ 0 w 169122"/>
                    <a:gd name="connsiteY0" fmla="*/ 45244 h 192882"/>
                    <a:gd name="connsiteX1" fmla="*/ 57150 w 169122"/>
                    <a:gd name="connsiteY1" fmla="*/ 0 h 192882"/>
                    <a:gd name="connsiteX2" fmla="*/ 164306 w 169122"/>
                    <a:gd name="connsiteY2" fmla="*/ 107156 h 192882"/>
                    <a:gd name="connsiteX3" fmla="*/ 159544 w 169122"/>
                    <a:gd name="connsiteY3" fmla="*/ 128587 h 192882"/>
                    <a:gd name="connsiteX4" fmla="*/ 126206 w 169122"/>
                    <a:gd name="connsiteY4" fmla="*/ 104775 h 192882"/>
                    <a:gd name="connsiteX5" fmla="*/ 169069 w 169122"/>
                    <a:gd name="connsiteY5" fmla="*/ 164307 h 192882"/>
                    <a:gd name="connsiteX6" fmla="*/ 116681 w 169122"/>
                    <a:gd name="connsiteY6" fmla="*/ 128588 h 192882"/>
                    <a:gd name="connsiteX7" fmla="*/ 140493 w 169122"/>
                    <a:gd name="connsiteY7" fmla="*/ 190500 h 192882"/>
                    <a:gd name="connsiteX8" fmla="*/ 109536 w 169122"/>
                    <a:gd name="connsiteY8" fmla="*/ 166688 h 192882"/>
                    <a:gd name="connsiteX9" fmla="*/ 102393 w 169122"/>
                    <a:gd name="connsiteY9" fmla="*/ 152400 h 192882"/>
                    <a:gd name="connsiteX10" fmla="*/ 104776 w 169122"/>
                    <a:gd name="connsiteY10" fmla="*/ 190500 h 192882"/>
                    <a:gd name="connsiteX11" fmla="*/ 71437 w 169122"/>
                    <a:gd name="connsiteY11" fmla="*/ 159544 h 192882"/>
                    <a:gd name="connsiteX12" fmla="*/ 73819 w 169122"/>
                    <a:gd name="connsiteY12" fmla="*/ 192882 h 192882"/>
                    <a:gd name="connsiteX13" fmla="*/ 0 w 169122"/>
                    <a:gd name="connsiteY13" fmla="*/ 45244 h 192882"/>
                    <a:gd name="connsiteX0" fmla="*/ 0 w 223859"/>
                    <a:gd name="connsiteY0" fmla="*/ 45244 h 197803"/>
                    <a:gd name="connsiteX1" fmla="*/ 57150 w 223859"/>
                    <a:gd name="connsiteY1" fmla="*/ 0 h 197803"/>
                    <a:gd name="connsiteX2" fmla="*/ 164306 w 223859"/>
                    <a:gd name="connsiteY2" fmla="*/ 107156 h 197803"/>
                    <a:gd name="connsiteX3" fmla="*/ 159544 w 223859"/>
                    <a:gd name="connsiteY3" fmla="*/ 128587 h 197803"/>
                    <a:gd name="connsiteX4" fmla="*/ 126206 w 223859"/>
                    <a:gd name="connsiteY4" fmla="*/ 104775 h 197803"/>
                    <a:gd name="connsiteX5" fmla="*/ 223838 w 223859"/>
                    <a:gd name="connsiteY5" fmla="*/ 197645 h 197803"/>
                    <a:gd name="connsiteX6" fmla="*/ 116681 w 223859"/>
                    <a:gd name="connsiteY6" fmla="*/ 128588 h 197803"/>
                    <a:gd name="connsiteX7" fmla="*/ 140493 w 223859"/>
                    <a:gd name="connsiteY7" fmla="*/ 190500 h 197803"/>
                    <a:gd name="connsiteX8" fmla="*/ 109536 w 223859"/>
                    <a:gd name="connsiteY8" fmla="*/ 166688 h 197803"/>
                    <a:gd name="connsiteX9" fmla="*/ 102393 w 223859"/>
                    <a:gd name="connsiteY9" fmla="*/ 152400 h 197803"/>
                    <a:gd name="connsiteX10" fmla="*/ 104776 w 223859"/>
                    <a:gd name="connsiteY10" fmla="*/ 190500 h 197803"/>
                    <a:gd name="connsiteX11" fmla="*/ 71437 w 223859"/>
                    <a:gd name="connsiteY11" fmla="*/ 159544 h 197803"/>
                    <a:gd name="connsiteX12" fmla="*/ 73819 w 223859"/>
                    <a:gd name="connsiteY12" fmla="*/ 192882 h 197803"/>
                    <a:gd name="connsiteX13" fmla="*/ 0 w 223859"/>
                    <a:gd name="connsiteY13" fmla="*/ 45244 h 197803"/>
                    <a:gd name="connsiteX0" fmla="*/ 0 w 211956"/>
                    <a:gd name="connsiteY0" fmla="*/ 45244 h 226334"/>
                    <a:gd name="connsiteX1" fmla="*/ 57150 w 211956"/>
                    <a:gd name="connsiteY1" fmla="*/ 0 h 226334"/>
                    <a:gd name="connsiteX2" fmla="*/ 164306 w 211956"/>
                    <a:gd name="connsiteY2" fmla="*/ 107156 h 226334"/>
                    <a:gd name="connsiteX3" fmla="*/ 159544 w 211956"/>
                    <a:gd name="connsiteY3" fmla="*/ 128587 h 226334"/>
                    <a:gd name="connsiteX4" fmla="*/ 126206 w 211956"/>
                    <a:gd name="connsiteY4" fmla="*/ 104775 h 226334"/>
                    <a:gd name="connsiteX5" fmla="*/ 211932 w 211956"/>
                    <a:gd name="connsiteY5" fmla="*/ 226220 h 226334"/>
                    <a:gd name="connsiteX6" fmla="*/ 116681 w 211956"/>
                    <a:gd name="connsiteY6" fmla="*/ 128588 h 226334"/>
                    <a:gd name="connsiteX7" fmla="*/ 140493 w 211956"/>
                    <a:gd name="connsiteY7" fmla="*/ 190500 h 226334"/>
                    <a:gd name="connsiteX8" fmla="*/ 109536 w 211956"/>
                    <a:gd name="connsiteY8" fmla="*/ 166688 h 226334"/>
                    <a:gd name="connsiteX9" fmla="*/ 102393 w 211956"/>
                    <a:gd name="connsiteY9" fmla="*/ 152400 h 226334"/>
                    <a:gd name="connsiteX10" fmla="*/ 104776 w 211956"/>
                    <a:gd name="connsiteY10" fmla="*/ 190500 h 226334"/>
                    <a:gd name="connsiteX11" fmla="*/ 71437 w 211956"/>
                    <a:gd name="connsiteY11" fmla="*/ 159544 h 226334"/>
                    <a:gd name="connsiteX12" fmla="*/ 73819 w 211956"/>
                    <a:gd name="connsiteY12" fmla="*/ 192882 h 226334"/>
                    <a:gd name="connsiteX13" fmla="*/ 0 w 211956"/>
                    <a:gd name="connsiteY13" fmla="*/ 45244 h 226334"/>
                    <a:gd name="connsiteX0" fmla="*/ 0 w 218024"/>
                    <a:gd name="connsiteY0" fmla="*/ 45244 h 226240"/>
                    <a:gd name="connsiteX1" fmla="*/ 57150 w 218024"/>
                    <a:gd name="connsiteY1" fmla="*/ 0 h 226240"/>
                    <a:gd name="connsiteX2" fmla="*/ 164306 w 218024"/>
                    <a:gd name="connsiteY2" fmla="*/ 107156 h 226240"/>
                    <a:gd name="connsiteX3" fmla="*/ 159544 w 218024"/>
                    <a:gd name="connsiteY3" fmla="*/ 128587 h 226240"/>
                    <a:gd name="connsiteX4" fmla="*/ 126206 w 218024"/>
                    <a:gd name="connsiteY4" fmla="*/ 104775 h 226240"/>
                    <a:gd name="connsiteX5" fmla="*/ 211932 w 218024"/>
                    <a:gd name="connsiteY5" fmla="*/ 226220 h 226240"/>
                    <a:gd name="connsiteX6" fmla="*/ 116681 w 218024"/>
                    <a:gd name="connsiteY6" fmla="*/ 128588 h 226240"/>
                    <a:gd name="connsiteX7" fmla="*/ 140493 w 218024"/>
                    <a:gd name="connsiteY7" fmla="*/ 190500 h 226240"/>
                    <a:gd name="connsiteX8" fmla="*/ 109536 w 218024"/>
                    <a:gd name="connsiteY8" fmla="*/ 166688 h 226240"/>
                    <a:gd name="connsiteX9" fmla="*/ 102393 w 218024"/>
                    <a:gd name="connsiteY9" fmla="*/ 152400 h 226240"/>
                    <a:gd name="connsiteX10" fmla="*/ 104776 w 218024"/>
                    <a:gd name="connsiteY10" fmla="*/ 190500 h 226240"/>
                    <a:gd name="connsiteX11" fmla="*/ 71437 w 218024"/>
                    <a:gd name="connsiteY11" fmla="*/ 159544 h 226240"/>
                    <a:gd name="connsiteX12" fmla="*/ 73819 w 218024"/>
                    <a:gd name="connsiteY12" fmla="*/ 192882 h 226240"/>
                    <a:gd name="connsiteX13" fmla="*/ 0 w 218024"/>
                    <a:gd name="connsiteY13" fmla="*/ 45244 h 226240"/>
                    <a:gd name="connsiteX0" fmla="*/ 0 w 211230"/>
                    <a:gd name="connsiteY0" fmla="*/ 45244 h 228620"/>
                    <a:gd name="connsiteX1" fmla="*/ 57150 w 211230"/>
                    <a:gd name="connsiteY1" fmla="*/ 0 h 228620"/>
                    <a:gd name="connsiteX2" fmla="*/ 164306 w 211230"/>
                    <a:gd name="connsiteY2" fmla="*/ 107156 h 228620"/>
                    <a:gd name="connsiteX3" fmla="*/ 159544 w 211230"/>
                    <a:gd name="connsiteY3" fmla="*/ 128587 h 228620"/>
                    <a:gd name="connsiteX4" fmla="*/ 126206 w 211230"/>
                    <a:gd name="connsiteY4" fmla="*/ 104775 h 228620"/>
                    <a:gd name="connsiteX5" fmla="*/ 204788 w 211230"/>
                    <a:gd name="connsiteY5" fmla="*/ 228601 h 228620"/>
                    <a:gd name="connsiteX6" fmla="*/ 116681 w 211230"/>
                    <a:gd name="connsiteY6" fmla="*/ 128588 h 228620"/>
                    <a:gd name="connsiteX7" fmla="*/ 140493 w 211230"/>
                    <a:gd name="connsiteY7" fmla="*/ 190500 h 228620"/>
                    <a:gd name="connsiteX8" fmla="*/ 109536 w 211230"/>
                    <a:gd name="connsiteY8" fmla="*/ 166688 h 228620"/>
                    <a:gd name="connsiteX9" fmla="*/ 102393 w 211230"/>
                    <a:gd name="connsiteY9" fmla="*/ 152400 h 228620"/>
                    <a:gd name="connsiteX10" fmla="*/ 104776 w 211230"/>
                    <a:gd name="connsiteY10" fmla="*/ 190500 h 228620"/>
                    <a:gd name="connsiteX11" fmla="*/ 71437 w 211230"/>
                    <a:gd name="connsiteY11" fmla="*/ 159544 h 228620"/>
                    <a:gd name="connsiteX12" fmla="*/ 73819 w 211230"/>
                    <a:gd name="connsiteY12" fmla="*/ 192882 h 228620"/>
                    <a:gd name="connsiteX13" fmla="*/ 0 w 211230"/>
                    <a:gd name="connsiteY13" fmla="*/ 45244 h 228620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8119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47637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0975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75966"/>
                    <a:gd name="connsiteY0" fmla="*/ 45244 h 192882"/>
                    <a:gd name="connsiteX1" fmla="*/ 57150 w 175966"/>
                    <a:gd name="connsiteY1" fmla="*/ 0 h 192882"/>
                    <a:gd name="connsiteX2" fmla="*/ 164306 w 175966"/>
                    <a:gd name="connsiteY2" fmla="*/ 107156 h 192882"/>
                    <a:gd name="connsiteX3" fmla="*/ 159544 w 175966"/>
                    <a:gd name="connsiteY3" fmla="*/ 128587 h 192882"/>
                    <a:gd name="connsiteX4" fmla="*/ 126206 w 175966"/>
                    <a:gd name="connsiteY4" fmla="*/ 104775 h 192882"/>
                    <a:gd name="connsiteX5" fmla="*/ 166688 w 175966"/>
                    <a:gd name="connsiteY5" fmla="*/ 176212 h 192882"/>
                    <a:gd name="connsiteX6" fmla="*/ 116681 w 175966"/>
                    <a:gd name="connsiteY6" fmla="*/ 128588 h 192882"/>
                    <a:gd name="connsiteX7" fmla="*/ 140493 w 175966"/>
                    <a:gd name="connsiteY7" fmla="*/ 190500 h 192882"/>
                    <a:gd name="connsiteX8" fmla="*/ 109536 w 175966"/>
                    <a:gd name="connsiteY8" fmla="*/ 166688 h 192882"/>
                    <a:gd name="connsiteX9" fmla="*/ 102393 w 175966"/>
                    <a:gd name="connsiteY9" fmla="*/ 152400 h 192882"/>
                    <a:gd name="connsiteX10" fmla="*/ 104776 w 175966"/>
                    <a:gd name="connsiteY10" fmla="*/ 190500 h 192882"/>
                    <a:gd name="connsiteX11" fmla="*/ 71437 w 175966"/>
                    <a:gd name="connsiteY11" fmla="*/ 159544 h 192882"/>
                    <a:gd name="connsiteX12" fmla="*/ 73819 w 175966"/>
                    <a:gd name="connsiteY12" fmla="*/ 192882 h 192882"/>
                    <a:gd name="connsiteX13" fmla="*/ 0 w 175966"/>
                    <a:gd name="connsiteY13" fmla="*/ 45244 h 192882"/>
                    <a:gd name="connsiteX0" fmla="*/ 0 w 167424"/>
                    <a:gd name="connsiteY0" fmla="*/ 45244 h 192882"/>
                    <a:gd name="connsiteX1" fmla="*/ 57150 w 167424"/>
                    <a:gd name="connsiteY1" fmla="*/ 0 h 192882"/>
                    <a:gd name="connsiteX2" fmla="*/ 164306 w 167424"/>
                    <a:gd name="connsiteY2" fmla="*/ 107156 h 192882"/>
                    <a:gd name="connsiteX3" fmla="*/ 159544 w 167424"/>
                    <a:gd name="connsiteY3" fmla="*/ 128587 h 192882"/>
                    <a:gd name="connsiteX4" fmla="*/ 126206 w 167424"/>
                    <a:gd name="connsiteY4" fmla="*/ 104775 h 192882"/>
                    <a:gd name="connsiteX5" fmla="*/ 166688 w 167424"/>
                    <a:gd name="connsiteY5" fmla="*/ 176212 h 192882"/>
                    <a:gd name="connsiteX6" fmla="*/ 116681 w 167424"/>
                    <a:gd name="connsiteY6" fmla="*/ 128588 h 192882"/>
                    <a:gd name="connsiteX7" fmla="*/ 140493 w 167424"/>
                    <a:gd name="connsiteY7" fmla="*/ 190500 h 192882"/>
                    <a:gd name="connsiteX8" fmla="*/ 109536 w 167424"/>
                    <a:gd name="connsiteY8" fmla="*/ 166688 h 192882"/>
                    <a:gd name="connsiteX9" fmla="*/ 102393 w 167424"/>
                    <a:gd name="connsiteY9" fmla="*/ 152400 h 192882"/>
                    <a:gd name="connsiteX10" fmla="*/ 104776 w 167424"/>
                    <a:gd name="connsiteY10" fmla="*/ 190500 h 192882"/>
                    <a:gd name="connsiteX11" fmla="*/ 71437 w 167424"/>
                    <a:gd name="connsiteY11" fmla="*/ 159544 h 192882"/>
                    <a:gd name="connsiteX12" fmla="*/ 73819 w 167424"/>
                    <a:gd name="connsiteY12" fmla="*/ 192882 h 192882"/>
                    <a:gd name="connsiteX13" fmla="*/ 0 w 167424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9544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69765"/>
                    <a:gd name="connsiteY0" fmla="*/ 45244 h 192882"/>
                    <a:gd name="connsiteX1" fmla="*/ 57150 w 169765"/>
                    <a:gd name="connsiteY1" fmla="*/ 0 h 192882"/>
                    <a:gd name="connsiteX2" fmla="*/ 164306 w 169765"/>
                    <a:gd name="connsiteY2" fmla="*/ 107156 h 192882"/>
                    <a:gd name="connsiteX3" fmla="*/ 159544 w 169765"/>
                    <a:gd name="connsiteY3" fmla="*/ 128587 h 192882"/>
                    <a:gd name="connsiteX4" fmla="*/ 126206 w 169765"/>
                    <a:gd name="connsiteY4" fmla="*/ 104775 h 192882"/>
                    <a:gd name="connsiteX5" fmla="*/ 169069 w 169765"/>
                    <a:gd name="connsiteY5" fmla="*/ 178594 h 192882"/>
                    <a:gd name="connsiteX6" fmla="*/ 116681 w 169765"/>
                    <a:gd name="connsiteY6" fmla="*/ 128588 h 192882"/>
                    <a:gd name="connsiteX7" fmla="*/ 140493 w 169765"/>
                    <a:gd name="connsiteY7" fmla="*/ 190500 h 192882"/>
                    <a:gd name="connsiteX8" fmla="*/ 109536 w 169765"/>
                    <a:gd name="connsiteY8" fmla="*/ 166688 h 192882"/>
                    <a:gd name="connsiteX9" fmla="*/ 102393 w 169765"/>
                    <a:gd name="connsiteY9" fmla="*/ 152400 h 192882"/>
                    <a:gd name="connsiteX10" fmla="*/ 104776 w 169765"/>
                    <a:gd name="connsiteY10" fmla="*/ 190500 h 192882"/>
                    <a:gd name="connsiteX11" fmla="*/ 71437 w 169765"/>
                    <a:gd name="connsiteY11" fmla="*/ 159544 h 192882"/>
                    <a:gd name="connsiteX12" fmla="*/ 73819 w 169765"/>
                    <a:gd name="connsiteY12" fmla="*/ 192882 h 192882"/>
                    <a:gd name="connsiteX13" fmla="*/ 0 w 169765"/>
                    <a:gd name="connsiteY13" fmla="*/ 45244 h 192882"/>
                    <a:gd name="connsiteX0" fmla="*/ 0 w 209911"/>
                    <a:gd name="connsiteY0" fmla="*/ 45244 h 192882"/>
                    <a:gd name="connsiteX1" fmla="*/ 57150 w 209911"/>
                    <a:gd name="connsiteY1" fmla="*/ 0 h 192882"/>
                    <a:gd name="connsiteX2" fmla="*/ 164306 w 209911"/>
                    <a:gd name="connsiteY2" fmla="*/ 107156 h 192882"/>
                    <a:gd name="connsiteX3" fmla="*/ 159544 w 209911"/>
                    <a:gd name="connsiteY3" fmla="*/ 128587 h 192882"/>
                    <a:gd name="connsiteX4" fmla="*/ 126206 w 209911"/>
                    <a:gd name="connsiteY4" fmla="*/ 104775 h 192882"/>
                    <a:gd name="connsiteX5" fmla="*/ 209550 w 209911"/>
                    <a:gd name="connsiteY5" fmla="*/ 180975 h 192882"/>
                    <a:gd name="connsiteX6" fmla="*/ 116681 w 209911"/>
                    <a:gd name="connsiteY6" fmla="*/ 128588 h 192882"/>
                    <a:gd name="connsiteX7" fmla="*/ 140493 w 209911"/>
                    <a:gd name="connsiteY7" fmla="*/ 190500 h 192882"/>
                    <a:gd name="connsiteX8" fmla="*/ 109536 w 209911"/>
                    <a:gd name="connsiteY8" fmla="*/ 166688 h 192882"/>
                    <a:gd name="connsiteX9" fmla="*/ 102393 w 209911"/>
                    <a:gd name="connsiteY9" fmla="*/ 152400 h 192882"/>
                    <a:gd name="connsiteX10" fmla="*/ 104776 w 209911"/>
                    <a:gd name="connsiteY10" fmla="*/ 190500 h 192882"/>
                    <a:gd name="connsiteX11" fmla="*/ 71437 w 209911"/>
                    <a:gd name="connsiteY11" fmla="*/ 159544 h 192882"/>
                    <a:gd name="connsiteX12" fmla="*/ 73819 w 209911"/>
                    <a:gd name="connsiteY12" fmla="*/ 192882 h 192882"/>
                    <a:gd name="connsiteX13" fmla="*/ 0 w 209911"/>
                    <a:gd name="connsiteY13" fmla="*/ 45244 h 192882"/>
                    <a:gd name="connsiteX0" fmla="*/ 0 w 210987"/>
                    <a:gd name="connsiteY0" fmla="*/ 45244 h 192882"/>
                    <a:gd name="connsiteX1" fmla="*/ 57150 w 210987"/>
                    <a:gd name="connsiteY1" fmla="*/ 0 h 192882"/>
                    <a:gd name="connsiteX2" fmla="*/ 164306 w 210987"/>
                    <a:gd name="connsiteY2" fmla="*/ 107156 h 192882"/>
                    <a:gd name="connsiteX3" fmla="*/ 159544 w 210987"/>
                    <a:gd name="connsiteY3" fmla="*/ 128587 h 192882"/>
                    <a:gd name="connsiteX4" fmla="*/ 126206 w 210987"/>
                    <a:gd name="connsiteY4" fmla="*/ 104775 h 192882"/>
                    <a:gd name="connsiteX5" fmla="*/ 209550 w 210987"/>
                    <a:gd name="connsiteY5" fmla="*/ 180975 h 192882"/>
                    <a:gd name="connsiteX6" fmla="*/ 116681 w 210987"/>
                    <a:gd name="connsiteY6" fmla="*/ 128588 h 192882"/>
                    <a:gd name="connsiteX7" fmla="*/ 140493 w 210987"/>
                    <a:gd name="connsiteY7" fmla="*/ 190500 h 192882"/>
                    <a:gd name="connsiteX8" fmla="*/ 109536 w 210987"/>
                    <a:gd name="connsiteY8" fmla="*/ 166688 h 192882"/>
                    <a:gd name="connsiteX9" fmla="*/ 102393 w 210987"/>
                    <a:gd name="connsiteY9" fmla="*/ 152400 h 192882"/>
                    <a:gd name="connsiteX10" fmla="*/ 104776 w 210987"/>
                    <a:gd name="connsiteY10" fmla="*/ 190500 h 192882"/>
                    <a:gd name="connsiteX11" fmla="*/ 71437 w 210987"/>
                    <a:gd name="connsiteY11" fmla="*/ 159544 h 192882"/>
                    <a:gd name="connsiteX12" fmla="*/ 73819 w 210987"/>
                    <a:gd name="connsiteY12" fmla="*/ 192882 h 192882"/>
                    <a:gd name="connsiteX13" fmla="*/ 0 w 210987"/>
                    <a:gd name="connsiteY13" fmla="*/ 45244 h 192882"/>
                    <a:gd name="connsiteX0" fmla="*/ 0 w 178407"/>
                    <a:gd name="connsiteY0" fmla="*/ 45244 h 192882"/>
                    <a:gd name="connsiteX1" fmla="*/ 57150 w 178407"/>
                    <a:gd name="connsiteY1" fmla="*/ 0 h 192882"/>
                    <a:gd name="connsiteX2" fmla="*/ 164306 w 178407"/>
                    <a:gd name="connsiteY2" fmla="*/ 107156 h 192882"/>
                    <a:gd name="connsiteX3" fmla="*/ 159544 w 178407"/>
                    <a:gd name="connsiteY3" fmla="*/ 128587 h 192882"/>
                    <a:gd name="connsiteX4" fmla="*/ 126206 w 178407"/>
                    <a:gd name="connsiteY4" fmla="*/ 104775 h 192882"/>
                    <a:gd name="connsiteX5" fmla="*/ 176212 w 178407"/>
                    <a:gd name="connsiteY5" fmla="*/ 176212 h 192882"/>
                    <a:gd name="connsiteX6" fmla="*/ 116681 w 178407"/>
                    <a:gd name="connsiteY6" fmla="*/ 128588 h 192882"/>
                    <a:gd name="connsiteX7" fmla="*/ 140493 w 178407"/>
                    <a:gd name="connsiteY7" fmla="*/ 190500 h 192882"/>
                    <a:gd name="connsiteX8" fmla="*/ 109536 w 178407"/>
                    <a:gd name="connsiteY8" fmla="*/ 166688 h 192882"/>
                    <a:gd name="connsiteX9" fmla="*/ 102393 w 178407"/>
                    <a:gd name="connsiteY9" fmla="*/ 152400 h 192882"/>
                    <a:gd name="connsiteX10" fmla="*/ 104776 w 178407"/>
                    <a:gd name="connsiteY10" fmla="*/ 190500 h 192882"/>
                    <a:gd name="connsiteX11" fmla="*/ 71437 w 178407"/>
                    <a:gd name="connsiteY11" fmla="*/ 159544 h 192882"/>
                    <a:gd name="connsiteX12" fmla="*/ 73819 w 178407"/>
                    <a:gd name="connsiteY12" fmla="*/ 192882 h 192882"/>
                    <a:gd name="connsiteX13" fmla="*/ 0 w 178407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59544 w 169270"/>
                    <a:gd name="connsiteY3" fmla="*/ 128587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69069 w 169270"/>
                    <a:gd name="connsiteY3" fmla="*/ 130969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80975"/>
                    <a:gd name="connsiteY0" fmla="*/ 45244 h 192882"/>
                    <a:gd name="connsiteX1" fmla="*/ 57150 w 180975"/>
                    <a:gd name="connsiteY1" fmla="*/ 0 h 192882"/>
                    <a:gd name="connsiteX2" fmla="*/ 180975 w 180975"/>
                    <a:gd name="connsiteY2" fmla="*/ 111919 h 192882"/>
                    <a:gd name="connsiteX3" fmla="*/ 169069 w 180975"/>
                    <a:gd name="connsiteY3" fmla="*/ 130969 h 192882"/>
                    <a:gd name="connsiteX4" fmla="*/ 126206 w 180975"/>
                    <a:gd name="connsiteY4" fmla="*/ 104775 h 192882"/>
                    <a:gd name="connsiteX5" fmla="*/ 166687 w 180975"/>
                    <a:gd name="connsiteY5" fmla="*/ 173831 h 192882"/>
                    <a:gd name="connsiteX6" fmla="*/ 116681 w 180975"/>
                    <a:gd name="connsiteY6" fmla="*/ 128588 h 192882"/>
                    <a:gd name="connsiteX7" fmla="*/ 140493 w 180975"/>
                    <a:gd name="connsiteY7" fmla="*/ 190500 h 192882"/>
                    <a:gd name="connsiteX8" fmla="*/ 109536 w 180975"/>
                    <a:gd name="connsiteY8" fmla="*/ 166688 h 192882"/>
                    <a:gd name="connsiteX9" fmla="*/ 102393 w 180975"/>
                    <a:gd name="connsiteY9" fmla="*/ 152400 h 192882"/>
                    <a:gd name="connsiteX10" fmla="*/ 104776 w 180975"/>
                    <a:gd name="connsiteY10" fmla="*/ 190500 h 192882"/>
                    <a:gd name="connsiteX11" fmla="*/ 71437 w 180975"/>
                    <a:gd name="connsiteY11" fmla="*/ 159544 h 192882"/>
                    <a:gd name="connsiteX12" fmla="*/ 73819 w 180975"/>
                    <a:gd name="connsiteY12" fmla="*/ 192882 h 192882"/>
                    <a:gd name="connsiteX13" fmla="*/ 0 w 180975"/>
                    <a:gd name="connsiteY13" fmla="*/ 45244 h 192882"/>
                    <a:gd name="connsiteX0" fmla="*/ 0 w 223838"/>
                    <a:gd name="connsiteY0" fmla="*/ 45244 h 192882"/>
                    <a:gd name="connsiteX1" fmla="*/ 57150 w 223838"/>
                    <a:gd name="connsiteY1" fmla="*/ 0 h 192882"/>
                    <a:gd name="connsiteX2" fmla="*/ 223838 w 223838"/>
                    <a:gd name="connsiteY2" fmla="*/ 80963 h 192882"/>
                    <a:gd name="connsiteX3" fmla="*/ 169069 w 223838"/>
                    <a:gd name="connsiteY3" fmla="*/ 130969 h 192882"/>
                    <a:gd name="connsiteX4" fmla="*/ 126206 w 223838"/>
                    <a:gd name="connsiteY4" fmla="*/ 104775 h 192882"/>
                    <a:gd name="connsiteX5" fmla="*/ 166687 w 223838"/>
                    <a:gd name="connsiteY5" fmla="*/ 173831 h 192882"/>
                    <a:gd name="connsiteX6" fmla="*/ 116681 w 223838"/>
                    <a:gd name="connsiteY6" fmla="*/ 128588 h 192882"/>
                    <a:gd name="connsiteX7" fmla="*/ 140493 w 223838"/>
                    <a:gd name="connsiteY7" fmla="*/ 190500 h 192882"/>
                    <a:gd name="connsiteX8" fmla="*/ 109536 w 223838"/>
                    <a:gd name="connsiteY8" fmla="*/ 166688 h 192882"/>
                    <a:gd name="connsiteX9" fmla="*/ 102393 w 223838"/>
                    <a:gd name="connsiteY9" fmla="*/ 152400 h 192882"/>
                    <a:gd name="connsiteX10" fmla="*/ 104776 w 223838"/>
                    <a:gd name="connsiteY10" fmla="*/ 190500 h 192882"/>
                    <a:gd name="connsiteX11" fmla="*/ 71437 w 223838"/>
                    <a:gd name="connsiteY11" fmla="*/ 159544 h 192882"/>
                    <a:gd name="connsiteX12" fmla="*/ 73819 w 223838"/>
                    <a:gd name="connsiteY12" fmla="*/ 192882 h 192882"/>
                    <a:gd name="connsiteX13" fmla="*/ 0 w 223838"/>
                    <a:gd name="connsiteY13" fmla="*/ 45244 h 192882"/>
                    <a:gd name="connsiteX0" fmla="*/ 0 w 224017"/>
                    <a:gd name="connsiteY0" fmla="*/ 45244 h 192882"/>
                    <a:gd name="connsiteX1" fmla="*/ 57150 w 224017"/>
                    <a:gd name="connsiteY1" fmla="*/ 0 h 192882"/>
                    <a:gd name="connsiteX2" fmla="*/ 223838 w 224017"/>
                    <a:gd name="connsiteY2" fmla="*/ 80963 h 192882"/>
                    <a:gd name="connsiteX3" fmla="*/ 169069 w 224017"/>
                    <a:gd name="connsiteY3" fmla="*/ 130969 h 192882"/>
                    <a:gd name="connsiteX4" fmla="*/ 126206 w 224017"/>
                    <a:gd name="connsiteY4" fmla="*/ 104775 h 192882"/>
                    <a:gd name="connsiteX5" fmla="*/ 166687 w 224017"/>
                    <a:gd name="connsiteY5" fmla="*/ 173831 h 192882"/>
                    <a:gd name="connsiteX6" fmla="*/ 116681 w 224017"/>
                    <a:gd name="connsiteY6" fmla="*/ 128588 h 192882"/>
                    <a:gd name="connsiteX7" fmla="*/ 140493 w 224017"/>
                    <a:gd name="connsiteY7" fmla="*/ 190500 h 192882"/>
                    <a:gd name="connsiteX8" fmla="*/ 109536 w 224017"/>
                    <a:gd name="connsiteY8" fmla="*/ 166688 h 192882"/>
                    <a:gd name="connsiteX9" fmla="*/ 102393 w 224017"/>
                    <a:gd name="connsiteY9" fmla="*/ 152400 h 192882"/>
                    <a:gd name="connsiteX10" fmla="*/ 104776 w 224017"/>
                    <a:gd name="connsiteY10" fmla="*/ 190500 h 192882"/>
                    <a:gd name="connsiteX11" fmla="*/ 71437 w 224017"/>
                    <a:gd name="connsiteY11" fmla="*/ 159544 h 192882"/>
                    <a:gd name="connsiteX12" fmla="*/ 73819 w 224017"/>
                    <a:gd name="connsiteY12" fmla="*/ 192882 h 192882"/>
                    <a:gd name="connsiteX13" fmla="*/ 0 w 224017"/>
                    <a:gd name="connsiteY13" fmla="*/ 45244 h 192882"/>
                    <a:gd name="connsiteX0" fmla="*/ 0 w 224086"/>
                    <a:gd name="connsiteY0" fmla="*/ 45244 h 192882"/>
                    <a:gd name="connsiteX1" fmla="*/ 57150 w 224086"/>
                    <a:gd name="connsiteY1" fmla="*/ 0 h 192882"/>
                    <a:gd name="connsiteX2" fmla="*/ 223838 w 224086"/>
                    <a:gd name="connsiteY2" fmla="*/ 80963 h 192882"/>
                    <a:gd name="connsiteX3" fmla="*/ 169069 w 224086"/>
                    <a:gd name="connsiteY3" fmla="*/ 130969 h 192882"/>
                    <a:gd name="connsiteX4" fmla="*/ 126206 w 224086"/>
                    <a:gd name="connsiteY4" fmla="*/ 104775 h 192882"/>
                    <a:gd name="connsiteX5" fmla="*/ 166687 w 224086"/>
                    <a:gd name="connsiteY5" fmla="*/ 173831 h 192882"/>
                    <a:gd name="connsiteX6" fmla="*/ 116681 w 224086"/>
                    <a:gd name="connsiteY6" fmla="*/ 128588 h 192882"/>
                    <a:gd name="connsiteX7" fmla="*/ 140493 w 224086"/>
                    <a:gd name="connsiteY7" fmla="*/ 190500 h 192882"/>
                    <a:gd name="connsiteX8" fmla="*/ 109536 w 224086"/>
                    <a:gd name="connsiteY8" fmla="*/ 166688 h 192882"/>
                    <a:gd name="connsiteX9" fmla="*/ 102393 w 224086"/>
                    <a:gd name="connsiteY9" fmla="*/ 152400 h 192882"/>
                    <a:gd name="connsiteX10" fmla="*/ 104776 w 224086"/>
                    <a:gd name="connsiteY10" fmla="*/ 190500 h 192882"/>
                    <a:gd name="connsiteX11" fmla="*/ 71437 w 224086"/>
                    <a:gd name="connsiteY11" fmla="*/ 159544 h 192882"/>
                    <a:gd name="connsiteX12" fmla="*/ 73819 w 224086"/>
                    <a:gd name="connsiteY12" fmla="*/ 192882 h 192882"/>
                    <a:gd name="connsiteX13" fmla="*/ 0 w 224086"/>
                    <a:gd name="connsiteY13" fmla="*/ 45244 h 192882"/>
                    <a:gd name="connsiteX0" fmla="*/ 0 w 180464"/>
                    <a:gd name="connsiteY0" fmla="*/ 45244 h 192882"/>
                    <a:gd name="connsiteX1" fmla="*/ 57150 w 180464"/>
                    <a:gd name="connsiteY1" fmla="*/ 0 h 192882"/>
                    <a:gd name="connsiteX2" fmla="*/ 157163 w 180464"/>
                    <a:gd name="connsiteY2" fmla="*/ 97632 h 192882"/>
                    <a:gd name="connsiteX3" fmla="*/ 169069 w 180464"/>
                    <a:gd name="connsiteY3" fmla="*/ 130969 h 192882"/>
                    <a:gd name="connsiteX4" fmla="*/ 126206 w 180464"/>
                    <a:gd name="connsiteY4" fmla="*/ 104775 h 192882"/>
                    <a:gd name="connsiteX5" fmla="*/ 166687 w 180464"/>
                    <a:gd name="connsiteY5" fmla="*/ 173831 h 192882"/>
                    <a:gd name="connsiteX6" fmla="*/ 116681 w 180464"/>
                    <a:gd name="connsiteY6" fmla="*/ 128588 h 192882"/>
                    <a:gd name="connsiteX7" fmla="*/ 140493 w 180464"/>
                    <a:gd name="connsiteY7" fmla="*/ 190500 h 192882"/>
                    <a:gd name="connsiteX8" fmla="*/ 109536 w 180464"/>
                    <a:gd name="connsiteY8" fmla="*/ 166688 h 192882"/>
                    <a:gd name="connsiteX9" fmla="*/ 102393 w 180464"/>
                    <a:gd name="connsiteY9" fmla="*/ 152400 h 192882"/>
                    <a:gd name="connsiteX10" fmla="*/ 104776 w 180464"/>
                    <a:gd name="connsiteY10" fmla="*/ 190500 h 192882"/>
                    <a:gd name="connsiteX11" fmla="*/ 71437 w 180464"/>
                    <a:gd name="connsiteY11" fmla="*/ 159544 h 192882"/>
                    <a:gd name="connsiteX12" fmla="*/ 73819 w 180464"/>
                    <a:gd name="connsiteY12" fmla="*/ 192882 h 192882"/>
                    <a:gd name="connsiteX13" fmla="*/ 0 w 180464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91100"/>
                    <a:gd name="connsiteY0" fmla="*/ 45244 h 192882"/>
                    <a:gd name="connsiteX1" fmla="*/ 57150 w 191100"/>
                    <a:gd name="connsiteY1" fmla="*/ 0 h 192882"/>
                    <a:gd name="connsiteX2" fmla="*/ 173832 w 191100"/>
                    <a:gd name="connsiteY2" fmla="*/ 102394 h 192882"/>
                    <a:gd name="connsiteX3" fmla="*/ 169069 w 191100"/>
                    <a:gd name="connsiteY3" fmla="*/ 130969 h 192882"/>
                    <a:gd name="connsiteX4" fmla="*/ 126206 w 191100"/>
                    <a:gd name="connsiteY4" fmla="*/ 104775 h 192882"/>
                    <a:gd name="connsiteX5" fmla="*/ 166687 w 191100"/>
                    <a:gd name="connsiteY5" fmla="*/ 173831 h 192882"/>
                    <a:gd name="connsiteX6" fmla="*/ 116681 w 191100"/>
                    <a:gd name="connsiteY6" fmla="*/ 128588 h 192882"/>
                    <a:gd name="connsiteX7" fmla="*/ 140493 w 191100"/>
                    <a:gd name="connsiteY7" fmla="*/ 190500 h 192882"/>
                    <a:gd name="connsiteX8" fmla="*/ 109536 w 191100"/>
                    <a:gd name="connsiteY8" fmla="*/ 166688 h 192882"/>
                    <a:gd name="connsiteX9" fmla="*/ 102393 w 191100"/>
                    <a:gd name="connsiteY9" fmla="*/ 152400 h 192882"/>
                    <a:gd name="connsiteX10" fmla="*/ 104776 w 191100"/>
                    <a:gd name="connsiteY10" fmla="*/ 190500 h 192882"/>
                    <a:gd name="connsiteX11" fmla="*/ 71437 w 191100"/>
                    <a:gd name="connsiteY11" fmla="*/ 159544 h 192882"/>
                    <a:gd name="connsiteX12" fmla="*/ 73819 w 191100"/>
                    <a:gd name="connsiteY12" fmla="*/ 192882 h 192882"/>
                    <a:gd name="connsiteX13" fmla="*/ 0 w 191100"/>
                    <a:gd name="connsiteY13" fmla="*/ 45244 h 192882"/>
                    <a:gd name="connsiteX0" fmla="*/ 0 w 182904"/>
                    <a:gd name="connsiteY0" fmla="*/ 45244 h 192882"/>
                    <a:gd name="connsiteX1" fmla="*/ 57150 w 182904"/>
                    <a:gd name="connsiteY1" fmla="*/ 0 h 192882"/>
                    <a:gd name="connsiteX2" fmla="*/ 173832 w 182904"/>
                    <a:gd name="connsiteY2" fmla="*/ 102394 h 192882"/>
                    <a:gd name="connsiteX3" fmla="*/ 169069 w 182904"/>
                    <a:gd name="connsiteY3" fmla="*/ 130969 h 192882"/>
                    <a:gd name="connsiteX4" fmla="*/ 126206 w 182904"/>
                    <a:gd name="connsiteY4" fmla="*/ 104775 h 192882"/>
                    <a:gd name="connsiteX5" fmla="*/ 166687 w 182904"/>
                    <a:gd name="connsiteY5" fmla="*/ 173831 h 192882"/>
                    <a:gd name="connsiteX6" fmla="*/ 116681 w 182904"/>
                    <a:gd name="connsiteY6" fmla="*/ 128588 h 192882"/>
                    <a:gd name="connsiteX7" fmla="*/ 140493 w 182904"/>
                    <a:gd name="connsiteY7" fmla="*/ 190500 h 192882"/>
                    <a:gd name="connsiteX8" fmla="*/ 109536 w 182904"/>
                    <a:gd name="connsiteY8" fmla="*/ 166688 h 192882"/>
                    <a:gd name="connsiteX9" fmla="*/ 102393 w 182904"/>
                    <a:gd name="connsiteY9" fmla="*/ 152400 h 192882"/>
                    <a:gd name="connsiteX10" fmla="*/ 104776 w 182904"/>
                    <a:gd name="connsiteY10" fmla="*/ 190500 h 192882"/>
                    <a:gd name="connsiteX11" fmla="*/ 71437 w 182904"/>
                    <a:gd name="connsiteY11" fmla="*/ 159544 h 192882"/>
                    <a:gd name="connsiteX12" fmla="*/ 73819 w 182904"/>
                    <a:gd name="connsiteY12" fmla="*/ 192882 h 192882"/>
                    <a:gd name="connsiteX13" fmla="*/ 0 w 182904"/>
                    <a:gd name="connsiteY13" fmla="*/ 45244 h 192882"/>
                    <a:gd name="connsiteX0" fmla="*/ 0 w 183453"/>
                    <a:gd name="connsiteY0" fmla="*/ 45244 h 192882"/>
                    <a:gd name="connsiteX1" fmla="*/ 57150 w 183453"/>
                    <a:gd name="connsiteY1" fmla="*/ 0 h 192882"/>
                    <a:gd name="connsiteX2" fmla="*/ 173832 w 183453"/>
                    <a:gd name="connsiteY2" fmla="*/ 102394 h 192882"/>
                    <a:gd name="connsiteX3" fmla="*/ 171450 w 183453"/>
                    <a:gd name="connsiteY3" fmla="*/ 140494 h 192882"/>
                    <a:gd name="connsiteX4" fmla="*/ 126206 w 183453"/>
                    <a:gd name="connsiteY4" fmla="*/ 104775 h 192882"/>
                    <a:gd name="connsiteX5" fmla="*/ 166687 w 183453"/>
                    <a:gd name="connsiteY5" fmla="*/ 173831 h 192882"/>
                    <a:gd name="connsiteX6" fmla="*/ 116681 w 183453"/>
                    <a:gd name="connsiteY6" fmla="*/ 128588 h 192882"/>
                    <a:gd name="connsiteX7" fmla="*/ 140493 w 183453"/>
                    <a:gd name="connsiteY7" fmla="*/ 190500 h 192882"/>
                    <a:gd name="connsiteX8" fmla="*/ 109536 w 183453"/>
                    <a:gd name="connsiteY8" fmla="*/ 166688 h 192882"/>
                    <a:gd name="connsiteX9" fmla="*/ 102393 w 183453"/>
                    <a:gd name="connsiteY9" fmla="*/ 152400 h 192882"/>
                    <a:gd name="connsiteX10" fmla="*/ 104776 w 183453"/>
                    <a:gd name="connsiteY10" fmla="*/ 190500 h 192882"/>
                    <a:gd name="connsiteX11" fmla="*/ 71437 w 183453"/>
                    <a:gd name="connsiteY11" fmla="*/ 159544 h 192882"/>
                    <a:gd name="connsiteX12" fmla="*/ 73819 w 183453"/>
                    <a:gd name="connsiteY12" fmla="*/ 192882 h 192882"/>
                    <a:gd name="connsiteX13" fmla="*/ 0 w 183453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0493 w 185797"/>
                    <a:gd name="connsiteY7" fmla="*/ 190500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7637 w 185797"/>
                    <a:gd name="connsiteY7" fmla="*/ 180975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2874 w 185797"/>
                    <a:gd name="connsiteY7" fmla="*/ 185738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797" h="192882">
                      <a:moveTo>
                        <a:pt x="0" y="45244"/>
                      </a:moveTo>
                      <a:lnTo>
                        <a:pt x="57150" y="0"/>
                      </a:lnTo>
                      <a:cubicBezTo>
                        <a:pt x="96044" y="34131"/>
                        <a:pt x="132557" y="73026"/>
                        <a:pt x="173832" y="102394"/>
                      </a:cubicBezTo>
                      <a:cubicBezTo>
                        <a:pt x="196057" y="138113"/>
                        <a:pt x="182562" y="128587"/>
                        <a:pt x="171450" y="140494"/>
                      </a:cubicBezTo>
                      <a:lnTo>
                        <a:pt x="126206" y="104775"/>
                      </a:lnTo>
                      <a:cubicBezTo>
                        <a:pt x="136525" y="126206"/>
                        <a:pt x="180246" y="160055"/>
                        <a:pt x="166687" y="173831"/>
                      </a:cubicBezTo>
                      <a:cubicBezTo>
                        <a:pt x="150994" y="189775"/>
                        <a:pt x="130572" y="129779"/>
                        <a:pt x="116681" y="128588"/>
                      </a:cubicBezTo>
                      <a:cubicBezTo>
                        <a:pt x="102790" y="127397"/>
                        <a:pt x="148828" y="177007"/>
                        <a:pt x="142874" y="185738"/>
                      </a:cubicBezTo>
                      <a:cubicBezTo>
                        <a:pt x="139234" y="191076"/>
                        <a:pt x="116283" y="172244"/>
                        <a:pt x="109536" y="166688"/>
                      </a:cubicBezTo>
                      <a:cubicBezTo>
                        <a:pt x="102789" y="161132"/>
                        <a:pt x="104774" y="157163"/>
                        <a:pt x="102393" y="152400"/>
                      </a:cubicBezTo>
                      <a:cubicBezTo>
                        <a:pt x="103187" y="165100"/>
                        <a:pt x="115889" y="182562"/>
                        <a:pt x="104776" y="190500"/>
                      </a:cubicBezTo>
                      <a:cubicBezTo>
                        <a:pt x="99617" y="191691"/>
                        <a:pt x="77787" y="159147"/>
                        <a:pt x="71437" y="159544"/>
                      </a:cubicBezTo>
                      <a:cubicBezTo>
                        <a:pt x="72231" y="170657"/>
                        <a:pt x="87313" y="177007"/>
                        <a:pt x="73819" y="192882"/>
                      </a:cubicBezTo>
                      <a:cubicBezTo>
                        <a:pt x="21432" y="153194"/>
                        <a:pt x="23812" y="92075"/>
                        <a:pt x="0" y="45244"/>
                      </a:cubicBezTo>
                      <a:close/>
                    </a:path>
                  </a:pathLst>
                </a:custGeom>
                <a:no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: Shape 101">
                  <a:extLst>
                    <a:ext uri="{FF2B5EF4-FFF2-40B4-BE49-F238E27FC236}">
                      <a16:creationId xmlns:a16="http://schemas.microsoft.com/office/drawing/2014/main" id="{D83C38A4-0EFD-498C-827F-836791B7829B}"/>
                    </a:ext>
                  </a:extLst>
                </p:cNvPr>
                <p:cNvSpPr/>
                <p:nvPr/>
              </p:nvSpPr>
              <p:spPr>
                <a:xfrm rot="1277218">
                  <a:off x="2419968" y="3856207"/>
                  <a:ext cx="340425" cy="761368"/>
                </a:xfrm>
                <a:custGeom>
                  <a:avLst/>
                  <a:gdLst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170940 w 170940"/>
                    <a:gd name="connsiteY0" fmla="*/ 0 h 514350"/>
                    <a:gd name="connsiteX1" fmla="*/ 0 w 170940"/>
                    <a:gd name="connsiteY1" fmla="*/ 475832 h 514350"/>
                    <a:gd name="connsiteX2" fmla="*/ 132840 w 170940"/>
                    <a:gd name="connsiteY2" fmla="*/ 514350 h 514350"/>
                    <a:gd name="connsiteX3" fmla="*/ 170940 w 170940"/>
                    <a:gd name="connsiteY3" fmla="*/ 0 h 514350"/>
                    <a:gd name="connsiteX0" fmla="*/ 170940 w 170940"/>
                    <a:gd name="connsiteY0" fmla="*/ 0 h 488858"/>
                    <a:gd name="connsiteX1" fmla="*/ 0 w 170940"/>
                    <a:gd name="connsiteY1" fmla="*/ 475832 h 488858"/>
                    <a:gd name="connsiteX2" fmla="*/ 106543 w 170940"/>
                    <a:gd name="connsiteY2" fmla="*/ 488858 h 488858"/>
                    <a:gd name="connsiteX3" fmla="*/ 170940 w 170940"/>
                    <a:gd name="connsiteY3" fmla="*/ 0 h 48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940" h="488858">
                      <a:moveTo>
                        <a:pt x="170940" y="0"/>
                      </a:moveTo>
                      <a:cubicBezTo>
                        <a:pt x="48703" y="142875"/>
                        <a:pt x="50800" y="309144"/>
                        <a:pt x="0" y="475832"/>
                      </a:cubicBezTo>
                      <a:cubicBezTo>
                        <a:pt x="57150" y="461544"/>
                        <a:pt x="49393" y="465046"/>
                        <a:pt x="106543" y="488858"/>
                      </a:cubicBezTo>
                      <a:lnTo>
                        <a:pt x="170940" y="0"/>
                      </a:lnTo>
                      <a:close/>
                    </a:path>
                  </a:pathLst>
                </a:custGeom>
                <a:no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74" name="Freeform: Shape 29">
              <a:extLst>
                <a:ext uri="{FF2B5EF4-FFF2-40B4-BE49-F238E27FC236}">
                  <a16:creationId xmlns:a16="http://schemas.microsoft.com/office/drawing/2014/main" id="{A3C32E7B-43F1-4AB2-B37D-318C09D697E9}"/>
                </a:ext>
              </a:extLst>
            </p:cNvPr>
            <p:cNvSpPr/>
            <p:nvPr/>
          </p:nvSpPr>
          <p:spPr>
            <a:xfrm>
              <a:off x="5326733" y="3094975"/>
              <a:ext cx="888945" cy="1734903"/>
            </a:xfrm>
            <a:custGeom>
              <a:avLst/>
              <a:gdLst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72995 w 571470"/>
                <a:gd name="connsiteY0" fmla="*/ 25400 h 568325"/>
                <a:gd name="connsiteX1" fmla="*/ 3145 w 571470"/>
                <a:gd name="connsiteY1" fmla="*/ 561975 h 568325"/>
                <a:gd name="connsiteX2" fmla="*/ 571470 w 571470"/>
                <a:gd name="connsiteY2" fmla="*/ 568325 h 568325"/>
                <a:gd name="connsiteX3" fmla="*/ 495270 w 571470"/>
                <a:gd name="connsiteY3" fmla="*/ 0 h 568325"/>
                <a:gd name="connsiteX4" fmla="*/ 72995 w 571470"/>
                <a:gd name="connsiteY4" fmla="*/ 25400 h 568325"/>
                <a:gd name="connsiteX0" fmla="*/ 72995 w 571470"/>
                <a:gd name="connsiteY0" fmla="*/ 25400 h 592367"/>
                <a:gd name="connsiteX1" fmla="*/ 3145 w 571470"/>
                <a:gd name="connsiteY1" fmla="*/ 561975 h 592367"/>
                <a:gd name="connsiteX2" fmla="*/ 571470 w 571470"/>
                <a:gd name="connsiteY2" fmla="*/ 568325 h 592367"/>
                <a:gd name="connsiteX3" fmla="*/ 495270 w 571470"/>
                <a:gd name="connsiteY3" fmla="*/ 0 h 592367"/>
                <a:gd name="connsiteX4" fmla="*/ 72995 w 571470"/>
                <a:gd name="connsiteY4" fmla="*/ 25400 h 592367"/>
                <a:gd name="connsiteX0" fmla="*/ 72995 w 571470"/>
                <a:gd name="connsiteY0" fmla="*/ 25400 h 606867"/>
                <a:gd name="connsiteX1" fmla="*/ 3145 w 571470"/>
                <a:gd name="connsiteY1" fmla="*/ 561975 h 606867"/>
                <a:gd name="connsiteX2" fmla="*/ 571470 w 571470"/>
                <a:gd name="connsiteY2" fmla="*/ 568325 h 606867"/>
                <a:gd name="connsiteX3" fmla="*/ 495270 w 571470"/>
                <a:gd name="connsiteY3" fmla="*/ 0 h 606867"/>
                <a:gd name="connsiteX4" fmla="*/ 72995 w 571470"/>
                <a:gd name="connsiteY4" fmla="*/ 25400 h 606867"/>
                <a:gd name="connsiteX0" fmla="*/ 72995 w 573130"/>
                <a:gd name="connsiteY0" fmla="*/ 25400 h 606867"/>
                <a:gd name="connsiteX1" fmla="*/ 3145 w 573130"/>
                <a:gd name="connsiteY1" fmla="*/ 561975 h 606867"/>
                <a:gd name="connsiteX2" fmla="*/ 571470 w 573130"/>
                <a:gd name="connsiteY2" fmla="*/ 568325 h 606867"/>
                <a:gd name="connsiteX3" fmla="*/ 495270 w 573130"/>
                <a:gd name="connsiteY3" fmla="*/ 0 h 606867"/>
                <a:gd name="connsiteX4" fmla="*/ 72995 w 573130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114470 w 573128"/>
                <a:gd name="connsiteY0" fmla="*/ 18196 h 606867"/>
                <a:gd name="connsiteX1" fmla="*/ 1395 w 573128"/>
                <a:gd name="connsiteY1" fmla="*/ 561975 h 606867"/>
                <a:gd name="connsiteX2" fmla="*/ 569720 w 573128"/>
                <a:gd name="connsiteY2" fmla="*/ 568325 h 606867"/>
                <a:gd name="connsiteX3" fmla="*/ 493520 w 573128"/>
                <a:gd name="connsiteY3" fmla="*/ 0 h 606867"/>
                <a:gd name="connsiteX4" fmla="*/ 114470 w 573128"/>
                <a:gd name="connsiteY4" fmla="*/ 18196 h 606867"/>
                <a:gd name="connsiteX0" fmla="*/ 114470 w 571311"/>
                <a:gd name="connsiteY0" fmla="*/ 18196 h 606867"/>
                <a:gd name="connsiteX1" fmla="*/ 1395 w 571311"/>
                <a:gd name="connsiteY1" fmla="*/ 561975 h 606867"/>
                <a:gd name="connsiteX2" fmla="*/ 569720 w 571311"/>
                <a:gd name="connsiteY2" fmla="*/ 568325 h 606867"/>
                <a:gd name="connsiteX3" fmla="*/ 450294 w 571311"/>
                <a:gd name="connsiteY3" fmla="*/ 0 h 606867"/>
                <a:gd name="connsiteX4" fmla="*/ 114470 w 571311"/>
                <a:gd name="connsiteY4" fmla="*/ 18196 h 60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311" h="606867">
                  <a:moveTo>
                    <a:pt x="114470" y="18196"/>
                  </a:moveTo>
                  <a:cubicBezTo>
                    <a:pt x="53087" y="197054"/>
                    <a:pt x="-10247" y="395817"/>
                    <a:pt x="1395" y="561975"/>
                  </a:cubicBezTo>
                  <a:cubicBezTo>
                    <a:pt x="200362" y="627592"/>
                    <a:pt x="399328" y="613833"/>
                    <a:pt x="569720" y="568325"/>
                  </a:cubicBezTo>
                  <a:cubicBezTo>
                    <a:pt x="582420" y="385233"/>
                    <a:pt x="516969" y="179917"/>
                    <a:pt x="450294" y="0"/>
                  </a:cubicBezTo>
                  <a:cubicBezTo>
                    <a:pt x="312711" y="71967"/>
                    <a:pt x="258403" y="47829"/>
                    <a:pt x="114470" y="18196"/>
                  </a:cubicBez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solidFill>
                <a:srgbClr val="2A2A2A">
                  <a:alpha val="4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7344D8BC-1AED-49B2-BC3B-78C90AFF548B}"/>
                </a:ext>
              </a:extLst>
            </p:cNvPr>
            <p:cNvGrpSpPr/>
            <p:nvPr/>
          </p:nvGrpSpPr>
          <p:grpSpPr>
            <a:xfrm rot="7623011" flipH="1">
              <a:off x="4892367" y="2999345"/>
              <a:ext cx="921602" cy="1322820"/>
              <a:chOff x="2154023" y="3856207"/>
              <a:chExt cx="606370" cy="984663"/>
            </a:xfrm>
          </p:grpSpPr>
          <p:sp>
            <p:nvSpPr>
              <p:cNvPr id="401" name="Freeform: Shape 100">
                <a:extLst>
                  <a:ext uri="{FF2B5EF4-FFF2-40B4-BE49-F238E27FC236}">
                    <a16:creationId xmlns:a16="http://schemas.microsoft.com/office/drawing/2014/main" id="{5C2CED4B-10F6-4629-9310-F18E17BD0D09}"/>
                  </a:ext>
                </a:extLst>
              </p:cNvPr>
              <p:cNvSpPr/>
              <p:nvPr/>
            </p:nvSpPr>
            <p:spPr>
              <a:xfrm flipH="1">
                <a:off x="2154023" y="4501748"/>
                <a:ext cx="326666" cy="339122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: Shape 101">
                <a:extLst>
                  <a:ext uri="{FF2B5EF4-FFF2-40B4-BE49-F238E27FC236}">
                    <a16:creationId xmlns:a16="http://schemas.microsoft.com/office/drawing/2014/main" id="{37F584B8-532F-4AF6-811B-F1F44B2DFC13}"/>
                  </a:ext>
                </a:extLst>
              </p:cNvPr>
              <p:cNvSpPr/>
              <p:nvPr/>
            </p:nvSpPr>
            <p:spPr>
              <a:xfrm rot="1277218">
                <a:off x="2419968" y="3856207"/>
                <a:ext cx="340425" cy="761368"/>
              </a:xfrm>
              <a:custGeom>
                <a:avLst/>
                <a:gdLst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170940 w 170940"/>
                  <a:gd name="connsiteY0" fmla="*/ 0 h 514350"/>
                  <a:gd name="connsiteX1" fmla="*/ 0 w 170940"/>
                  <a:gd name="connsiteY1" fmla="*/ 475832 h 514350"/>
                  <a:gd name="connsiteX2" fmla="*/ 132840 w 170940"/>
                  <a:gd name="connsiteY2" fmla="*/ 514350 h 514350"/>
                  <a:gd name="connsiteX3" fmla="*/ 170940 w 170940"/>
                  <a:gd name="connsiteY3" fmla="*/ 0 h 514350"/>
                  <a:gd name="connsiteX0" fmla="*/ 170940 w 170940"/>
                  <a:gd name="connsiteY0" fmla="*/ 0 h 488858"/>
                  <a:gd name="connsiteX1" fmla="*/ 0 w 170940"/>
                  <a:gd name="connsiteY1" fmla="*/ 475832 h 488858"/>
                  <a:gd name="connsiteX2" fmla="*/ 106543 w 170940"/>
                  <a:gd name="connsiteY2" fmla="*/ 488858 h 488858"/>
                  <a:gd name="connsiteX3" fmla="*/ 170940 w 170940"/>
                  <a:gd name="connsiteY3" fmla="*/ 0 h 48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940" h="488858">
                    <a:moveTo>
                      <a:pt x="170940" y="0"/>
                    </a:moveTo>
                    <a:cubicBezTo>
                      <a:pt x="48703" y="142875"/>
                      <a:pt x="50800" y="309144"/>
                      <a:pt x="0" y="475832"/>
                    </a:cubicBezTo>
                    <a:cubicBezTo>
                      <a:pt x="57150" y="461544"/>
                      <a:pt x="49393" y="465046"/>
                      <a:pt x="106543" y="488858"/>
                    </a:cubicBezTo>
                    <a:lnTo>
                      <a:pt x="170940" y="0"/>
                    </a:lnTo>
                    <a:close/>
                  </a:path>
                </a:pathLst>
              </a:cu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76" name="Freeform: Shape 14338">
              <a:extLst>
                <a:ext uri="{FF2B5EF4-FFF2-40B4-BE49-F238E27FC236}">
                  <a16:creationId xmlns:a16="http://schemas.microsoft.com/office/drawing/2014/main" id="{D21946F0-E84E-4B6E-9525-167607ACD06E}"/>
                </a:ext>
              </a:extLst>
            </p:cNvPr>
            <p:cNvSpPr/>
            <p:nvPr/>
          </p:nvSpPr>
          <p:spPr>
            <a:xfrm>
              <a:off x="5651595" y="3294181"/>
              <a:ext cx="239769" cy="1335902"/>
            </a:xfrm>
            <a:custGeom>
              <a:avLst/>
              <a:gdLst>
                <a:gd name="connsiteX0" fmla="*/ 47625 w 180975"/>
                <a:gd name="connsiteY0" fmla="*/ 42862 h 523875"/>
                <a:gd name="connsiteX1" fmla="*/ 0 w 180975"/>
                <a:gd name="connsiteY1" fmla="*/ 461962 h 523875"/>
                <a:gd name="connsiteX2" fmla="*/ 95250 w 180975"/>
                <a:gd name="connsiteY2" fmla="*/ 523875 h 523875"/>
                <a:gd name="connsiteX3" fmla="*/ 180975 w 180975"/>
                <a:gd name="connsiteY3" fmla="*/ 452437 h 523875"/>
                <a:gd name="connsiteX4" fmla="*/ 128588 w 180975"/>
                <a:gd name="connsiteY4" fmla="*/ 57150 h 523875"/>
                <a:gd name="connsiteX5" fmla="*/ 90488 w 180975"/>
                <a:gd name="connsiteY5" fmla="*/ 0 h 523875"/>
                <a:gd name="connsiteX6" fmla="*/ 47625 w 180975"/>
                <a:gd name="connsiteY6" fmla="*/ 4286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523875">
                  <a:moveTo>
                    <a:pt x="47625" y="42862"/>
                  </a:moveTo>
                  <a:lnTo>
                    <a:pt x="0" y="461962"/>
                  </a:lnTo>
                  <a:lnTo>
                    <a:pt x="95250" y="523875"/>
                  </a:lnTo>
                  <a:lnTo>
                    <a:pt x="180975" y="452437"/>
                  </a:lnTo>
                  <a:lnTo>
                    <a:pt x="128588" y="57150"/>
                  </a:lnTo>
                  <a:lnTo>
                    <a:pt x="90488" y="0"/>
                  </a:lnTo>
                  <a:lnTo>
                    <a:pt x="47625" y="42862"/>
                  </a:lnTo>
                  <a:close/>
                </a:path>
              </a:pathLst>
            </a:custGeom>
            <a:solidFill>
              <a:srgbClr val="249DD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Freeform: Shape 14335">
              <a:extLst>
                <a:ext uri="{FF2B5EF4-FFF2-40B4-BE49-F238E27FC236}">
                  <a16:creationId xmlns:a16="http://schemas.microsoft.com/office/drawing/2014/main" id="{C09D5EF8-5EB4-446F-B3FE-AE9FF124E286}"/>
                </a:ext>
              </a:extLst>
            </p:cNvPr>
            <p:cNvSpPr/>
            <p:nvPr/>
          </p:nvSpPr>
          <p:spPr>
            <a:xfrm>
              <a:off x="5478055" y="3248467"/>
              <a:ext cx="567610" cy="338465"/>
            </a:xfrm>
            <a:custGeom>
              <a:avLst/>
              <a:gdLst>
                <a:gd name="connsiteX0" fmla="*/ 0 w 464344"/>
                <a:gd name="connsiteY0" fmla="*/ 42862 h 100012"/>
                <a:gd name="connsiteX1" fmla="*/ 180975 w 464344"/>
                <a:gd name="connsiteY1" fmla="*/ 95250 h 100012"/>
                <a:gd name="connsiteX2" fmla="*/ 204787 w 464344"/>
                <a:gd name="connsiteY2" fmla="*/ 71437 h 100012"/>
                <a:gd name="connsiteX3" fmla="*/ 309562 w 464344"/>
                <a:gd name="connsiteY3" fmla="*/ 100012 h 100012"/>
                <a:gd name="connsiteX4" fmla="*/ 464344 w 464344"/>
                <a:gd name="connsiteY4" fmla="*/ 19050 h 100012"/>
                <a:gd name="connsiteX5" fmla="*/ 254794 w 464344"/>
                <a:gd name="connsiteY5" fmla="*/ 0 h 100012"/>
                <a:gd name="connsiteX6" fmla="*/ 0 w 464344"/>
                <a:gd name="connsiteY6" fmla="*/ 42862 h 100012"/>
                <a:gd name="connsiteX0" fmla="*/ 0 w 482017"/>
                <a:gd name="connsiteY0" fmla="*/ 26137 h 100012"/>
                <a:gd name="connsiteX1" fmla="*/ 198648 w 482017"/>
                <a:gd name="connsiteY1" fmla="*/ 95250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100012"/>
                <a:gd name="connsiteX1" fmla="*/ 151519 w 482017"/>
                <a:gd name="connsiteY1" fmla="*/ 96644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96644"/>
                <a:gd name="connsiteX1" fmla="*/ 151519 w 482017"/>
                <a:gd name="connsiteY1" fmla="*/ 96644 h 96644"/>
                <a:gd name="connsiteX2" fmla="*/ 222460 w 482017"/>
                <a:gd name="connsiteY2" fmla="*/ 71437 h 96644"/>
                <a:gd name="connsiteX3" fmla="*/ 336071 w 482017"/>
                <a:gd name="connsiteY3" fmla="*/ 93043 h 96644"/>
                <a:gd name="connsiteX4" fmla="*/ 482017 w 482017"/>
                <a:gd name="connsiteY4" fmla="*/ 19050 h 96644"/>
                <a:gd name="connsiteX5" fmla="*/ 272467 w 482017"/>
                <a:gd name="connsiteY5" fmla="*/ 0 h 96644"/>
                <a:gd name="connsiteX6" fmla="*/ 0 w 482017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22460 w 473180"/>
                <a:gd name="connsiteY2" fmla="*/ 71437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43079 w 473180"/>
                <a:gd name="connsiteY2" fmla="*/ 70044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22124"/>
                <a:gd name="connsiteY0" fmla="*/ 18704 h 96644"/>
                <a:gd name="connsiteX1" fmla="*/ 100463 w 422124"/>
                <a:gd name="connsiteY1" fmla="*/ 96644 h 96644"/>
                <a:gd name="connsiteX2" fmla="*/ 192023 w 422124"/>
                <a:gd name="connsiteY2" fmla="*/ 70044 h 96644"/>
                <a:gd name="connsiteX3" fmla="*/ 285015 w 422124"/>
                <a:gd name="connsiteY3" fmla="*/ 93043 h 96644"/>
                <a:gd name="connsiteX4" fmla="*/ 422124 w 422124"/>
                <a:gd name="connsiteY4" fmla="*/ 19050 h 96644"/>
                <a:gd name="connsiteX5" fmla="*/ 221411 w 422124"/>
                <a:gd name="connsiteY5" fmla="*/ 0 h 96644"/>
                <a:gd name="connsiteX6" fmla="*/ 0 w 422124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2023 w 374996"/>
                <a:gd name="connsiteY2" fmla="*/ 70044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5950 w 374996"/>
                <a:gd name="connsiteY2" fmla="*/ 40310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3043"/>
                <a:gd name="connsiteX1" fmla="*/ 96536 w 374996"/>
                <a:gd name="connsiteY1" fmla="*/ 72485 h 93043"/>
                <a:gd name="connsiteX2" fmla="*/ 195950 w 374996"/>
                <a:gd name="connsiteY2" fmla="*/ 40310 h 93043"/>
                <a:gd name="connsiteX3" fmla="*/ 285015 w 374996"/>
                <a:gd name="connsiteY3" fmla="*/ 93043 h 93043"/>
                <a:gd name="connsiteX4" fmla="*/ 374996 w 374996"/>
                <a:gd name="connsiteY4" fmla="*/ 13475 h 93043"/>
                <a:gd name="connsiteX5" fmla="*/ 221411 w 374996"/>
                <a:gd name="connsiteY5" fmla="*/ 0 h 93043"/>
                <a:gd name="connsiteX6" fmla="*/ 0 w 374996"/>
                <a:gd name="connsiteY6" fmla="*/ 18704 h 93043"/>
                <a:gd name="connsiteX0" fmla="*/ 0 w 374996"/>
                <a:gd name="connsiteY0" fmla="*/ 18704 h 76318"/>
                <a:gd name="connsiteX1" fmla="*/ 96536 w 374996"/>
                <a:gd name="connsiteY1" fmla="*/ 72485 h 76318"/>
                <a:gd name="connsiteX2" fmla="*/ 195950 w 374996"/>
                <a:gd name="connsiteY2" fmla="*/ 40310 h 76318"/>
                <a:gd name="connsiteX3" fmla="*/ 300724 w 374996"/>
                <a:gd name="connsiteY3" fmla="*/ 76318 h 76318"/>
                <a:gd name="connsiteX4" fmla="*/ 374996 w 374996"/>
                <a:gd name="connsiteY4" fmla="*/ 13475 h 76318"/>
                <a:gd name="connsiteX5" fmla="*/ 221411 w 374996"/>
                <a:gd name="connsiteY5" fmla="*/ 0 h 76318"/>
                <a:gd name="connsiteX6" fmla="*/ 0 w 374996"/>
                <a:gd name="connsiteY6" fmla="*/ 18704 h 7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4996" h="76318">
                  <a:moveTo>
                    <a:pt x="0" y="18704"/>
                  </a:moveTo>
                  <a:lnTo>
                    <a:pt x="96536" y="72485"/>
                  </a:lnTo>
                  <a:lnTo>
                    <a:pt x="195950" y="40310"/>
                  </a:lnTo>
                  <a:lnTo>
                    <a:pt x="300724" y="76318"/>
                  </a:lnTo>
                  <a:lnTo>
                    <a:pt x="374996" y="13475"/>
                  </a:lnTo>
                  <a:lnTo>
                    <a:pt x="221411" y="0"/>
                  </a:lnTo>
                  <a:lnTo>
                    <a:pt x="0" y="18704"/>
                  </a:lnTo>
                  <a:close/>
                </a:path>
              </a:pathLst>
            </a:custGeom>
            <a:solidFill>
              <a:srgbClr val="EFF0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BD9F1865-C30C-4BD1-8309-6B893D75F7EB}"/>
                </a:ext>
              </a:extLst>
            </p:cNvPr>
            <p:cNvGrpSpPr/>
            <p:nvPr/>
          </p:nvGrpSpPr>
          <p:grpSpPr>
            <a:xfrm>
              <a:off x="4987454" y="1270812"/>
              <a:ext cx="1482928" cy="1936560"/>
              <a:chOff x="7678445" y="1964827"/>
              <a:chExt cx="1908309" cy="2774552"/>
            </a:xfrm>
            <a:scene3d>
              <a:camera prst="perspectiveFront"/>
              <a:lightRig rig="threePt" dir="t"/>
            </a:scene3d>
          </p:grpSpPr>
          <p:sp>
            <p:nvSpPr>
              <p:cNvPr id="379" name="Oval 12">
                <a:extLst>
                  <a:ext uri="{FF2B5EF4-FFF2-40B4-BE49-F238E27FC236}">
                    <a16:creationId xmlns:a16="http://schemas.microsoft.com/office/drawing/2014/main" id="{76CBB294-28E5-457A-BE6F-3D3CAF889C4D}"/>
                  </a:ext>
                </a:extLst>
              </p:cNvPr>
              <p:cNvSpPr/>
              <p:nvPr/>
            </p:nvSpPr>
            <p:spPr>
              <a:xfrm>
                <a:off x="7770881" y="2217414"/>
                <a:ext cx="1712132" cy="2507849"/>
              </a:xfrm>
              <a:custGeom>
                <a:avLst/>
                <a:gdLst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24311 w 1225399"/>
                  <a:gd name="connsiteY0" fmla="*/ 575394 h 1150788"/>
                  <a:gd name="connsiteX1" fmla="*/ 624855 w 1225399"/>
                  <a:gd name="connsiteY1" fmla="*/ 0 h 1150788"/>
                  <a:gd name="connsiteX2" fmla="*/ 1225399 w 1225399"/>
                  <a:gd name="connsiteY2" fmla="*/ 575394 h 1150788"/>
                  <a:gd name="connsiteX3" fmla="*/ 624855 w 1225399"/>
                  <a:gd name="connsiteY3" fmla="*/ 1150788 h 1150788"/>
                  <a:gd name="connsiteX4" fmla="*/ 24311 w 1225399"/>
                  <a:gd name="connsiteY4" fmla="*/ 575394 h 1150788"/>
                  <a:gd name="connsiteX0" fmla="*/ 632 w 1201720"/>
                  <a:gd name="connsiteY0" fmla="*/ 575394 h 1150788"/>
                  <a:gd name="connsiteX1" fmla="*/ 601176 w 1201720"/>
                  <a:gd name="connsiteY1" fmla="*/ 0 h 1150788"/>
                  <a:gd name="connsiteX2" fmla="*/ 1201720 w 1201720"/>
                  <a:gd name="connsiteY2" fmla="*/ 575394 h 1150788"/>
                  <a:gd name="connsiteX3" fmla="*/ 601176 w 1201720"/>
                  <a:gd name="connsiteY3" fmla="*/ 1150788 h 1150788"/>
                  <a:gd name="connsiteX4" fmla="*/ 632 w 1201720"/>
                  <a:gd name="connsiteY4" fmla="*/ 575394 h 1150788"/>
                  <a:gd name="connsiteX0" fmla="*/ 632 w 1201720"/>
                  <a:gd name="connsiteY0" fmla="*/ 575394 h 1150788"/>
                  <a:gd name="connsiteX1" fmla="*/ 601176 w 1201720"/>
                  <a:gd name="connsiteY1" fmla="*/ 0 h 1150788"/>
                  <a:gd name="connsiteX2" fmla="*/ 1201720 w 1201720"/>
                  <a:gd name="connsiteY2" fmla="*/ 575394 h 1150788"/>
                  <a:gd name="connsiteX3" fmla="*/ 601176 w 1201720"/>
                  <a:gd name="connsiteY3" fmla="*/ 1150788 h 1150788"/>
                  <a:gd name="connsiteX4" fmla="*/ 632 w 1201720"/>
                  <a:gd name="connsiteY4" fmla="*/ 575394 h 1150788"/>
                  <a:gd name="connsiteX0" fmla="*/ 33966 w 1235054"/>
                  <a:gd name="connsiteY0" fmla="*/ 592052 h 1167446"/>
                  <a:gd name="connsiteX1" fmla="*/ 134705 w 1235054"/>
                  <a:gd name="connsiteY1" fmla="*/ 193460 h 1167446"/>
                  <a:gd name="connsiteX2" fmla="*/ 634510 w 1235054"/>
                  <a:gd name="connsiteY2" fmla="*/ 16658 h 1167446"/>
                  <a:gd name="connsiteX3" fmla="*/ 1235054 w 1235054"/>
                  <a:gd name="connsiteY3" fmla="*/ 592052 h 1167446"/>
                  <a:gd name="connsiteX4" fmla="*/ 634510 w 1235054"/>
                  <a:gd name="connsiteY4" fmla="*/ 1167446 h 1167446"/>
                  <a:gd name="connsiteX5" fmla="*/ 33966 w 1235054"/>
                  <a:gd name="connsiteY5" fmla="*/ 592052 h 1167446"/>
                  <a:gd name="connsiteX0" fmla="*/ 33966 w 1252356"/>
                  <a:gd name="connsiteY0" fmla="*/ 576322 h 1151716"/>
                  <a:gd name="connsiteX1" fmla="*/ 134705 w 1252356"/>
                  <a:gd name="connsiteY1" fmla="*/ 177730 h 1151716"/>
                  <a:gd name="connsiteX2" fmla="*/ 634510 w 1252356"/>
                  <a:gd name="connsiteY2" fmla="*/ 928 h 1151716"/>
                  <a:gd name="connsiteX3" fmla="*/ 1058697 w 1252356"/>
                  <a:gd name="connsiteY3" fmla="*/ 130705 h 1151716"/>
                  <a:gd name="connsiteX4" fmla="*/ 1235054 w 1252356"/>
                  <a:gd name="connsiteY4" fmla="*/ 576322 h 1151716"/>
                  <a:gd name="connsiteX5" fmla="*/ 634510 w 1252356"/>
                  <a:gd name="connsiteY5" fmla="*/ 1151716 h 1151716"/>
                  <a:gd name="connsiteX6" fmla="*/ 33966 w 1252356"/>
                  <a:gd name="connsiteY6" fmla="*/ 576322 h 1151716"/>
                  <a:gd name="connsiteX0" fmla="*/ 33966 w 1215019"/>
                  <a:gd name="connsiteY0" fmla="*/ 576322 h 1151722"/>
                  <a:gd name="connsiteX1" fmla="*/ 134705 w 1215019"/>
                  <a:gd name="connsiteY1" fmla="*/ 177730 h 1151722"/>
                  <a:gd name="connsiteX2" fmla="*/ 634510 w 1215019"/>
                  <a:gd name="connsiteY2" fmla="*/ 928 h 1151722"/>
                  <a:gd name="connsiteX3" fmla="*/ 1058697 w 1215019"/>
                  <a:gd name="connsiteY3" fmla="*/ 130705 h 1151722"/>
                  <a:gd name="connsiteX4" fmla="*/ 1193370 w 1215019"/>
                  <a:gd name="connsiteY4" fmla="*/ 564566 h 1151722"/>
                  <a:gd name="connsiteX5" fmla="*/ 634510 w 1215019"/>
                  <a:gd name="connsiteY5" fmla="*/ 1151716 h 1151722"/>
                  <a:gd name="connsiteX6" fmla="*/ 33966 w 1215019"/>
                  <a:gd name="connsiteY6" fmla="*/ 576322 h 1151722"/>
                  <a:gd name="connsiteX0" fmla="*/ 33966 w 1215019"/>
                  <a:gd name="connsiteY0" fmla="*/ 576322 h 1151722"/>
                  <a:gd name="connsiteX1" fmla="*/ 134705 w 1215019"/>
                  <a:gd name="connsiteY1" fmla="*/ 177730 h 1151722"/>
                  <a:gd name="connsiteX2" fmla="*/ 634510 w 1215019"/>
                  <a:gd name="connsiteY2" fmla="*/ 928 h 1151722"/>
                  <a:gd name="connsiteX3" fmla="*/ 1058697 w 1215019"/>
                  <a:gd name="connsiteY3" fmla="*/ 130705 h 1151722"/>
                  <a:gd name="connsiteX4" fmla="*/ 1193370 w 1215019"/>
                  <a:gd name="connsiteY4" fmla="*/ 564566 h 1151722"/>
                  <a:gd name="connsiteX5" fmla="*/ 634510 w 1215019"/>
                  <a:gd name="connsiteY5" fmla="*/ 1151716 h 1151722"/>
                  <a:gd name="connsiteX6" fmla="*/ 33966 w 1215019"/>
                  <a:gd name="connsiteY6" fmla="*/ 576322 h 1151722"/>
                  <a:gd name="connsiteX0" fmla="*/ 33966 w 1215019"/>
                  <a:gd name="connsiteY0" fmla="*/ 576322 h 1154653"/>
                  <a:gd name="connsiteX1" fmla="*/ 134705 w 1215019"/>
                  <a:gd name="connsiteY1" fmla="*/ 177730 h 1154653"/>
                  <a:gd name="connsiteX2" fmla="*/ 634510 w 1215019"/>
                  <a:gd name="connsiteY2" fmla="*/ 928 h 1154653"/>
                  <a:gd name="connsiteX3" fmla="*/ 1058697 w 1215019"/>
                  <a:gd name="connsiteY3" fmla="*/ 130705 h 1154653"/>
                  <a:gd name="connsiteX4" fmla="*/ 1193370 w 1215019"/>
                  <a:gd name="connsiteY4" fmla="*/ 564566 h 1154653"/>
                  <a:gd name="connsiteX5" fmla="*/ 634510 w 1215019"/>
                  <a:gd name="connsiteY5" fmla="*/ 1151716 h 1154653"/>
                  <a:gd name="connsiteX6" fmla="*/ 33966 w 1215019"/>
                  <a:gd name="connsiteY6" fmla="*/ 576322 h 1154653"/>
                  <a:gd name="connsiteX0" fmla="*/ 32954 w 1214007"/>
                  <a:gd name="connsiteY0" fmla="*/ 576322 h 1183672"/>
                  <a:gd name="connsiteX1" fmla="*/ 133693 w 1214007"/>
                  <a:gd name="connsiteY1" fmla="*/ 177730 h 1183672"/>
                  <a:gd name="connsiteX2" fmla="*/ 633498 w 1214007"/>
                  <a:gd name="connsiteY2" fmla="*/ 928 h 1183672"/>
                  <a:gd name="connsiteX3" fmla="*/ 1057685 w 1214007"/>
                  <a:gd name="connsiteY3" fmla="*/ 130705 h 1183672"/>
                  <a:gd name="connsiteX4" fmla="*/ 1192358 w 1214007"/>
                  <a:gd name="connsiteY4" fmla="*/ 564566 h 1183672"/>
                  <a:gd name="connsiteX5" fmla="*/ 619603 w 1214007"/>
                  <a:gd name="connsiteY5" fmla="*/ 1181107 h 1183672"/>
                  <a:gd name="connsiteX6" fmla="*/ 32954 w 1214007"/>
                  <a:gd name="connsiteY6" fmla="*/ 576322 h 1183672"/>
                  <a:gd name="connsiteX0" fmla="*/ 32954 w 1214007"/>
                  <a:gd name="connsiteY0" fmla="*/ 576322 h 1181173"/>
                  <a:gd name="connsiteX1" fmla="*/ 133693 w 1214007"/>
                  <a:gd name="connsiteY1" fmla="*/ 177730 h 1181173"/>
                  <a:gd name="connsiteX2" fmla="*/ 633498 w 1214007"/>
                  <a:gd name="connsiteY2" fmla="*/ 928 h 1181173"/>
                  <a:gd name="connsiteX3" fmla="*/ 1057685 w 1214007"/>
                  <a:gd name="connsiteY3" fmla="*/ 130705 h 1181173"/>
                  <a:gd name="connsiteX4" fmla="*/ 1192358 w 1214007"/>
                  <a:gd name="connsiteY4" fmla="*/ 564566 h 1181173"/>
                  <a:gd name="connsiteX5" fmla="*/ 619603 w 1214007"/>
                  <a:gd name="connsiteY5" fmla="*/ 1181107 h 1181173"/>
                  <a:gd name="connsiteX6" fmla="*/ 32954 w 1214007"/>
                  <a:gd name="connsiteY6" fmla="*/ 576322 h 1181173"/>
                  <a:gd name="connsiteX0" fmla="*/ 11987 w 1193040"/>
                  <a:gd name="connsiteY0" fmla="*/ 576322 h 1181173"/>
                  <a:gd name="connsiteX1" fmla="*/ 112726 w 1193040"/>
                  <a:gd name="connsiteY1" fmla="*/ 177730 h 1181173"/>
                  <a:gd name="connsiteX2" fmla="*/ 612531 w 1193040"/>
                  <a:gd name="connsiteY2" fmla="*/ 928 h 1181173"/>
                  <a:gd name="connsiteX3" fmla="*/ 1036718 w 1193040"/>
                  <a:gd name="connsiteY3" fmla="*/ 130705 h 1181173"/>
                  <a:gd name="connsiteX4" fmla="*/ 1171391 w 1193040"/>
                  <a:gd name="connsiteY4" fmla="*/ 564566 h 1181173"/>
                  <a:gd name="connsiteX5" fmla="*/ 598636 w 1193040"/>
                  <a:gd name="connsiteY5" fmla="*/ 1181107 h 1181173"/>
                  <a:gd name="connsiteX6" fmla="*/ 11987 w 1193040"/>
                  <a:gd name="connsiteY6" fmla="*/ 576322 h 1181173"/>
                  <a:gd name="connsiteX0" fmla="*/ 28406 w 1209459"/>
                  <a:gd name="connsiteY0" fmla="*/ 576322 h 1169422"/>
                  <a:gd name="connsiteX1" fmla="*/ 129145 w 1209459"/>
                  <a:gd name="connsiteY1" fmla="*/ 177730 h 1169422"/>
                  <a:gd name="connsiteX2" fmla="*/ 628950 w 1209459"/>
                  <a:gd name="connsiteY2" fmla="*/ 928 h 1169422"/>
                  <a:gd name="connsiteX3" fmla="*/ 1053137 w 1209459"/>
                  <a:gd name="connsiteY3" fmla="*/ 130705 h 1169422"/>
                  <a:gd name="connsiteX4" fmla="*/ 1187810 w 1209459"/>
                  <a:gd name="connsiteY4" fmla="*/ 564566 h 1169422"/>
                  <a:gd name="connsiteX5" fmla="*/ 552529 w 1209459"/>
                  <a:gd name="connsiteY5" fmla="*/ 1169351 h 1169422"/>
                  <a:gd name="connsiteX6" fmla="*/ 28406 w 1209459"/>
                  <a:gd name="connsiteY6" fmla="*/ 576322 h 116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9459" h="1169422">
                    <a:moveTo>
                      <a:pt x="28406" y="576322"/>
                    </a:moveTo>
                    <a:cubicBezTo>
                      <a:pt x="-42158" y="411052"/>
                      <a:pt x="29054" y="273629"/>
                      <a:pt x="129145" y="177730"/>
                    </a:cubicBezTo>
                    <a:cubicBezTo>
                      <a:pt x="229236" y="81831"/>
                      <a:pt x="474951" y="8766"/>
                      <a:pt x="628950" y="928"/>
                    </a:cubicBezTo>
                    <a:cubicBezTo>
                      <a:pt x="782949" y="-6910"/>
                      <a:pt x="953046" y="34806"/>
                      <a:pt x="1053137" y="130705"/>
                    </a:cubicBezTo>
                    <a:cubicBezTo>
                      <a:pt x="1153228" y="226604"/>
                      <a:pt x="1255034" y="407134"/>
                      <a:pt x="1187810" y="564566"/>
                    </a:cubicBezTo>
                    <a:cubicBezTo>
                      <a:pt x="1211482" y="1016857"/>
                      <a:pt x="898603" y="1173270"/>
                      <a:pt x="552529" y="1169351"/>
                    </a:cubicBezTo>
                    <a:cubicBezTo>
                      <a:pt x="206455" y="1165432"/>
                      <a:pt x="98970" y="741592"/>
                      <a:pt x="28406" y="576322"/>
                    </a:cubicBezTo>
                    <a:close/>
                  </a:path>
                </a:pathLst>
              </a:custGeom>
              <a:solidFill>
                <a:srgbClr val="E8A06C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88900" dir="5400000" sx="93000" sy="93000" algn="t" rotWithShape="0">
                  <a:sysClr val="windowText" lastClr="000000">
                    <a:alpha val="26000"/>
                  </a:sys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: Shape 23">
                <a:extLst>
                  <a:ext uri="{FF2B5EF4-FFF2-40B4-BE49-F238E27FC236}">
                    <a16:creationId xmlns:a16="http://schemas.microsoft.com/office/drawing/2014/main" id="{201AD1BC-50A2-4403-BFEA-C863DBC21FB9}"/>
                  </a:ext>
                </a:extLst>
              </p:cNvPr>
              <p:cNvSpPr/>
              <p:nvPr/>
            </p:nvSpPr>
            <p:spPr>
              <a:xfrm>
                <a:off x="7678445" y="1964827"/>
                <a:ext cx="1908309" cy="1951762"/>
              </a:xfrm>
              <a:custGeom>
                <a:avLst/>
                <a:gdLst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181070 w 1466662"/>
                  <a:gd name="connsiteY13" fmla="*/ 280658 h 1167897"/>
                  <a:gd name="connsiteX14" fmla="*/ 135802 w 1466662"/>
                  <a:gd name="connsiteY14" fmla="*/ 244444 h 1167897"/>
                  <a:gd name="connsiteX15" fmla="*/ 72428 w 1466662"/>
                  <a:gd name="connsiteY15" fmla="*/ 624689 h 1167897"/>
                  <a:gd name="connsiteX16" fmla="*/ 0 w 1466662"/>
                  <a:gd name="connsiteY16" fmla="*/ 561315 h 1167897"/>
                  <a:gd name="connsiteX17" fmla="*/ 135802 w 1466662"/>
                  <a:gd name="connsiteY17" fmla="*/ 1167897 h 1167897"/>
                  <a:gd name="connsiteX18" fmla="*/ 181070 w 1466662"/>
                  <a:gd name="connsiteY18" fmla="*/ 1032095 h 1167897"/>
                  <a:gd name="connsiteX19" fmla="*/ 199177 w 1466662"/>
                  <a:gd name="connsiteY19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336228 w 1466662"/>
                  <a:gd name="connsiteY13" fmla="*/ 80798 h 1167897"/>
                  <a:gd name="connsiteX14" fmla="*/ 181070 w 1466662"/>
                  <a:gd name="connsiteY14" fmla="*/ 280658 h 1167897"/>
                  <a:gd name="connsiteX15" fmla="*/ 135802 w 1466662"/>
                  <a:gd name="connsiteY15" fmla="*/ 244444 h 1167897"/>
                  <a:gd name="connsiteX16" fmla="*/ 72428 w 1466662"/>
                  <a:gd name="connsiteY16" fmla="*/ 624689 h 1167897"/>
                  <a:gd name="connsiteX17" fmla="*/ 0 w 1466662"/>
                  <a:gd name="connsiteY17" fmla="*/ 561315 h 1167897"/>
                  <a:gd name="connsiteX18" fmla="*/ 135802 w 1466662"/>
                  <a:gd name="connsiteY18" fmla="*/ 1167897 h 1167897"/>
                  <a:gd name="connsiteX19" fmla="*/ 181070 w 1466662"/>
                  <a:gd name="connsiteY19" fmla="*/ 1032095 h 1167897"/>
                  <a:gd name="connsiteX20" fmla="*/ 199177 w 1466662"/>
                  <a:gd name="connsiteY20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760091 w 1466662"/>
                  <a:gd name="connsiteY11" fmla="*/ 16504 h 1167897"/>
                  <a:gd name="connsiteX12" fmla="*/ 516048 w 1466662"/>
                  <a:gd name="connsiteY12" fmla="*/ 72428 h 1167897"/>
                  <a:gd name="connsiteX13" fmla="*/ 570369 w 1466662"/>
                  <a:gd name="connsiteY13" fmla="*/ 0 h 1167897"/>
                  <a:gd name="connsiteX14" fmla="*/ 336228 w 1466662"/>
                  <a:gd name="connsiteY14" fmla="*/ 80798 h 1167897"/>
                  <a:gd name="connsiteX15" fmla="*/ 181070 w 1466662"/>
                  <a:gd name="connsiteY15" fmla="*/ 280658 h 1167897"/>
                  <a:gd name="connsiteX16" fmla="*/ 135802 w 1466662"/>
                  <a:gd name="connsiteY16" fmla="*/ 244444 h 1167897"/>
                  <a:gd name="connsiteX17" fmla="*/ 72428 w 1466662"/>
                  <a:gd name="connsiteY17" fmla="*/ 624689 h 1167897"/>
                  <a:gd name="connsiteX18" fmla="*/ 0 w 1466662"/>
                  <a:gd name="connsiteY18" fmla="*/ 561315 h 1167897"/>
                  <a:gd name="connsiteX19" fmla="*/ 135802 w 1466662"/>
                  <a:gd name="connsiteY19" fmla="*/ 1167897 h 1167897"/>
                  <a:gd name="connsiteX20" fmla="*/ 181070 w 1466662"/>
                  <a:gd name="connsiteY20" fmla="*/ 1032095 h 1167897"/>
                  <a:gd name="connsiteX21" fmla="*/ 199177 w 1466662"/>
                  <a:gd name="connsiteY21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1241103 w 1466662"/>
                  <a:gd name="connsiteY9" fmla="*/ 161760 h 1167897"/>
                  <a:gd name="connsiteX10" fmla="*/ 995882 w 1466662"/>
                  <a:gd name="connsiteY10" fmla="*/ 108642 h 1167897"/>
                  <a:gd name="connsiteX11" fmla="*/ 1050202 w 1466662"/>
                  <a:gd name="connsiteY11" fmla="*/ 36214 h 1167897"/>
                  <a:gd name="connsiteX12" fmla="*/ 760091 w 1466662"/>
                  <a:gd name="connsiteY12" fmla="*/ 16504 h 1167897"/>
                  <a:gd name="connsiteX13" fmla="*/ 516048 w 1466662"/>
                  <a:gd name="connsiteY13" fmla="*/ 72428 h 1167897"/>
                  <a:gd name="connsiteX14" fmla="*/ 570369 w 1466662"/>
                  <a:gd name="connsiteY14" fmla="*/ 0 h 1167897"/>
                  <a:gd name="connsiteX15" fmla="*/ 336228 w 1466662"/>
                  <a:gd name="connsiteY15" fmla="*/ 80798 h 1167897"/>
                  <a:gd name="connsiteX16" fmla="*/ 181070 w 1466662"/>
                  <a:gd name="connsiteY16" fmla="*/ 280658 h 1167897"/>
                  <a:gd name="connsiteX17" fmla="*/ 135802 w 1466662"/>
                  <a:gd name="connsiteY17" fmla="*/ 244444 h 1167897"/>
                  <a:gd name="connsiteX18" fmla="*/ 72428 w 1466662"/>
                  <a:gd name="connsiteY18" fmla="*/ 624689 h 1167897"/>
                  <a:gd name="connsiteX19" fmla="*/ 0 w 1466662"/>
                  <a:gd name="connsiteY19" fmla="*/ 561315 h 1167897"/>
                  <a:gd name="connsiteX20" fmla="*/ 135802 w 1466662"/>
                  <a:gd name="connsiteY20" fmla="*/ 1167897 h 1167897"/>
                  <a:gd name="connsiteX21" fmla="*/ 181070 w 1466662"/>
                  <a:gd name="connsiteY21" fmla="*/ 1032095 h 1167897"/>
                  <a:gd name="connsiteX22" fmla="*/ 199177 w 1466662"/>
                  <a:gd name="connsiteY22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426841 w 1466662"/>
                  <a:gd name="connsiteY7" fmla="*/ 466560 h 1167897"/>
                  <a:gd name="connsiteX8" fmla="*/ 1348967 w 1466662"/>
                  <a:gd name="connsiteY8" fmla="*/ 344032 h 1167897"/>
                  <a:gd name="connsiteX9" fmla="*/ 1412341 w 1466662"/>
                  <a:gd name="connsiteY9" fmla="*/ 316872 h 1167897"/>
                  <a:gd name="connsiteX10" fmla="*/ 1241103 w 1466662"/>
                  <a:gd name="connsiteY10" fmla="*/ 161760 h 1167897"/>
                  <a:gd name="connsiteX11" fmla="*/ 995882 w 1466662"/>
                  <a:gd name="connsiteY11" fmla="*/ 108642 h 1167897"/>
                  <a:gd name="connsiteX12" fmla="*/ 1050202 w 1466662"/>
                  <a:gd name="connsiteY12" fmla="*/ 36214 h 1167897"/>
                  <a:gd name="connsiteX13" fmla="*/ 760091 w 1466662"/>
                  <a:gd name="connsiteY13" fmla="*/ 16504 h 1167897"/>
                  <a:gd name="connsiteX14" fmla="*/ 516048 w 1466662"/>
                  <a:gd name="connsiteY14" fmla="*/ 72428 h 1167897"/>
                  <a:gd name="connsiteX15" fmla="*/ 570369 w 1466662"/>
                  <a:gd name="connsiteY15" fmla="*/ 0 h 1167897"/>
                  <a:gd name="connsiteX16" fmla="*/ 336228 w 1466662"/>
                  <a:gd name="connsiteY16" fmla="*/ 80798 h 1167897"/>
                  <a:gd name="connsiteX17" fmla="*/ 181070 w 1466662"/>
                  <a:gd name="connsiteY17" fmla="*/ 280658 h 1167897"/>
                  <a:gd name="connsiteX18" fmla="*/ 135802 w 1466662"/>
                  <a:gd name="connsiteY18" fmla="*/ 244444 h 1167897"/>
                  <a:gd name="connsiteX19" fmla="*/ 72428 w 1466662"/>
                  <a:gd name="connsiteY19" fmla="*/ 624689 h 1167897"/>
                  <a:gd name="connsiteX20" fmla="*/ 0 w 1466662"/>
                  <a:gd name="connsiteY20" fmla="*/ 561315 h 1167897"/>
                  <a:gd name="connsiteX21" fmla="*/ 135802 w 1466662"/>
                  <a:gd name="connsiteY21" fmla="*/ 1167897 h 1167897"/>
                  <a:gd name="connsiteX22" fmla="*/ 181070 w 1466662"/>
                  <a:gd name="connsiteY22" fmla="*/ 1032095 h 1167897"/>
                  <a:gd name="connsiteX23" fmla="*/ 199177 w 1466662"/>
                  <a:gd name="connsiteY23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181070 w 1466662"/>
                  <a:gd name="connsiteY18" fmla="*/ 280658 h 1167897"/>
                  <a:gd name="connsiteX19" fmla="*/ 135802 w 1466662"/>
                  <a:gd name="connsiteY19" fmla="*/ 244444 h 1167897"/>
                  <a:gd name="connsiteX20" fmla="*/ 72428 w 1466662"/>
                  <a:gd name="connsiteY20" fmla="*/ 624689 h 1167897"/>
                  <a:gd name="connsiteX21" fmla="*/ 0 w 1466662"/>
                  <a:gd name="connsiteY21" fmla="*/ 561315 h 1167897"/>
                  <a:gd name="connsiteX22" fmla="*/ 135802 w 1466662"/>
                  <a:gd name="connsiteY22" fmla="*/ 1167897 h 1167897"/>
                  <a:gd name="connsiteX23" fmla="*/ 181070 w 1466662"/>
                  <a:gd name="connsiteY23" fmla="*/ 1032095 h 1167897"/>
                  <a:gd name="connsiteX24" fmla="*/ 199177 w 1466662"/>
                  <a:gd name="connsiteY24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135802 w 1466662"/>
                  <a:gd name="connsiteY20" fmla="*/ 24444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52860 w 1466662"/>
                  <a:gd name="connsiteY21" fmla="*/ 409410 h 1167897"/>
                  <a:gd name="connsiteX22" fmla="*/ 72428 w 1466662"/>
                  <a:gd name="connsiteY22" fmla="*/ 624689 h 1167897"/>
                  <a:gd name="connsiteX23" fmla="*/ 0 w 1466662"/>
                  <a:gd name="connsiteY23" fmla="*/ 561315 h 1167897"/>
                  <a:gd name="connsiteX24" fmla="*/ 135802 w 1466662"/>
                  <a:gd name="connsiteY24" fmla="*/ 1167897 h 1167897"/>
                  <a:gd name="connsiteX25" fmla="*/ 181070 w 1466662"/>
                  <a:gd name="connsiteY25" fmla="*/ 1032095 h 1167897"/>
                  <a:gd name="connsiteX26" fmla="*/ 199177 w 1466662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84334 w 1478568"/>
                  <a:gd name="connsiteY22" fmla="*/ 624689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24284 w 1478568"/>
                  <a:gd name="connsiteY24" fmla="*/ 880898 h 1167897"/>
                  <a:gd name="connsiteX25" fmla="*/ 147708 w 1478568"/>
                  <a:gd name="connsiteY25" fmla="*/ 1167897 h 1167897"/>
                  <a:gd name="connsiteX26" fmla="*/ 192976 w 1478568"/>
                  <a:gd name="connsiteY26" fmla="*/ 1032095 h 1167897"/>
                  <a:gd name="connsiteX27" fmla="*/ 211083 w 1478568"/>
                  <a:gd name="connsiteY27" fmla="*/ 534155 h 1167897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8107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78568" h="1179804">
                    <a:moveTo>
                      <a:pt x="211083" y="543680"/>
                    </a:moveTo>
                    <a:cubicBezTo>
                      <a:pt x="391515" y="588617"/>
                      <a:pt x="569567" y="624029"/>
                      <a:pt x="745237" y="607054"/>
                    </a:cubicBezTo>
                    <a:cubicBezTo>
                      <a:pt x="921851" y="573056"/>
                      <a:pt x="1038932" y="572397"/>
                      <a:pt x="1225071" y="462199"/>
                    </a:cubicBezTo>
                    <a:cubicBezTo>
                      <a:pt x="1293035" y="571823"/>
                      <a:pt x="1360999" y="748122"/>
                      <a:pt x="1328949" y="955376"/>
                    </a:cubicBezTo>
                    <a:cubicBezTo>
                      <a:pt x="1339912" y="1003661"/>
                      <a:pt x="1346113" y="1047185"/>
                      <a:pt x="1388033" y="1104995"/>
                    </a:cubicBezTo>
                    <a:cubicBezTo>
                      <a:pt x="1393825" y="1012833"/>
                      <a:pt x="1421049" y="925435"/>
                      <a:pt x="1426841" y="833273"/>
                    </a:cubicBezTo>
                    <a:cubicBezTo>
                      <a:pt x="1442009" y="768665"/>
                      <a:pt x="1430982" y="696913"/>
                      <a:pt x="1415194" y="625161"/>
                    </a:cubicBezTo>
                    <a:lnTo>
                      <a:pt x="1478568" y="625161"/>
                    </a:lnTo>
                    <a:cubicBezTo>
                      <a:pt x="1458151" y="577057"/>
                      <a:pt x="1459164" y="524189"/>
                      <a:pt x="1438747" y="476085"/>
                    </a:cubicBezTo>
                    <a:cubicBezTo>
                      <a:pt x="1419933" y="428098"/>
                      <a:pt x="1386831" y="394400"/>
                      <a:pt x="1360873" y="353557"/>
                    </a:cubicBezTo>
                    <a:lnTo>
                      <a:pt x="1424247" y="326397"/>
                    </a:lnTo>
                    <a:cubicBezTo>
                      <a:pt x="1374312" y="258818"/>
                      <a:pt x="1338663" y="200764"/>
                      <a:pt x="1253009" y="171285"/>
                    </a:cubicBezTo>
                    <a:cubicBezTo>
                      <a:pt x="1173650" y="129767"/>
                      <a:pt x="1101434" y="107298"/>
                      <a:pt x="1007788" y="118167"/>
                    </a:cubicBezTo>
                    <a:cubicBezTo>
                      <a:pt x="1025895" y="94024"/>
                      <a:pt x="1101406" y="61095"/>
                      <a:pt x="1062108" y="45739"/>
                    </a:cubicBezTo>
                    <a:cubicBezTo>
                      <a:pt x="1022810" y="30383"/>
                      <a:pt x="866319" y="13549"/>
                      <a:pt x="771997" y="26029"/>
                    </a:cubicBezTo>
                    <a:cubicBezTo>
                      <a:pt x="678743" y="28001"/>
                      <a:pt x="609302" y="63312"/>
                      <a:pt x="527954" y="81953"/>
                    </a:cubicBezTo>
                    <a:lnTo>
                      <a:pt x="570369" y="0"/>
                    </a:lnTo>
                    <a:cubicBezTo>
                      <a:pt x="490735" y="24551"/>
                      <a:pt x="396812" y="46722"/>
                      <a:pt x="338609" y="90323"/>
                    </a:cubicBezTo>
                    <a:cubicBezTo>
                      <a:pt x="305271" y="122866"/>
                      <a:pt x="269553" y="136360"/>
                      <a:pt x="243359" y="171285"/>
                    </a:cubicBezTo>
                    <a:cubicBezTo>
                      <a:pt x="208309" y="205362"/>
                      <a:pt x="185163" y="239437"/>
                      <a:pt x="173926" y="287801"/>
                    </a:cubicBezTo>
                    <a:lnTo>
                      <a:pt x="107227" y="234919"/>
                    </a:lnTo>
                    <a:cubicBezTo>
                      <a:pt x="93867" y="297052"/>
                      <a:pt x="68601" y="356802"/>
                      <a:pt x="64766" y="418935"/>
                    </a:cubicBezTo>
                    <a:cubicBezTo>
                      <a:pt x="47477" y="481170"/>
                      <a:pt x="44474" y="533879"/>
                      <a:pt x="55759" y="605639"/>
                    </a:cubicBezTo>
                    <a:lnTo>
                      <a:pt x="0" y="573221"/>
                    </a:lnTo>
                    <a:cubicBezTo>
                      <a:pt x="4126" y="661492"/>
                      <a:pt x="-8417" y="790246"/>
                      <a:pt x="24284" y="890423"/>
                    </a:cubicBezTo>
                    <a:cubicBezTo>
                      <a:pt x="50345" y="986883"/>
                      <a:pt x="78785" y="1083344"/>
                      <a:pt x="123896" y="1179804"/>
                    </a:cubicBezTo>
                    <a:cubicBezTo>
                      <a:pt x="160417" y="1147237"/>
                      <a:pt x="175506" y="1093237"/>
                      <a:pt x="162020" y="1039239"/>
                    </a:cubicBezTo>
                    <a:cubicBezTo>
                      <a:pt x="153769" y="923266"/>
                      <a:pt x="93128" y="673941"/>
                      <a:pt x="211083" y="54368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81" name="Group 380">
                <a:extLst>
                  <a:ext uri="{FF2B5EF4-FFF2-40B4-BE49-F238E27FC236}">
                    <a16:creationId xmlns:a16="http://schemas.microsoft.com/office/drawing/2014/main" id="{A8C02F11-A72A-472E-BBD3-E7E79FF9A41C}"/>
                  </a:ext>
                </a:extLst>
              </p:cNvPr>
              <p:cNvGrpSpPr/>
              <p:nvPr/>
            </p:nvGrpSpPr>
            <p:grpSpPr>
              <a:xfrm>
                <a:off x="8929601" y="3251589"/>
                <a:ext cx="472916" cy="387317"/>
                <a:chOff x="2292924" y="1146401"/>
                <a:chExt cx="366419" cy="234125"/>
              </a:xfrm>
            </p:grpSpPr>
            <p:sp>
              <p:nvSpPr>
                <p:cNvPr id="395" name="Oval 5">
                  <a:extLst>
                    <a:ext uri="{FF2B5EF4-FFF2-40B4-BE49-F238E27FC236}">
                      <a16:creationId xmlns:a16="http://schemas.microsoft.com/office/drawing/2014/main" id="{1F430BCE-336D-4798-B20D-3DE8C31004E2}"/>
                    </a:ext>
                  </a:extLst>
                </p:cNvPr>
                <p:cNvSpPr/>
                <p:nvPr/>
              </p:nvSpPr>
              <p:spPr>
                <a:xfrm rot="21265117" flipH="1">
                  <a:off x="2292924" y="1146401"/>
                  <a:ext cx="335070" cy="146702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Oval 4">
                  <a:extLst>
                    <a:ext uri="{FF2B5EF4-FFF2-40B4-BE49-F238E27FC236}">
                      <a16:creationId xmlns:a16="http://schemas.microsoft.com/office/drawing/2014/main" id="{C49268F4-35B3-48D1-88E6-1895A7F8B986}"/>
                    </a:ext>
                  </a:extLst>
                </p:cNvPr>
                <p:cNvSpPr/>
                <p:nvPr/>
              </p:nvSpPr>
              <p:spPr>
                <a:xfrm rot="21467118" flipH="1">
                  <a:off x="2296059" y="1168252"/>
                  <a:ext cx="363284" cy="212274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EB7F7492-FCF1-4604-9F0B-5F61D473E8DB}"/>
                    </a:ext>
                  </a:extLst>
                </p:cNvPr>
                <p:cNvSpPr/>
                <p:nvPr/>
              </p:nvSpPr>
              <p:spPr>
                <a:xfrm rot="1695153" flipH="1">
                  <a:off x="2351497" y="1176611"/>
                  <a:ext cx="202343" cy="202344"/>
                </a:xfrm>
                <a:prstGeom prst="ellipse">
                  <a:avLst/>
                </a:prstGeom>
                <a:solidFill>
                  <a:srgbClr val="573D2A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Oval 397">
                  <a:extLst>
                    <a:ext uri="{FF2B5EF4-FFF2-40B4-BE49-F238E27FC236}">
                      <a16:creationId xmlns:a16="http://schemas.microsoft.com/office/drawing/2014/main" id="{29579D04-001B-40F7-96DF-E7B9AF5743E2}"/>
                    </a:ext>
                  </a:extLst>
                </p:cNvPr>
                <p:cNvSpPr/>
                <p:nvPr/>
              </p:nvSpPr>
              <p:spPr>
                <a:xfrm rot="1695153" flipH="1">
                  <a:off x="2344354" y="1205005"/>
                  <a:ext cx="161996" cy="161997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9" name="Oval 398">
                  <a:extLst>
                    <a:ext uri="{FF2B5EF4-FFF2-40B4-BE49-F238E27FC236}">
                      <a16:creationId xmlns:a16="http://schemas.microsoft.com/office/drawing/2014/main" id="{85D1C9A0-AD88-43C5-9051-A55B4533DBA6}"/>
                    </a:ext>
                  </a:extLst>
                </p:cNvPr>
                <p:cNvSpPr/>
                <p:nvPr/>
              </p:nvSpPr>
              <p:spPr>
                <a:xfrm rot="1695153" flipH="1">
                  <a:off x="2375391" y="1208573"/>
                  <a:ext cx="91974" cy="91974"/>
                </a:xfrm>
                <a:prstGeom prst="ellipse">
                  <a:avLst/>
                </a:prstGeom>
                <a:solidFill>
                  <a:srgbClr val="F9E58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F13181A9-5C69-411A-9415-7049A3C5F13C}"/>
                    </a:ext>
                  </a:extLst>
                </p:cNvPr>
                <p:cNvSpPr/>
                <p:nvPr/>
              </p:nvSpPr>
              <p:spPr>
                <a:xfrm rot="1695153" flipH="1">
                  <a:off x="2365109" y="1240325"/>
                  <a:ext cx="64380" cy="5989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2" name="Group 381">
                <a:extLst>
                  <a:ext uri="{FF2B5EF4-FFF2-40B4-BE49-F238E27FC236}">
                    <a16:creationId xmlns:a16="http://schemas.microsoft.com/office/drawing/2014/main" id="{A9AAC6B1-DEF9-4526-BA68-70421357452B}"/>
                  </a:ext>
                </a:extLst>
              </p:cNvPr>
              <p:cNvGrpSpPr/>
              <p:nvPr/>
            </p:nvGrpSpPr>
            <p:grpSpPr>
              <a:xfrm>
                <a:off x="8126090" y="3286026"/>
                <a:ext cx="472916" cy="387317"/>
                <a:chOff x="2292924" y="1146401"/>
                <a:chExt cx="366419" cy="234125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9A1E4C9F-1EE6-4CB3-8CB0-BC579C4CA1DE}"/>
                    </a:ext>
                  </a:extLst>
                </p:cNvPr>
                <p:cNvSpPr/>
                <p:nvPr/>
              </p:nvSpPr>
              <p:spPr>
                <a:xfrm rot="21265117" flipH="1">
                  <a:off x="2292924" y="1146401"/>
                  <a:ext cx="335070" cy="146702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Oval 4">
                  <a:extLst>
                    <a:ext uri="{FF2B5EF4-FFF2-40B4-BE49-F238E27FC236}">
                      <a16:creationId xmlns:a16="http://schemas.microsoft.com/office/drawing/2014/main" id="{A0F28C4B-19FC-48F0-9F4C-1050481D3FE4}"/>
                    </a:ext>
                  </a:extLst>
                </p:cNvPr>
                <p:cNvSpPr/>
                <p:nvPr/>
              </p:nvSpPr>
              <p:spPr>
                <a:xfrm rot="21467118" flipH="1">
                  <a:off x="2296059" y="1168252"/>
                  <a:ext cx="363284" cy="212274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BBBF6F11-56AE-4B70-A64E-6A929481A37A}"/>
                    </a:ext>
                  </a:extLst>
                </p:cNvPr>
                <p:cNvSpPr/>
                <p:nvPr/>
              </p:nvSpPr>
              <p:spPr>
                <a:xfrm rot="1695153" flipH="1">
                  <a:off x="2351497" y="1176614"/>
                  <a:ext cx="202343" cy="202345"/>
                </a:xfrm>
                <a:prstGeom prst="ellipse">
                  <a:avLst/>
                </a:prstGeom>
                <a:solidFill>
                  <a:srgbClr val="573D2A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AD09A02F-0F28-42EF-B3C3-E4DEC843349A}"/>
                    </a:ext>
                  </a:extLst>
                </p:cNvPr>
                <p:cNvSpPr/>
                <p:nvPr/>
              </p:nvSpPr>
              <p:spPr>
                <a:xfrm rot="1695153" flipH="1">
                  <a:off x="2344354" y="1205005"/>
                  <a:ext cx="161996" cy="161997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Oval 392">
                  <a:extLst>
                    <a:ext uri="{FF2B5EF4-FFF2-40B4-BE49-F238E27FC236}">
                      <a16:creationId xmlns:a16="http://schemas.microsoft.com/office/drawing/2014/main" id="{23D94A44-A911-447D-B865-D4652112706D}"/>
                    </a:ext>
                  </a:extLst>
                </p:cNvPr>
                <p:cNvSpPr/>
                <p:nvPr/>
              </p:nvSpPr>
              <p:spPr>
                <a:xfrm rot="1695153" flipH="1">
                  <a:off x="2375391" y="1208573"/>
                  <a:ext cx="91974" cy="91974"/>
                </a:xfrm>
                <a:prstGeom prst="ellipse">
                  <a:avLst/>
                </a:prstGeom>
                <a:solidFill>
                  <a:srgbClr val="F9E58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F45E0832-F3C1-4BFC-B3AA-C80D34DE32FA}"/>
                    </a:ext>
                  </a:extLst>
                </p:cNvPr>
                <p:cNvSpPr/>
                <p:nvPr/>
              </p:nvSpPr>
              <p:spPr>
                <a:xfrm rot="1695153" flipH="1">
                  <a:off x="2365109" y="1240325"/>
                  <a:ext cx="64380" cy="59891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90C27147-CF94-48BE-BEB1-4C4223350544}"/>
                  </a:ext>
                </a:extLst>
              </p:cNvPr>
              <p:cNvGrpSpPr/>
              <p:nvPr/>
            </p:nvGrpSpPr>
            <p:grpSpPr>
              <a:xfrm>
                <a:off x="8580738" y="4026036"/>
                <a:ext cx="395821" cy="360036"/>
                <a:chOff x="2751021" y="2876401"/>
                <a:chExt cx="306684" cy="217634"/>
              </a:xfrm>
            </p:grpSpPr>
            <p:sp>
              <p:nvSpPr>
                <p:cNvPr id="387" name="Chord 14349">
                  <a:extLst>
                    <a:ext uri="{FF2B5EF4-FFF2-40B4-BE49-F238E27FC236}">
                      <a16:creationId xmlns:a16="http://schemas.microsoft.com/office/drawing/2014/main" id="{89DE955D-2948-421A-8A6F-A86BFADF2D77}"/>
                    </a:ext>
                  </a:extLst>
                </p:cNvPr>
                <p:cNvSpPr/>
                <p:nvPr/>
              </p:nvSpPr>
              <p:spPr>
                <a:xfrm rot="19648850">
                  <a:off x="2751395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Chord 14349">
                  <a:extLst>
                    <a:ext uri="{FF2B5EF4-FFF2-40B4-BE49-F238E27FC236}">
                      <a16:creationId xmlns:a16="http://schemas.microsoft.com/office/drawing/2014/main" id="{5F2261E6-272F-4E35-B72F-7CF974E2BC4F}"/>
                    </a:ext>
                  </a:extLst>
                </p:cNvPr>
                <p:cNvSpPr/>
                <p:nvPr/>
              </p:nvSpPr>
              <p:spPr>
                <a:xfrm rot="19648850">
                  <a:off x="2751021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84" name="Freeform: Shape 91">
                <a:extLst>
                  <a:ext uri="{FF2B5EF4-FFF2-40B4-BE49-F238E27FC236}">
                    <a16:creationId xmlns:a16="http://schemas.microsoft.com/office/drawing/2014/main" id="{4AD93F9E-3918-4833-B985-D520EBA9E666}"/>
                  </a:ext>
                </a:extLst>
              </p:cNvPr>
              <p:cNvSpPr/>
              <p:nvPr/>
            </p:nvSpPr>
            <p:spPr>
              <a:xfrm>
                <a:off x="8703925" y="3648481"/>
                <a:ext cx="129273" cy="143454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: Shape 102">
                <a:extLst>
                  <a:ext uri="{FF2B5EF4-FFF2-40B4-BE49-F238E27FC236}">
                    <a16:creationId xmlns:a16="http://schemas.microsoft.com/office/drawing/2014/main" id="{4F46E961-EF6A-437C-93ED-225D31096900}"/>
                  </a:ext>
                </a:extLst>
              </p:cNvPr>
              <p:cNvSpPr/>
              <p:nvPr/>
            </p:nvSpPr>
            <p:spPr>
              <a:xfrm rot="10800000">
                <a:off x="7823989" y="3571019"/>
                <a:ext cx="1658972" cy="1168360"/>
              </a:xfrm>
              <a:custGeom>
                <a:avLst/>
                <a:gdLst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181070 w 1466662"/>
                  <a:gd name="connsiteY13" fmla="*/ 280658 h 1167897"/>
                  <a:gd name="connsiteX14" fmla="*/ 135802 w 1466662"/>
                  <a:gd name="connsiteY14" fmla="*/ 244444 h 1167897"/>
                  <a:gd name="connsiteX15" fmla="*/ 72428 w 1466662"/>
                  <a:gd name="connsiteY15" fmla="*/ 624689 h 1167897"/>
                  <a:gd name="connsiteX16" fmla="*/ 0 w 1466662"/>
                  <a:gd name="connsiteY16" fmla="*/ 561315 h 1167897"/>
                  <a:gd name="connsiteX17" fmla="*/ 135802 w 1466662"/>
                  <a:gd name="connsiteY17" fmla="*/ 1167897 h 1167897"/>
                  <a:gd name="connsiteX18" fmla="*/ 181070 w 1466662"/>
                  <a:gd name="connsiteY18" fmla="*/ 1032095 h 1167897"/>
                  <a:gd name="connsiteX19" fmla="*/ 199177 w 1466662"/>
                  <a:gd name="connsiteY19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336228 w 1466662"/>
                  <a:gd name="connsiteY13" fmla="*/ 80798 h 1167897"/>
                  <a:gd name="connsiteX14" fmla="*/ 181070 w 1466662"/>
                  <a:gd name="connsiteY14" fmla="*/ 280658 h 1167897"/>
                  <a:gd name="connsiteX15" fmla="*/ 135802 w 1466662"/>
                  <a:gd name="connsiteY15" fmla="*/ 244444 h 1167897"/>
                  <a:gd name="connsiteX16" fmla="*/ 72428 w 1466662"/>
                  <a:gd name="connsiteY16" fmla="*/ 624689 h 1167897"/>
                  <a:gd name="connsiteX17" fmla="*/ 0 w 1466662"/>
                  <a:gd name="connsiteY17" fmla="*/ 561315 h 1167897"/>
                  <a:gd name="connsiteX18" fmla="*/ 135802 w 1466662"/>
                  <a:gd name="connsiteY18" fmla="*/ 1167897 h 1167897"/>
                  <a:gd name="connsiteX19" fmla="*/ 181070 w 1466662"/>
                  <a:gd name="connsiteY19" fmla="*/ 1032095 h 1167897"/>
                  <a:gd name="connsiteX20" fmla="*/ 199177 w 1466662"/>
                  <a:gd name="connsiteY20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760091 w 1466662"/>
                  <a:gd name="connsiteY11" fmla="*/ 16504 h 1167897"/>
                  <a:gd name="connsiteX12" fmla="*/ 516048 w 1466662"/>
                  <a:gd name="connsiteY12" fmla="*/ 72428 h 1167897"/>
                  <a:gd name="connsiteX13" fmla="*/ 570369 w 1466662"/>
                  <a:gd name="connsiteY13" fmla="*/ 0 h 1167897"/>
                  <a:gd name="connsiteX14" fmla="*/ 336228 w 1466662"/>
                  <a:gd name="connsiteY14" fmla="*/ 80798 h 1167897"/>
                  <a:gd name="connsiteX15" fmla="*/ 181070 w 1466662"/>
                  <a:gd name="connsiteY15" fmla="*/ 280658 h 1167897"/>
                  <a:gd name="connsiteX16" fmla="*/ 135802 w 1466662"/>
                  <a:gd name="connsiteY16" fmla="*/ 244444 h 1167897"/>
                  <a:gd name="connsiteX17" fmla="*/ 72428 w 1466662"/>
                  <a:gd name="connsiteY17" fmla="*/ 624689 h 1167897"/>
                  <a:gd name="connsiteX18" fmla="*/ 0 w 1466662"/>
                  <a:gd name="connsiteY18" fmla="*/ 561315 h 1167897"/>
                  <a:gd name="connsiteX19" fmla="*/ 135802 w 1466662"/>
                  <a:gd name="connsiteY19" fmla="*/ 1167897 h 1167897"/>
                  <a:gd name="connsiteX20" fmla="*/ 181070 w 1466662"/>
                  <a:gd name="connsiteY20" fmla="*/ 1032095 h 1167897"/>
                  <a:gd name="connsiteX21" fmla="*/ 199177 w 1466662"/>
                  <a:gd name="connsiteY21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1241103 w 1466662"/>
                  <a:gd name="connsiteY9" fmla="*/ 161760 h 1167897"/>
                  <a:gd name="connsiteX10" fmla="*/ 995882 w 1466662"/>
                  <a:gd name="connsiteY10" fmla="*/ 108642 h 1167897"/>
                  <a:gd name="connsiteX11" fmla="*/ 1050202 w 1466662"/>
                  <a:gd name="connsiteY11" fmla="*/ 36214 h 1167897"/>
                  <a:gd name="connsiteX12" fmla="*/ 760091 w 1466662"/>
                  <a:gd name="connsiteY12" fmla="*/ 16504 h 1167897"/>
                  <a:gd name="connsiteX13" fmla="*/ 516048 w 1466662"/>
                  <a:gd name="connsiteY13" fmla="*/ 72428 h 1167897"/>
                  <a:gd name="connsiteX14" fmla="*/ 570369 w 1466662"/>
                  <a:gd name="connsiteY14" fmla="*/ 0 h 1167897"/>
                  <a:gd name="connsiteX15" fmla="*/ 336228 w 1466662"/>
                  <a:gd name="connsiteY15" fmla="*/ 80798 h 1167897"/>
                  <a:gd name="connsiteX16" fmla="*/ 181070 w 1466662"/>
                  <a:gd name="connsiteY16" fmla="*/ 280658 h 1167897"/>
                  <a:gd name="connsiteX17" fmla="*/ 135802 w 1466662"/>
                  <a:gd name="connsiteY17" fmla="*/ 244444 h 1167897"/>
                  <a:gd name="connsiteX18" fmla="*/ 72428 w 1466662"/>
                  <a:gd name="connsiteY18" fmla="*/ 624689 h 1167897"/>
                  <a:gd name="connsiteX19" fmla="*/ 0 w 1466662"/>
                  <a:gd name="connsiteY19" fmla="*/ 561315 h 1167897"/>
                  <a:gd name="connsiteX20" fmla="*/ 135802 w 1466662"/>
                  <a:gd name="connsiteY20" fmla="*/ 1167897 h 1167897"/>
                  <a:gd name="connsiteX21" fmla="*/ 181070 w 1466662"/>
                  <a:gd name="connsiteY21" fmla="*/ 1032095 h 1167897"/>
                  <a:gd name="connsiteX22" fmla="*/ 199177 w 1466662"/>
                  <a:gd name="connsiteY22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426841 w 1466662"/>
                  <a:gd name="connsiteY7" fmla="*/ 466560 h 1167897"/>
                  <a:gd name="connsiteX8" fmla="*/ 1348967 w 1466662"/>
                  <a:gd name="connsiteY8" fmla="*/ 344032 h 1167897"/>
                  <a:gd name="connsiteX9" fmla="*/ 1412341 w 1466662"/>
                  <a:gd name="connsiteY9" fmla="*/ 316872 h 1167897"/>
                  <a:gd name="connsiteX10" fmla="*/ 1241103 w 1466662"/>
                  <a:gd name="connsiteY10" fmla="*/ 161760 h 1167897"/>
                  <a:gd name="connsiteX11" fmla="*/ 995882 w 1466662"/>
                  <a:gd name="connsiteY11" fmla="*/ 108642 h 1167897"/>
                  <a:gd name="connsiteX12" fmla="*/ 1050202 w 1466662"/>
                  <a:gd name="connsiteY12" fmla="*/ 36214 h 1167897"/>
                  <a:gd name="connsiteX13" fmla="*/ 760091 w 1466662"/>
                  <a:gd name="connsiteY13" fmla="*/ 16504 h 1167897"/>
                  <a:gd name="connsiteX14" fmla="*/ 516048 w 1466662"/>
                  <a:gd name="connsiteY14" fmla="*/ 72428 h 1167897"/>
                  <a:gd name="connsiteX15" fmla="*/ 570369 w 1466662"/>
                  <a:gd name="connsiteY15" fmla="*/ 0 h 1167897"/>
                  <a:gd name="connsiteX16" fmla="*/ 336228 w 1466662"/>
                  <a:gd name="connsiteY16" fmla="*/ 80798 h 1167897"/>
                  <a:gd name="connsiteX17" fmla="*/ 181070 w 1466662"/>
                  <a:gd name="connsiteY17" fmla="*/ 280658 h 1167897"/>
                  <a:gd name="connsiteX18" fmla="*/ 135802 w 1466662"/>
                  <a:gd name="connsiteY18" fmla="*/ 244444 h 1167897"/>
                  <a:gd name="connsiteX19" fmla="*/ 72428 w 1466662"/>
                  <a:gd name="connsiteY19" fmla="*/ 624689 h 1167897"/>
                  <a:gd name="connsiteX20" fmla="*/ 0 w 1466662"/>
                  <a:gd name="connsiteY20" fmla="*/ 561315 h 1167897"/>
                  <a:gd name="connsiteX21" fmla="*/ 135802 w 1466662"/>
                  <a:gd name="connsiteY21" fmla="*/ 1167897 h 1167897"/>
                  <a:gd name="connsiteX22" fmla="*/ 181070 w 1466662"/>
                  <a:gd name="connsiteY22" fmla="*/ 1032095 h 1167897"/>
                  <a:gd name="connsiteX23" fmla="*/ 199177 w 1466662"/>
                  <a:gd name="connsiteY23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181070 w 1466662"/>
                  <a:gd name="connsiteY18" fmla="*/ 280658 h 1167897"/>
                  <a:gd name="connsiteX19" fmla="*/ 135802 w 1466662"/>
                  <a:gd name="connsiteY19" fmla="*/ 244444 h 1167897"/>
                  <a:gd name="connsiteX20" fmla="*/ 72428 w 1466662"/>
                  <a:gd name="connsiteY20" fmla="*/ 624689 h 1167897"/>
                  <a:gd name="connsiteX21" fmla="*/ 0 w 1466662"/>
                  <a:gd name="connsiteY21" fmla="*/ 561315 h 1167897"/>
                  <a:gd name="connsiteX22" fmla="*/ 135802 w 1466662"/>
                  <a:gd name="connsiteY22" fmla="*/ 1167897 h 1167897"/>
                  <a:gd name="connsiteX23" fmla="*/ 181070 w 1466662"/>
                  <a:gd name="connsiteY23" fmla="*/ 1032095 h 1167897"/>
                  <a:gd name="connsiteX24" fmla="*/ 199177 w 1466662"/>
                  <a:gd name="connsiteY24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135802 w 1466662"/>
                  <a:gd name="connsiteY20" fmla="*/ 24444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52860 w 1466662"/>
                  <a:gd name="connsiteY21" fmla="*/ 409410 h 1167897"/>
                  <a:gd name="connsiteX22" fmla="*/ 72428 w 1466662"/>
                  <a:gd name="connsiteY22" fmla="*/ 624689 h 1167897"/>
                  <a:gd name="connsiteX23" fmla="*/ 0 w 1466662"/>
                  <a:gd name="connsiteY23" fmla="*/ 561315 h 1167897"/>
                  <a:gd name="connsiteX24" fmla="*/ 135802 w 1466662"/>
                  <a:gd name="connsiteY24" fmla="*/ 1167897 h 1167897"/>
                  <a:gd name="connsiteX25" fmla="*/ 181070 w 1466662"/>
                  <a:gd name="connsiteY25" fmla="*/ 1032095 h 1167897"/>
                  <a:gd name="connsiteX26" fmla="*/ 199177 w 1466662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84334 w 1478568"/>
                  <a:gd name="connsiteY22" fmla="*/ 624689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24284 w 1478568"/>
                  <a:gd name="connsiteY24" fmla="*/ 880898 h 1167897"/>
                  <a:gd name="connsiteX25" fmla="*/ 147708 w 1478568"/>
                  <a:gd name="connsiteY25" fmla="*/ 1167897 h 1167897"/>
                  <a:gd name="connsiteX26" fmla="*/ 192976 w 1478568"/>
                  <a:gd name="connsiteY26" fmla="*/ 1032095 h 1167897"/>
                  <a:gd name="connsiteX27" fmla="*/ 211083 w 1478568"/>
                  <a:gd name="connsiteY27" fmla="*/ 534155 h 1167897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8107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558123"/>
                  <a:gd name="connsiteY0" fmla="*/ 543680 h 1282017"/>
                  <a:gd name="connsiteX1" fmla="*/ 745237 w 1558123"/>
                  <a:gd name="connsiteY1" fmla="*/ 607054 h 1282017"/>
                  <a:gd name="connsiteX2" fmla="*/ 1225071 w 1558123"/>
                  <a:gd name="connsiteY2" fmla="*/ 462199 h 1282017"/>
                  <a:gd name="connsiteX3" fmla="*/ 1328949 w 1558123"/>
                  <a:gd name="connsiteY3" fmla="*/ 955376 h 1282017"/>
                  <a:gd name="connsiteX4" fmla="*/ 1557952 w 1558123"/>
                  <a:gd name="connsiteY4" fmla="*/ 1282017 h 1282017"/>
                  <a:gd name="connsiteX5" fmla="*/ 1426841 w 1558123"/>
                  <a:gd name="connsiteY5" fmla="*/ 833273 h 1282017"/>
                  <a:gd name="connsiteX6" fmla="*/ 1415194 w 1558123"/>
                  <a:gd name="connsiteY6" fmla="*/ 625161 h 1282017"/>
                  <a:gd name="connsiteX7" fmla="*/ 1478568 w 1558123"/>
                  <a:gd name="connsiteY7" fmla="*/ 625161 h 1282017"/>
                  <a:gd name="connsiteX8" fmla="*/ 1438747 w 1558123"/>
                  <a:gd name="connsiteY8" fmla="*/ 476085 h 1282017"/>
                  <a:gd name="connsiteX9" fmla="*/ 1360873 w 1558123"/>
                  <a:gd name="connsiteY9" fmla="*/ 353557 h 1282017"/>
                  <a:gd name="connsiteX10" fmla="*/ 1424247 w 1558123"/>
                  <a:gd name="connsiteY10" fmla="*/ 326397 h 1282017"/>
                  <a:gd name="connsiteX11" fmla="*/ 1253009 w 1558123"/>
                  <a:gd name="connsiteY11" fmla="*/ 171285 h 1282017"/>
                  <a:gd name="connsiteX12" fmla="*/ 1007788 w 1558123"/>
                  <a:gd name="connsiteY12" fmla="*/ 118167 h 1282017"/>
                  <a:gd name="connsiteX13" fmla="*/ 1062108 w 1558123"/>
                  <a:gd name="connsiteY13" fmla="*/ 45739 h 1282017"/>
                  <a:gd name="connsiteX14" fmla="*/ 771997 w 1558123"/>
                  <a:gd name="connsiteY14" fmla="*/ 26029 h 1282017"/>
                  <a:gd name="connsiteX15" fmla="*/ 527954 w 1558123"/>
                  <a:gd name="connsiteY15" fmla="*/ 81953 h 1282017"/>
                  <a:gd name="connsiteX16" fmla="*/ 570369 w 1558123"/>
                  <a:gd name="connsiteY16" fmla="*/ 0 h 1282017"/>
                  <a:gd name="connsiteX17" fmla="*/ 338609 w 1558123"/>
                  <a:gd name="connsiteY17" fmla="*/ 90323 h 1282017"/>
                  <a:gd name="connsiteX18" fmla="*/ 243359 w 1558123"/>
                  <a:gd name="connsiteY18" fmla="*/ 171285 h 1282017"/>
                  <a:gd name="connsiteX19" fmla="*/ 173926 w 1558123"/>
                  <a:gd name="connsiteY19" fmla="*/ 287801 h 1282017"/>
                  <a:gd name="connsiteX20" fmla="*/ 107227 w 1558123"/>
                  <a:gd name="connsiteY20" fmla="*/ 234919 h 1282017"/>
                  <a:gd name="connsiteX21" fmla="*/ 64766 w 1558123"/>
                  <a:gd name="connsiteY21" fmla="*/ 418935 h 1282017"/>
                  <a:gd name="connsiteX22" fmla="*/ 55759 w 1558123"/>
                  <a:gd name="connsiteY22" fmla="*/ 605639 h 1282017"/>
                  <a:gd name="connsiteX23" fmla="*/ 0 w 1558123"/>
                  <a:gd name="connsiteY23" fmla="*/ 573221 h 1282017"/>
                  <a:gd name="connsiteX24" fmla="*/ 24284 w 1558123"/>
                  <a:gd name="connsiteY24" fmla="*/ 890423 h 1282017"/>
                  <a:gd name="connsiteX25" fmla="*/ 123896 w 1558123"/>
                  <a:gd name="connsiteY25" fmla="*/ 1179804 h 1282017"/>
                  <a:gd name="connsiteX26" fmla="*/ 162020 w 1558123"/>
                  <a:gd name="connsiteY26" fmla="*/ 1039239 h 1282017"/>
                  <a:gd name="connsiteX27" fmla="*/ 211083 w 1558123"/>
                  <a:gd name="connsiteY27" fmla="*/ 543680 h 1282017"/>
                  <a:gd name="connsiteX0" fmla="*/ 211083 w 1558272"/>
                  <a:gd name="connsiteY0" fmla="*/ 543680 h 1282017"/>
                  <a:gd name="connsiteX1" fmla="*/ 745237 w 1558272"/>
                  <a:gd name="connsiteY1" fmla="*/ 607054 h 1282017"/>
                  <a:gd name="connsiteX2" fmla="*/ 1225071 w 1558272"/>
                  <a:gd name="connsiteY2" fmla="*/ 462199 h 1282017"/>
                  <a:gd name="connsiteX3" fmla="*/ 1328949 w 1558272"/>
                  <a:gd name="connsiteY3" fmla="*/ 955376 h 1282017"/>
                  <a:gd name="connsiteX4" fmla="*/ 1557952 w 1558272"/>
                  <a:gd name="connsiteY4" fmla="*/ 1282017 h 1282017"/>
                  <a:gd name="connsiteX5" fmla="*/ 1494809 w 1558272"/>
                  <a:gd name="connsiteY5" fmla="*/ 909139 h 1282017"/>
                  <a:gd name="connsiteX6" fmla="*/ 1415194 w 1558272"/>
                  <a:gd name="connsiteY6" fmla="*/ 625161 h 1282017"/>
                  <a:gd name="connsiteX7" fmla="*/ 1478568 w 1558272"/>
                  <a:gd name="connsiteY7" fmla="*/ 625161 h 1282017"/>
                  <a:gd name="connsiteX8" fmla="*/ 1438747 w 1558272"/>
                  <a:gd name="connsiteY8" fmla="*/ 476085 h 1282017"/>
                  <a:gd name="connsiteX9" fmla="*/ 1360873 w 1558272"/>
                  <a:gd name="connsiteY9" fmla="*/ 353557 h 1282017"/>
                  <a:gd name="connsiteX10" fmla="*/ 1424247 w 1558272"/>
                  <a:gd name="connsiteY10" fmla="*/ 326397 h 1282017"/>
                  <a:gd name="connsiteX11" fmla="*/ 1253009 w 1558272"/>
                  <a:gd name="connsiteY11" fmla="*/ 171285 h 1282017"/>
                  <a:gd name="connsiteX12" fmla="*/ 1007788 w 1558272"/>
                  <a:gd name="connsiteY12" fmla="*/ 118167 h 1282017"/>
                  <a:gd name="connsiteX13" fmla="*/ 1062108 w 1558272"/>
                  <a:gd name="connsiteY13" fmla="*/ 45739 h 1282017"/>
                  <a:gd name="connsiteX14" fmla="*/ 771997 w 1558272"/>
                  <a:gd name="connsiteY14" fmla="*/ 26029 h 1282017"/>
                  <a:gd name="connsiteX15" fmla="*/ 527954 w 1558272"/>
                  <a:gd name="connsiteY15" fmla="*/ 81953 h 1282017"/>
                  <a:gd name="connsiteX16" fmla="*/ 570369 w 1558272"/>
                  <a:gd name="connsiteY16" fmla="*/ 0 h 1282017"/>
                  <a:gd name="connsiteX17" fmla="*/ 338609 w 1558272"/>
                  <a:gd name="connsiteY17" fmla="*/ 90323 h 1282017"/>
                  <a:gd name="connsiteX18" fmla="*/ 243359 w 1558272"/>
                  <a:gd name="connsiteY18" fmla="*/ 171285 h 1282017"/>
                  <a:gd name="connsiteX19" fmla="*/ 173926 w 1558272"/>
                  <a:gd name="connsiteY19" fmla="*/ 287801 h 1282017"/>
                  <a:gd name="connsiteX20" fmla="*/ 107227 w 1558272"/>
                  <a:gd name="connsiteY20" fmla="*/ 234919 h 1282017"/>
                  <a:gd name="connsiteX21" fmla="*/ 64766 w 1558272"/>
                  <a:gd name="connsiteY21" fmla="*/ 418935 h 1282017"/>
                  <a:gd name="connsiteX22" fmla="*/ 55759 w 1558272"/>
                  <a:gd name="connsiteY22" fmla="*/ 605639 h 1282017"/>
                  <a:gd name="connsiteX23" fmla="*/ 0 w 1558272"/>
                  <a:gd name="connsiteY23" fmla="*/ 573221 h 1282017"/>
                  <a:gd name="connsiteX24" fmla="*/ 24284 w 1558272"/>
                  <a:gd name="connsiteY24" fmla="*/ 890423 h 1282017"/>
                  <a:gd name="connsiteX25" fmla="*/ 123896 w 1558272"/>
                  <a:gd name="connsiteY25" fmla="*/ 1179804 h 1282017"/>
                  <a:gd name="connsiteX26" fmla="*/ 162020 w 1558272"/>
                  <a:gd name="connsiteY26" fmla="*/ 1039239 h 1282017"/>
                  <a:gd name="connsiteX27" fmla="*/ 211083 w 1558272"/>
                  <a:gd name="connsiteY27" fmla="*/ 543680 h 1282017"/>
                  <a:gd name="connsiteX0" fmla="*/ 339738 w 1686927"/>
                  <a:gd name="connsiteY0" fmla="*/ 543680 h 1445337"/>
                  <a:gd name="connsiteX1" fmla="*/ 873892 w 1686927"/>
                  <a:gd name="connsiteY1" fmla="*/ 607054 h 1445337"/>
                  <a:gd name="connsiteX2" fmla="*/ 1353726 w 1686927"/>
                  <a:gd name="connsiteY2" fmla="*/ 462199 h 1445337"/>
                  <a:gd name="connsiteX3" fmla="*/ 1457604 w 1686927"/>
                  <a:gd name="connsiteY3" fmla="*/ 955376 h 1445337"/>
                  <a:gd name="connsiteX4" fmla="*/ 1686607 w 1686927"/>
                  <a:gd name="connsiteY4" fmla="*/ 1282017 h 1445337"/>
                  <a:gd name="connsiteX5" fmla="*/ 1623464 w 1686927"/>
                  <a:gd name="connsiteY5" fmla="*/ 909139 h 1445337"/>
                  <a:gd name="connsiteX6" fmla="*/ 1543849 w 1686927"/>
                  <a:gd name="connsiteY6" fmla="*/ 625161 h 1445337"/>
                  <a:gd name="connsiteX7" fmla="*/ 1607223 w 1686927"/>
                  <a:gd name="connsiteY7" fmla="*/ 625161 h 1445337"/>
                  <a:gd name="connsiteX8" fmla="*/ 1567402 w 1686927"/>
                  <a:gd name="connsiteY8" fmla="*/ 476085 h 1445337"/>
                  <a:gd name="connsiteX9" fmla="*/ 1489528 w 1686927"/>
                  <a:gd name="connsiteY9" fmla="*/ 353557 h 1445337"/>
                  <a:gd name="connsiteX10" fmla="*/ 1552902 w 1686927"/>
                  <a:gd name="connsiteY10" fmla="*/ 326397 h 1445337"/>
                  <a:gd name="connsiteX11" fmla="*/ 1381664 w 1686927"/>
                  <a:gd name="connsiteY11" fmla="*/ 171285 h 1445337"/>
                  <a:gd name="connsiteX12" fmla="*/ 1136443 w 1686927"/>
                  <a:gd name="connsiteY12" fmla="*/ 118167 h 1445337"/>
                  <a:gd name="connsiteX13" fmla="*/ 1190763 w 1686927"/>
                  <a:gd name="connsiteY13" fmla="*/ 45739 h 1445337"/>
                  <a:gd name="connsiteX14" fmla="*/ 900652 w 1686927"/>
                  <a:gd name="connsiteY14" fmla="*/ 26029 h 1445337"/>
                  <a:gd name="connsiteX15" fmla="*/ 656609 w 1686927"/>
                  <a:gd name="connsiteY15" fmla="*/ 81953 h 1445337"/>
                  <a:gd name="connsiteX16" fmla="*/ 699024 w 1686927"/>
                  <a:gd name="connsiteY16" fmla="*/ 0 h 1445337"/>
                  <a:gd name="connsiteX17" fmla="*/ 467264 w 1686927"/>
                  <a:gd name="connsiteY17" fmla="*/ 90323 h 1445337"/>
                  <a:gd name="connsiteX18" fmla="*/ 372014 w 1686927"/>
                  <a:gd name="connsiteY18" fmla="*/ 171285 h 1445337"/>
                  <a:gd name="connsiteX19" fmla="*/ 302581 w 1686927"/>
                  <a:gd name="connsiteY19" fmla="*/ 287801 h 1445337"/>
                  <a:gd name="connsiteX20" fmla="*/ 235882 w 1686927"/>
                  <a:gd name="connsiteY20" fmla="*/ 234919 h 1445337"/>
                  <a:gd name="connsiteX21" fmla="*/ 193421 w 1686927"/>
                  <a:gd name="connsiteY21" fmla="*/ 418935 h 1445337"/>
                  <a:gd name="connsiteX22" fmla="*/ 184414 w 1686927"/>
                  <a:gd name="connsiteY22" fmla="*/ 605639 h 1445337"/>
                  <a:gd name="connsiteX23" fmla="*/ 128655 w 1686927"/>
                  <a:gd name="connsiteY23" fmla="*/ 573221 h 1445337"/>
                  <a:gd name="connsiteX24" fmla="*/ 152939 w 1686927"/>
                  <a:gd name="connsiteY24" fmla="*/ 890423 h 1445337"/>
                  <a:gd name="connsiteX25" fmla="*/ 6169 w 1686927"/>
                  <a:gd name="connsiteY25" fmla="*/ 1445337 h 1445337"/>
                  <a:gd name="connsiteX26" fmla="*/ 290675 w 1686927"/>
                  <a:gd name="connsiteY26" fmla="*/ 1039239 h 1445337"/>
                  <a:gd name="connsiteX27" fmla="*/ 339738 w 1686927"/>
                  <a:gd name="connsiteY27" fmla="*/ 543680 h 1445337"/>
                  <a:gd name="connsiteX0" fmla="*/ 385696 w 1732885"/>
                  <a:gd name="connsiteY0" fmla="*/ 543680 h 1445337"/>
                  <a:gd name="connsiteX1" fmla="*/ 919850 w 1732885"/>
                  <a:gd name="connsiteY1" fmla="*/ 607054 h 1445337"/>
                  <a:gd name="connsiteX2" fmla="*/ 1399684 w 1732885"/>
                  <a:gd name="connsiteY2" fmla="*/ 462199 h 1445337"/>
                  <a:gd name="connsiteX3" fmla="*/ 1503562 w 1732885"/>
                  <a:gd name="connsiteY3" fmla="*/ 955376 h 1445337"/>
                  <a:gd name="connsiteX4" fmla="*/ 1732565 w 1732885"/>
                  <a:gd name="connsiteY4" fmla="*/ 1282017 h 1445337"/>
                  <a:gd name="connsiteX5" fmla="*/ 1669422 w 1732885"/>
                  <a:gd name="connsiteY5" fmla="*/ 909139 h 1445337"/>
                  <a:gd name="connsiteX6" fmla="*/ 1589807 w 1732885"/>
                  <a:gd name="connsiteY6" fmla="*/ 625161 h 1445337"/>
                  <a:gd name="connsiteX7" fmla="*/ 1653181 w 1732885"/>
                  <a:gd name="connsiteY7" fmla="*/ 625161 h 1445337"/>
                  <a:gd name="connsiteX8" fmla="*/ 1613360 w 1732885"/>
                  <a:gd name="connsiteY8" fmla="*/ 476085 h 1445337"/>
                  <a:gd name="connsiteX9" fmla="*/ 1535486 w 1732885"/>
                  <a:gd name="connsiteY9" fmla="*/ 353557 h 1445337"/>
                  <a:gd name="connsiteX10" fmla="*/ 1598860 w 1732885"/>
                  <a:gd name="connsiteY10" fmla="*/ 326397 h 1445337"/>
                  <a:gd name="connsiteX11" fmla="*/ 1427622 w 1732885"/>
                  <a:gd name="connsiteY11" fmla="*/ 171285 h 1445337"/>
                  <a:gd name="connsiteX12" fmla="*/ 1182401 w 1732885"/>
                  <a:gd name="connsiteY12" fmla="*/ 118167 h 1445337"/>
                  <a:gd name="connsiteX13" fmla="*/ 1236721 w 1732885"/>
                  <a:gd name="connsiteY13" fmla="*/ 45739 h 1445337"/>
                  <a:gd name="connsiteX14" fmla="*/ 946610 w 1732885"/>
                  <a:gd name="connsiteY14" fmla="*/ 26029 h 1445337"/>
                  <a:gd name="connsiteX15" fmla="*/ 702567 w 1732885"/>
                  <a:gd name="connsiteY15" fmla="*/ 81953 h 1445337"/>
                  <a:gd name="connsiteX16" fmla="*/ 744982 w 1732885"/>
                  <a:gd name="connsiteY16" fmla="*/ 0 h 1445337"/>
                  <a:gd name="connsiteX17" fmla="*/ 513222 w 1732885"/>
                  <a:gd name="connsiteY17" fmla="*/ 90323 h 1445337"/>
                  <a:gd name="connsiteX18" fmla="*/ 417972 w 1732885"/>
                  <a:gd name="connsiteY18" fmla="*/ 171285 h 1445337"/>
                  <a:gd name="connsiteX19" fmla="*/ 348539 w 1732885"/>
                  <a:gd name="connsiteY19" fmla="*/ 287801 h 1445337"/>
                  <a:gd name="connsiteX20" fmla="*/ 281840 w 1732885"/>
                  <a:gd name="connsiteY20" fmla="*/ 234919 h 1445337"/>
                  <a:gd name="connsiteX21" fmla="*/ 239379 w 1732885"/>
                  <a:gd name="connsiteY21" fmla="*/ 418935 h 1445337"/>
                  <a:gd name="connsiteX22" fmla="*/ 230372 w 1732885"/>
                  <a:gd name="connsiteY22" fmla="*/ 605639 h 1445337"/>
                  <a:gd name="connsiteX23" fmla="*/ 174613 w 1732885"/>
                  <a:gd name="connsiteY23" fmla="*/ 573221 h 1445337"/>
                  <a:gd name="connsiteX24" fmla="*/ 3490 w 1732885"/>
                  <a:gd name="connsiteY24" fmla="*/ 966289 h 1445337"/>
                  <a:gd name="connsiteX25" fmla="*/ 52127 w 1732885"/>
                  <a:gd name="connsiteY25" fmla="*/ 1445337 h 1445337"/>
                  <a:gd name="connsiteX26" fmla="*/ 336633 w 1732885"/>
                  <a:gd name="connsiteY26" fmla="*/ 1039239 h 1445337"/>
                  <a:gd name="connsiteX27" fmla="*/ 385696 w 1732885"/>
                  <a:gd name="connsiteY27" fmla="*/ 543680 h 1445337"/>
                  <a:gd name="connsiteX0" fmla="*/ 385696 w 1732885"/>
                  <a:gd name="connsiteY0" fmla="*/ 543680 h 1445337"/>
                  <a:gd name="connsiteX1" fmla="*/ 919850 w 1732885"/>
                  <a:gd name="connsiteY1" fmla="*/ 607054 h 1445337"/>
                  <a:gd name="connsiteX2" fmla="*/ 1399684 w 1732885"/>
                  <a:gd name="connsiteY2" fmla="*/ 462199 h 1445337"/>
                  <a:gd name="connsiteX3" fmla="*/ 1503562 w 1732885"/>
                  <a:gd name="connsiteY3" fmla="*/ 955376 h 1445337"/>
                  <a:gd name="connsiteX4" fmla="*/ 1732565 w 1732885"/>
                  <a:gd name="connsiteY4" fmla="*/ 1282017 h 1445337"/>
                  <a:gd name="connsiteX5" fmla="*/ 1669422 w 1732885"/>
                  <a:gd name="connsiteY5" fmla="*/ 909139 h 1445337"/>
                  <a:gd name="connsiteX6" fmla="*/ 1589807 w 1732885"/>
                  <a:gd name="connsiteY6" fmla="*/ 625161 h 1445337"/>
                  <a:gd name="connsiteX7" fmla="*/ 1653181 w 1732885"/>
                  <a:gd name="connsiteY7" fmla="*/ 625161 h 1445337"/>
                  <a:gd name="connsiteX8" fmla="*/ 1613360 w 1732885"/>
                  <a:gd name="connsiteY8" fmla="*/ 476085 h 1445337"/>
                  <a:gd name="connsiteX9" fmla="*/ 1535486 w 1732885"/>
                  <a:gd name="connsiteY9" fmla="*/ 353557 h 1445337"/>
                  <a:gd name="connsiteX10" fmla="*/ 1598860 w 1732885"/>
                  <a:gd name="connsiteY10" fmla="*/ 326397 h 1445337"/>
                  <a:gd name="connsiteX11" fmla="*/ 1427622 w 1732885"/>
                  <a:gd name="connsiteY11" fmla="*/ 171285 h 1445337"/>
                  <a:gd name="connsiteX12" fmla="*/ 1182401 w 1732885"/>
                  <a:gd name="connsiteY12" fmla="*/ 118167 h 1445337"/>
                  <a:gd name="connsiteX13" fmla="*/ 1236721 w 1732885"/>
                  <a:gd name="connsiteY13" fmla="*/ 45739 h 1445337"/>
                  <a:gd name="connsiteX14" fmla="*/ 946610 w 1732885"/>
                  <a:gd name="connsiteY14" fmla="*/ 26029 h 1445337"/>
                  <a:gd name="connsiteX15" fmla="*/ 702567 w 1732885"/>
                  <a:gd name="connsiteY15" fmla="*/ 81953 h 1445337"/>
                  <a:gd name="connsiteX16" fmla="*/ 744982 w 1732885"/>
                  <a:gd name="connsiteY16" fmla="*/ 0 h 1445337"/>
                  <a:gd name="connsiteX17" fmla="*/ 513222 w 1732885"/>
                  <a:gd name="connsiteY17" fmla="*/ 90323 h 1445337"/>
                  <a:gd name="connsiteX18" fmla="*/ 417972 w 1732885"/>
                  <a:gd name="connsiteY18" fmla="*/ 171285 h 1445337"/>
                  <a:gd name="connsiteX19" fmla="*/ 348539 w 1732885"/>
                  <a:gd name="connsiteY19" fmla="*/ 287801 h 1445337"/>
                  <a:gd name="connsiteX20" fmla="*/ 281840 w 1732885"/>
                  <a:gd name="connsiteY20" fmla="*/ 234919 h 1445337"/>
                  <a:gd name="connsiteX21" fmla="*/ 239379 w 1732885"/>
                  <a:gd name="connsiteY21" fmla="*/ 418935 h 1445337"/>
                  <a:gd name="connsiteX22" fmla="*/ 230372 w 1732885"/>
                  <a:gd name="connsiteY22" fmla="*/ 605639 h 1445337"/>
                  <a:gd name="connsiteX23" fmla="*/ 174613 w 1732885"/>
                  <a:gd name="connsiteY23" fmla="*/ 573221 h 1445337"/>
                  <a:gd name="connsiteX24" fmla="*/ 3490 w 1732885"/>
                  <a:gd name="connsiteY24" fmla="*/ 966289 h 1445337"/>
                  <a:gd name="connsiteX25" fmla="*/ 52127 w 1732885"/>
                  <a:gd name="connsiteY25" fmla="*/ 1445337 h 1445337"/>
                  <a:gd name="connsiteX26" fmla="*/ 200698 w 1732885"/>
                  <a:gd name="connsiteY26" fmla="*/ 1102461 h 1445337"/>
                  <a:gd name="connsiteX27" fmla="*/ 385696 w 1732885"/>
                  <a:gd name="connsiteY27" fmla="*/ 543680 h 1445337"/>
                  <a:gd name="connsiteX0" fmla="*/ 344767 w 1691956"/>
                  <a:gd name="connsiteY0" fmla="*/ 543680 h 1445337"/>
                  <a:gd name="connsiteX1" fmla="*/ 878921 w 1691956"/>
                  <a:gd name="connsiteY1" fmla="*/ 607054 h 1445337"/>
                  <a:gd name="connsiteX2" fmla="*/ 1358755 w 1691956"/>
                  <a:gd name="connsiteY2" fmla="*/ 462199 h 1445337"/>
                  <a:gd name="connsiteX3" fmla="*/ 1462633 w 1691956"/>
                  <a:gd name="connsiteY3" fmla="*/ 955376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878921 w 1691956"/>
                  <a:gd name="connsiteY1" fmla="*/ 607054 h 1445337"/>
                  <a:gd name="connsiteX2" fmla="*/ 1358755 w 1691956"/>
                  <a:gd name="connsiteY2" fmla="*/ 462199 h 1445337"/>
                  <a:gd name="connsiteX3" fmla="*/ 1513608 w 1691956"/>
                  <a:gd name="connsiteY3" fmla="*/ 94273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878921 w 1691956"/>
                  <a:gd name="connsiteY1" fmla="*/ 607054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07064 w 1691956"/>
                  <a:gd name="connsiteY3" fmla="*/ 12588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49543 w 1691956"/>
                  <a:gd name="connsiteY3" fmla="*/ 13157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59769 w 1691956"/>
                  <a:gd name="connsiteY26" fmla="*/ 1102461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49543 w 1691956"/>
                  <a:gd name="connsiteY3" fmla="*/ 13157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96049 w 1691956"/>
                  <a:gd name="connsiteY26" fmla="*/ 1077172 h 1445337"/>
                  <a:gd name="connsiteX27" fmla="*/ 344767 w 1691956"/>
                  <a:gd name="connsiteY27" fmla="*/ 543680 h 1445337"/>
                  <a:gd name="connsiteX0" fmla="*/ 344767 w 1691956"/>
                  <a:gd name="connsiteY0" fmla="*/ 543680 h 1445337"/>
                  <a:gd name="connsiteX1" fmla="*/ 904409 w 1691956"/>
                  <a:gd name="connsiteY1" fmla="*/ 328878 h 1445337"/>
                  <a:gd name="connsiteX2" fmla="*/ 1358755 w 1691956"/>
                  <a:gd name="connsiteY2" fmla="*/ 462199 h 1445337"/>
                  <a:gd name="connsiteX3" fmla="*/ 1649543 w 1691956"/>
                  <a:gd name="connsiteY3" fmla="*/ 1315741 h 1445337"/>
                  <a:gd name="connsiteX4" fmla="*/ 1691636 w 1691956"/>
                  <a:gd name="connsiteY4" fmla="*/ 1282017 h 1445337"/>
                  <a:gd name="connsiteX5" fmla="*/ 1628493 w 1691956"/>
                  <a:gd name="connsiteY5" fmla="*/ 909139 h 1445337"/>
                  <a:gd name="connsiteX6" fmla="*/ 1548878 w 1691956"/>
                  <a:gd name="connsiteY6" fmla="*/ 625161 h 1445337"/>
                  <a:gd name="connsiteX7" fmla="*/ 1612252 w 1691956"/>
                  <a:gd name="connsiteY7" fmla="*/ 625161 h 1445337"/>
                  <a:gd name="connsiteX8" fmla="*/ 1572431 w 1691956"/>
                  <a:gd name="connsiteY8" fmla="*/ 476085 h 1445337"/>
                  <a:gd name="connsiteX9" fmla="*/ 1494557 w 1691956"/>
                  <a:gd name="connsiteY9" fmla="*/ 353557 h 1445337"/>
                  <a:gd name="connsiteX10" fmla="*/ 1557931 w 1691956"/>
                  <a:gd name="connsiteY10" fmla="*/ 326397 h 1445337"/>
                  <a:gd name="connsiteX11" fmla="*/ 1386693 w 1691956"/>
                  <a:gd name="connsiteY11" fmla="*/ 171285 h 1445337"/>
                  <a:gd name="connsiteX12" fmla="*/ 1141472 w 1691956"/>
                  <a:gd name="connsiteY12" fmla="*/ 118167 h 1445337"/>
                  <a:gd name="connsiteX13" fmla="*/ 1195792 w 1691956"/>
                  <a:gd name="connsiteY13" fmla="*/ 45739 h 1445337"/>
                  <a:gd name="connsiteX14" fmla="*/ 905681 w 1691956"/>
                  <a:gd name="connsiteY14" fmla="*/ 26029 h 1445337"/>
                  <a:gd name="connsiteX15" fmla="*/ 661638 w 1691956"/>
                  <a:gd name="connsiteY15" fmla="*/ 81953 h 1445337"/>
                  <a:gd name="connsiteX16" fmla="*/ 704053 w 1691956"/>
                  <a:gd name="connsiteY16" fmla="*/ 0 h 1445337"/>
                  <a:gd name="connsiteX17" fmla="*/ 472293 w 1691956"/>
                  <a:gd name="connsiteY17" fmla="*/ 90323 h 1445337"/>
                  <a:gd name="connsiteX18" fmla="*/ 377043 w 1691956"/>
                  <a:gd name="connsiteY18" fmla="*/ 171285 h 1445337"/>
                  <a:gd name="connsiteX19" fmla="*/ 307610 w 1691956"/>
                  <a:gd name="connsiteY19" fmla="*/ 287801 h 1445337"/>
                  <a:gd name="connsiteX20" fmla="*/ 240911 w 1691956"/>
                  <a:gd name="connsiteY20" fmla="*/ 234919 h 1445337"/>
                  <a:gd name="connsiteX21" fmla="*/ 198450 w 1691956"/>
                  <a:gd name="connsiteY21" fmla="*/ 418935 h 1445337"/>
                  <a:gd name="connsiteX22" fmla="*/ 189443 w 1691956"/>
                  <a:gd name="connsiteY22" fmla="*/ 605639 h 1445337"/>
                  <a:gd name="connsiteX23" fmla="*/ 133684 w 1691956"/>
                  <a:gd name="connsiteY23" fmla="*/ 573221 h 1445337"/>
                  <a:gd name="connsiteX24" fmla="*/ 47520 w 1691956"/>
                  <a:gd name="connsiteY24" fmla="*/ 991578 h 1445337"/>
                  <a:gd name="connsiteX25" fmla="*/ 11198 w 1691956"/>
                  <a:gd name="connsiteY25" fmla="*/ 1445337 h 1445337"/>
                  <a:gd name="connsiteX26" fmla="*/ 121537 w 1691956"/>
                  <a:gd name="connsiteY26" fmla="*/ 1115105 h 1445337"/>
                  <a:gd name="connsiteX27" fmla="*/ 344767 w 1691956"/>
                  <a:gd name="connsiteY27" fmla="*/ 543680 h 1445337"/>
                  <a:gd name="connsiteX0" fmla="*/ 321906 w 1669095"/>
                  <a:gd name="connsiteY0" fmla="*/ 543680 h 1502237"/>
                  <a:gd name="connsiteX1" fmla="*/ 881548 w 1669095"/>
                  <a:gd name="connsiteY1" fmla="*/ 328878 h 1502237"/>
                  <a:gd name="connsiteX2" fmla="*/ 1335894 w 1669095"/>
                  <a:gd name="connsiteY2" fmla="*/ 462199 h 1502237"/>
                  <a:gd name="connsiteX3" fmla="*/ 1626682 w 1669095"/>
                  <a:gd name="connsiteY3" fmla="*/ 1315741 h 1502237"/>
                  <a:gd name="connsiteX4" fmla="*/ 1668775 w 1669095"/>
                  <a:gd name="connsiteY4" fmla="*/ 1282017 h 1502237"/>
                  <a:gd name="connsiteX5" fmla="*/ 1605632 w 1669095"/>
                  <a:gd name="connsiteY5" fmla="*/ 909139 h 1502237"/>
                  <a:gd name="connsiteX6" fmla="*/ 1526017 w 1669095"/>
                  <a:gd name="connsiteY6" fmla="*/ 625161 h 1502237"/>
                  <a:gd name="connsiteX7" fmla="*/ 1589391 w 1669095"/>
                  <a:gd name="connsiteY7" fmla="*/ 625161 h 1502237"/>
                  <a:gd name="connsiteX8" fmla="*/ 1549570 w 1669095"/>
                  <a:gd name="connsiteY8" fmla="*/ 476085 h 1502237"/>
                  <a:gd name="connsiteX9" fmla="*/ 1471696 w 1669095"/>
                  <a:gd name="connsiteY9" fmla="*/ 353557 h 1502237"/>
                  <a:gd name="connsiteX10" fmla="*/ 1535070 w 1669095"/>
                  <a:gd name="connsiteY10" fmla="*/ 326397 h 1502237"/>
                  <a:gd name="connsiteX11" fmla="*/ 1363832 w 1669095"/>
                  <a:gd name="connsiteY11" fmla="*/ 171285 h 1502237"/>
                  <a:gd name="connsiteX12" fmla="*/ 1118611 w 1669095"/>
                  <a:gd name="connsiteY12" fmla="*/ 118167 h 1502237"/>
                  <a:gd name="connsiteX13" fmla="*/ 1172931 w 1669095"/>
                  <a:gd name="connsiteY13" fmla="*/ 45739 h 1502237"/>
                  <a:gd name="connsiteX14" fmla="*/ 882820 w 1669095"/>
                  <a:gd name="connsiteY14" fmla="*/ 26029 h 1502237"/>
                  <a:gd name="connsiteX15" fmla="*/ 638777 w 1669095"/>
                  <a:gd name="connsiteY15" fmla="*/ 81953 h 1502237"/>
                  <a:gd name="connsiteX16" fmla="*/ 681192 w 1669095"/>
                  <a:gd name="connsiteY16" fmla="*/ 0 h 1502237"/>
                  <a:gd name="connsiteX17" fmla="*/ 449432 w 1669095"/>
                  <a:gd name="connsiteY17" fmla="*/ 90323 h 1502237"/>
                  <a:gd name="connsiteX18" fmla="*/ 354182 w 1669095"/>
                  <a:gd name="connsiteY18" fmla="*/ 171285 h 1502237"/>
                  <a:gd name="connsiteX19" fmla="*/ 284749 w 1669095"/>
                  <a:gd name="connsiteY19" fmla="*/ 287801 h 1502237"/>
                  <a:gd name="connsiteX20" fmla="*/ 218050 w 1669095"/>
                  <a:gd name="connsiteY20" fmla="*/ 234919 h 1502237"/>
                  <a:gd name="connsiteX21" fmla="*/ 175589 w 1669095"/>
                  <a:gd name="connsiteY21" fmla="*/ 418935 h 1502237"/>
                  <a:gd name="connsiteX22" fmla="*/ 166582 w 1669095"/>
                  <a:gd name="connsiteY22" fmla="*/ 605639 h 1502237"/>
                  <a:gd name="connsiteX23" fmla="*/ 110823 w 1669095"/>
                  <a:gd name="connsiteY23" fmla="*/ 573221 h 1502237"/>
                  <a:gd name="connsiteX24" fmla="*/ 24659 w 1669095"/>
                  <a:gd name="connsiteY24" fmla="*/ 991578 h 1502237"/>
                  <a:gd name="connsiteX25" fmla="*/ 13825 w 1669095"/>
                  <a:gd name="connsiteY25" fmla="*/ 1502237 h 1502237"/>
                  <a:gd name="connsiteX26" fmla="*/ 98676 w 1669095"/>
                  <a:gd name="connsiteY26" fmla="*/ 1115105 h 1502237"/>
                  <a:gd name="connsiteX27" fmla="*/ 321906 w 1669095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637291 w 1679704"/>
                  <a:gd name="connsiteY3" fmla="*/ 1315741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637291 w 1679704"/>
                  <a:gd name="connsiteY3" fmla="*/ 1315741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531092 w 1679704"/>
                  <a:gd name="connsiteY3" fmla="*/ 1353674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531092 w 1679704"/>
                  <a:gd name="connsiteY3" fmla="*/ 1353674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679704"/>
                  <a:gd name="connsiteY0" fmla="*/ 543680 h 1502237"/>
                  <a:gd name="connsiteX1" fmla="*/ 892157 w 1679704"/>
                  <a:gd name="connsiteY1" fmla="*/ 328878 h 1502237"/>
                  <a:gd name="connsiteX2" fmla="*/ 1346503 w 1679704"/>
                  <a:gd name="connsiteY2" fmla="*/ 462199 h 1502237"/>
                  <a:gd name="connsiteX3" fmla="*/ 1531092 w 1679704"/>
                  <a:gd name="connsiteY3" fmla="*/ 1353674 h 1502237"/>
                  <a:gd name="connsiteX4" fmla="*/ 1679384 w 1679704"/>
                  <a:gd name="connsiteY4" fmla="*/ 1282017 h 1502237"/>
                  <a:gd name="connsiteX5" fmla="*/ 1616241 w 1679704"/>
                  <a:gd name="connsiteY5" fmla="*/ 909139 h 1502237"/>
                  <a:gd name="connsiteX6" fmla="*/ 1536626 w 1679704"/>
                  <a:gd name="connsiteY6" fmla="*/ 625161 h 1502237"/>
                  <a:gd name="connsiteX7" fmla="*/ 1600000 w 1679704"/>
                  <a:gd name="connsiteY7" fmla="*/ 625161 h 1502237"/>
                  <a:gd name="connsiteX8" fmla="*/ 1560179 w 1679704"/>
                  <a:gd name="connsiteY8" fmla="*/ 476085 h 1502237"/>
                  <a:gd name="connsiteX9" fmla="*/ 1482305 w 1679704"/>
                  <a:gd name="connsiteY9" fmla="*/ 353557 h 1502237"/>
                  <a:gd name="connsiteX10" fmla="*/ 1545679 w 1679704"/>
                  <a:gd name="connsiteY10" fmla="*/ 326397 h 1502237"/>
                  <a:gd name="connsiteX11" fmla="*/ 1374441 w 1679704"/>
                  <a:gd name="connsiteY11" fmla="*/ 171285 h 1502237"/>
                  <a:gd name="connsiteX12" fmla="*/ 1129220 w 1679704"/>
                  <a:gd name="connsiteY12" fmla="*/ 118167 h 1502237"/>
                  <a:gd name="connsiteX13" fmla="*/ 1183540 w 1679704"/>
                  <a:gd name="connsiteY13" fmla="*/ 45739 h 1502237"/>
                  <a:gd name="connsiteX14" fmla="*/ 893429 w 1679704"/>
                  <a:gd name="connsiteY14" fmla="*/ 26029 h 1502237"/>
                  <a:gd name="connsiteX15" fmla="*/ 649386 w 1679704"/>
                  <a:gd name="connsiteY15" fmla="*/ 81953 h 1502237"/>
                  <a:gd name="connsiteX16" fmla="*/ 691801 w 1679704"/>
                  <a:gd name="connsiteY16" fmla="*/ 0 h 1502237"/>
                  <a:gd name="connsiteX17" fmla="*/ 460041 w 1679704"/>
                  <a:gd name="connsiteY17" fmla="*/ 90323 h 1502237"/>
                  <a:gd name="connsiteX18" fmla="*/ 364791 w 1679704"/>
                  <a:gd name="connsiteY18" fmla="*/ 171285 h 1502237"/>
                  <a:gd name="connsiteX19" fmla="*/ 295358 w 1679704"/>
                  <a:gd name="connsiteY19" fmla="*/ 287801 h 1502237"/>
                  <a:gd name="connsiteX20" fmla="*/ 228659 w 1679704"/>
                  <a:gd name="connsiteY20" fmla="*/ 234919 h 1502237"/>
                  <a:gd name="connsiteX21" fmla="*/ 186198 w 1679704"/>
                  <a:gd name="connsiteY21" fmla="*/ 418935 h 1502237"/>
                  <a:gd name="connsiteX22" fmla="*/ 177191 w 1679704"/>
                  <a:gd name="connsiteY22" fmla="*/ 605639 h 1502237"/>
                  <a:gd name="connsiteX23" fmla="*/ 121432 w 1679704"/>
                  <a:gd name="connsiteY23" fmla="*/ 573221 h 1502237"/>
                  <a:gd name="connsiteX24" fmla="*/ 35268 w 1679704"/>
                  <a:gd name="connsiteY24" fmla="*/ 991578 h 1502237"/>
                  <a:gd name="connsiteX25" fmla="*/ 24434 w 1679704"/>
                  <a:gd name="connsiteY25" fmla="*/ 1502237 h 1502237"/>
                  <a:gd name="connsiteX26" fmla="*/ 109285 w 1679704"/>
                  <a:gd name="connsiteY26" fmla="*/ 1115105 h 1502237"/>
                  <a:gd name="connsiteX27" fmla="*/ 332515 w 1679704"/>
                  <a:gd name="connsiteY27" fmla="*/ 543680 h 1502237"/>
                  <a:gd name="connsiteX0" fmla="*/ 332515 w 1705047"/>
                  <a:gd name="connsiteY0" fmla="*/ 543680 h 1502237"/>
                  <a:gd name="connsiteX1" fmla="*/ 892157 w 1705047"/>
                  <a:gd name="connsiteY1" fmla="*/ 328878 h 1502237"/>
                  <a:gd name="connsiteX2" fmla="*/ 1346503 w 1705047"/>
                  <a:gd name="connsiteY2" fmla="*/ 462199 h 1502237"/>
                  <a:gd name="connsiteX3" fmla="*/ 1633043 w 1705047"/>
                  <a:gd name="connsiteY3" fmla="*/ 1341030 h 1502237"/>
                  <a:gd name="connsiteX4" fmla="*/ 1679384 w 1705047"/>
                  <a:gd name="connsiteY4" fmla="*/ 1282017 h 1502237"/>
                  <a:gd name="connsiteX5" fmla="*/ 1616241 w 1705047"/>
                  <a:gd name="connsiteY5" fmla="*/ 909139 h 1502237"/>
                  <a:gd name="connsiteX6" fmla="*/ 1536626 w 1705047"/>
                  <a:gd name="connsiteY6" fmla="*/ 625161 h 1502237"/>
                  <a:gd name="connsiteX7" fmla="*/ 1600000 w 1705047"/>
                  <a:gd name="connsiteY7" fmla="*/ 625161 h 1502237"/>
                  <a:gd name="connsiteX8" fmla="*/ 1560179 w 1705047"/>
                  <a:gd name="connsiteY8" fmla="*/ 476085 h 1502237"/>
                  <a:gd name="connsiteX9" fmla="*/ 1482305 w 1705047"/>
                  <a:gd name="connsiteY9" fmla="*/ 353557 h 1502237"/>
                  <a:gd name="connsiteX10" fmla="*/ 1545679 w 1705047"/>
                  <a:gd name="connsiteY10" fmla="*/ 326397 h 1502237"/>
                  <a:gd name="connsiteX11" fmla="*/ 1374441 w 1705047"/>
                  <a:gd name="connsiteY11" fmla="*/ 171285 h 1502237"/>
                  <a:gd name="connsiteX12" fmla="*/ 1129220 w 1705047"/>
                  <a:gd name="connsiteY12" fmla="*/ 118167 h 1502237"/>
                  <a:gd name="connsiteX13" fmla="*/ 1183540 w 1705047"/>
                  <a:gd name="connsiteY13" fmla="*/ 45739 h 1502237"/>
                  <a:gd name="connsiteX14" fmla="*/ 893429 w 1705047"/>
                  <a:gd name="connsiteY14" fmla="*/ 26029 h 1502237"/>
                  <a:gd name="connsiteX15" fmla="*/ 649386 w 1705047"/>
                  <a:gd name="connsiteY15" fmla="*/ 81953 h 1502237"/>
                  <a:gd name="connsiteX16" fmla="*/ 691801 w 1705047"/>
                  <a:gd name="connsiteY16" fmla="*/ 0 h 1502237"/>
                  <a:gd name="connsiteX17" fmla="*/ 460041 w 1705047"/>
                  <a:gd name="connsiteY17" fmla="*/ 90323 h 1502237"/>
                  <a:gd name="connsiteX18" fmla="*/ 364791 w 1705047"/>
                  <a:gd name="connsiteY18" fmla="*/ 171285 h 1502237"/>
                  <a:gd name="connsiteX19" fmla="*/ 295358 w 1705047"/>
                  <a:gd name="connsiteY19" fmla="*/ 287801 h 1502237"/>
                  <a:gd name="connsiteX20" fmla="*/ 228659 w 1705047"/>
                  <a:gd name="connsiteY20" fmla="*/ 234919 h 1502237"/>
                  <a:gd name="connsiteX21" fmla="*/ 186198 w 1705047"/>
                  <a:gd name="connsiteY21" fmla="*/ 418935 h 1502237"/>
                  <a:gd name="connsiteX22" fmla="*/ 177191 w 1705047"/>
                  <a:gd name="connsiteY22" fmla="*/ 605639 h 1502237"/>
                  <a:gd name="connsiteX23" fmla="*/ 121432 w 1705047"/>
                  <a:gd name="connsiteY23" fmla="*/ 573221 h 1502237"/>
                  <a:gd name="connsiteX24" fmla="*/ 35268 w 1705047"/>
                  <a:gd name="connsiteY24" fmla="*/ 991578 h 1502237"/>
                  <a:gd name="connsiteX25" fmla="*/ 24434 w 1705047"/>
                  <a:gd name="connsiteY25" fmla="*/ 1502237 h 1502237"/>
                  <a:gd name="connsiteX26" fmla="*/ 109285 w 1705047"/>
                  <a:gd name="connsiteY26" fmla="*/ 1115105 h 1502237"/>
                  <a:gd name="connsiteX27" fmla="*/ 332515 w 1705047"/>
                  <a:gd name="connsiteY27" fmla="*/ 543680 h 1502237"/>
                  <a:gd name="connsiteX0" fmla="*/ 332515 w 1705047"/>
                  <a:gd name="connsiteY0" fmla="*/ 543680 h 1502237"/>
                  <a:gd name="connsiteX1" fmla="*/ 892157 w 1705047"/>
                  <a:gd name="connsiteY1" fmla="*/ 328878 h 1502237"/>
                  <a:gd name="connsiteX2" fmla="*/ 1346503 w 1705047"/>
                  <a:gd name="connsiteY2" fmla="*/ 462199 h 1502237"/>
                  <a:gd name="connsiteX3" fmla="*/ 1633043 w 1705047"/>
                  <a:gd name="connsiteY3" fmla="*/ 1341030 h 1502237"/>
                  <a:gd name="connsiteX4" fmla="*/ 1679384 w 1705047"/>
                  <a:gd name="connsiteY4" fmla="*/ 1282017 h 1502237"/>
                  <a:gd name="connsiteX5" fmla="*/ 1616241 w 1705047"/>
                  <a:gd name="connsiteY5" fmla="*/ 909139 h 1502237"/>
                  <a:gd name="connsiteX6" fmla="*/ 1536626 w 1705047"/>
                  <a:gd name="connsiteY6" fmla="*/ 625161 h 1502237"/>
                  <a:gd name="connsiteX7" fmla="*/ 1600000 w 1705047"/>
                  <a:gd name="connsiteY7" fmla="*/ 625161 h 1502237"/>
                  <a:gd name="connsiteX8" fmla="*/ 1560179 w 1705047"/>
                  <a:gd name="connsiteY8" fmla="*/ 476085 h 1502237"/>
                  <a:gd name="connsiteX9" fmla="*/ 1482305 w 1705047"/>
                  <a:gd name="connsiteY9" fmla="*/ 353557 h 1502237"/>
                  <a:gd name="connsiteX10" fmla="*/ 1545679 w 1705047"/>
                  <a:gd name="connsiteY10" fmla="*/ 326397 h 1502237"/>
                  <a:gd name="connsiteX11" fmla="*/ 1374441 w 1705047"/>
                  <a:gd name="connsiteY11" fmla="*/ 171285 h 1502237"/>
                  <a:gd name="connsiteX12" fmla="*/ 1129220 w 1705047"/>
                  <a:gd name="connsiteY12" fmla="*/ 118167 h 1502237"/>
                  <a:gd name="connsiteX13" fmla="*/ 1183540 w 1705047"/>
                  <a:gd name="connsiteY13" fmla="*/ 45739 h 1502237"/>
                  <a:gd name="connsiteX14" fmla="*/ 893429 w 1705047"/>
                  <a:gd name="connsiteY14" fmla="*/ 26029 h 1502237"/>
                  <a:gd name="connsiteX15" fmla="*/ 649386 w 1705047"/>
                  <a:gd name="connsiteY15" fmla="*/ 81953 h 1502237"/>
                  <a:gd name="connsiteX16" fmla="*/ 691801 w 1705047"/>
                  <a:gd name="connsiteY16" fmla="*/ 0 h 1502237"/>
                  <a:gd name="connsiteX17" fmla="*/ 460041 w 1705047"/>
                  <a:gd name="connsiteY17" fmla="*/ 90323 h 1502237"/>
                  <a:gd name="connsiteX18" fmla="*/ 364791 w 1705047"/>
                  <a:gd name="connsiteY18" fmla="*/ 171285 h 1502237"/>
                  <a:gd name="connsiteX19" fmla="*/ 295358 w 1705047"/>
                  <a:gd name="connsiteY19" fmla="*/ 287801 h 1502237"/>
                  <a:gd name="connsiteX20" fmla="*/ 228659 w 1705047"/>
                  <a:gd name="connsiteY20" fmla="*/ 234919 h 1502237"/>
                  <a:gd name="connsiteX21" fmla="*/ 186198 w 1705047"/>
                  <a:gd name="connsiteY21" fmla="*/ 418935 h 1502237"/>
                  <a:gd name="connsiteX22" fmla="*/ 177191 w 1705047"/>
                  <a:gd name="connsiteY22" fmla="*/ 605639 h 1502237"/>
                  <a:gd name="connsiteX23" fmla="*/ 121432 w 1705047"/>
                  <a:gd name="connsiteY23" fmla="*/ 573221 h 1502237"/>
                  <a:gd name="connsiteX24" fmla="*/ 35268 w 1705047"/>
                  <a:gd name="connsiteY24" fmla="*/ 991578 h 1502237"/>
                  <a:gd name="connsiteX25" fmla="*/ 24434 w 1705047"/>
                  <a:gd name="connsiteY25" fmla="*/ 1502237 h 1502237"/>
                  <a:gd name="connsiteX26" fmla="*/ 109285 w 1705047"/>
                  <a:gd name="connsiteY26" fmla="*/ 1115105 h 1502237"/>
                  <a:gd name="connsiteX27" fmla="*/ 332515 w 1705047"/>
                  <a:gd name="connsiteY27" fmla="*/ 543680 h 1502237"/>
                  <a:gd name="connsiteX0" fmla="*/ 332515 w 1711889"/>
                  <a:gd name="connsiteY0" fmla="*/ 543680 h 1502237"/>
                  <a:gd name="connsiteX1" fmla="*/ 892157 w 1711889"/>
                  <a:gd name="connsiteY1" fmla="*/ 328878 h 1502237"/>
                  <a:gd name="connsiteX2" fmla="*/ 1346503 w 1711889"/>
                  <a:gd name="connsiteY2" fmla="*/ 462199 h 1502237"/>
                  <a:gd name="connsiteX3" fmla="*/ 1633043 w 1711889"/>
                  <a:gd name="connsiteY3" fmla="*/ 1341030 h 1502237"/>
                  <a:gd name="connsiteX4" fmla="*/ 1700624 w 1711889"/>
                  <a:gd name="connsiteY4" fmla="*/ 1282017 h 1502237"/>
                  <a:gd name="connsiteX5" fmla="*/ 1616241 w 1711889"/>
                  <a:gd name="connsiteY5" fmla="*/ 909139 h 1502237"/>
                  <a:gd name="connsiteX6" fmla="*/ 1536626 w 1711889"/>
                  <a:gd name="connsiteY6" fmla="*/ 625161 h 1502237"/>
                  <a:gd name="connsiteX7" fmla="*/ 1600000 w 1711889"/>
                  <a:gd name="connsiteY7" fmla="*/ 625161 h 1502237"/>
                  <a:gd name="connsiteX8" fmla="*/ 1560179 w 1711889"/>
                  <a:gd name="connsiteY8" fmla="*/ 476085 h 1502237"/>
                  <a:gd name="connsiteX9" fmla="*/ 1482305 w 1711889"/>
                  <a:gd name="connsiteY9" fmla="*/ 353557 h 1502237"/>
                  <a:gd name="connsiteX10" fmla="*/ 1545679 w 1711889"/>
                  <a:gd name="connsiteY10" fmla="*/ 326397 h 1502237"/>
                  <a:gd name="connsiteX11" fmla="*/ 1374441 w 1711889"/>
                  <a:gd name="connsiteY11" fmla="*/ 171285 h 1502237"/>
                  <a:gd name="connsiteX12" fmla="*/ 1129220 w 1711889"/>
                  <a:gd name="connsiteY12" fmla="*/ 118167 h 1502237"/>
                  <a:gd name="connsiteX13" fmla="*/ 1183540 w 1711889"/>
                  <a:gd name="connsiteY13" fmla="*/ 45739 h 1502237"/>
                  <a:gd name="connsiteX14" fmla="*/ 893429 w 1711889"/>
                  <a:gd name="connsiteY14" fmla="*/ 26029 h 1502237"/>
                  <a:gd name="connsiteX15" fmla="*/ 649386 w 1711889"/>
                  <a:gd name="connsiteY15" fmla="*/ 81953 h 1502237"/>
                  <a:gd name="connsiteX16" fmla="*/ 691801 w 1711889"/>
                  <a:gd name="connsiteY16" fmla="*/ 0 h 1502237"/>
                  <a:gd name="connsiteX17" fmla="*/ 460041 w 1711889"/>
                  <a:gd name="connsiteY17" fmla="*/ 90323 h 1502237"/>
                  <a:gd name="connsiteX18" fmla="*/ 364791 w 1711889"/>
                  <a:gd name="connsiteY18" fmla="*/ 171285 h 1502237"/>
                  <a:gd name="connsiteX19" fmla="*/ 295358 w 1711889"/>
                  <a:gd name="connsiteY19" fmla="*/ 287801 h 1502237"/>
                  <a:gd name="connsiteX20" fmla="*/ 228659 w 1711889"/>
                  <a:gd name="connsiteY20" fmla="*/ 234919 h 1502237"/>
                  <a:gd name="connsiteX21" fmla="*/ 186198 w 1711889"/>
                  <a:gd name="connsiteY21" fmla="*/ 418935 h 1502237"/>
                  <a:gd name="connsiteX22" fmla="*/ 177191 w 1711889"/>
                  <a:gd name="connsiteY22" fmla="*/ 605639 h 1502237"/>
                  <a:gd name="connsiteX23" fmla="*/ 121432 w 1711889"/>
                  <a:gd name="connsiteY23" fmla="*/ 573221 h 1502237"/>
                  <a:gd name="connsiteX24" fmla="*/ 35268 w 1711889"/>
                  <a:gd name="connsiteY24" fmla="*/ 991578 h 1502237"/>
                  <a:gd name="connsiteX25" fmla="*/ 24434 w 1711889"/>
                  <a:gd name="connsiteY25" fmla="*/ 1502237 h 1502237"/>
                  <a:gd name="connsiteX26" fmla="*/ 109285 w 1711889"/>
                  <a:gd name="connsiteY26" fmla="*/ 1115105 h 1502237"/>
                  <a:gd name="connsiteX27" fmla="*/ 332515 w 1711889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893429 w 1719763"/>
                  <a:gd name="connsiteY14" fmla="*/ 26029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27413 w 1719763"/>
                  <a:gd name="connsiteY14" fmla="*/ 131569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40157 w 1719763"/>
                  <a:gd name="connsiteY14" fmla="*/ 52415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82305 w 1719763"/>
                  <a:gd name="connsiteY9" fmla="*/ 353557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45679 w 1719763"/>
                  <a:gd name="connsiteY10" fmla="*/ 326397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74441 w 1719763"/>
                  <a:gd name="connsiteY11" fmla="*/ 171285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0421 w 1719763"/>
                  <a:gd name="connsiteY14" fmla="*/ 32626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83540 w 1719763"/>
                  <a:gd name="connsiteY13" fmla="*/ 45739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64791 w 1719763"/>
                  <a:gd name="connsiteY18" fmla="*/ 171285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60041 w 1719763"/>
                  <a:gd name="connsiteY17" fmla="*/ 90323 h 1502237"/>
                  <a:gd name="connsiteX18" fmla="*/ 382804 w 1719763"/>
                  <a:gd name="connsiteY18" fmla="*/ 213241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87061 w 1719763"/>
                  <a:gd name="connsiteY17" fmla="*/ 118294 h 1502237"/>
                  <a:gd name="connsiteX18" fmla="*/ 382804 w 1719763"/>
                  <a:gd name="connsiteY18" fmla="*/ 213241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43680 h 1502237"/>
                  <a:gd name="connsiteX1" fmla="*/ 892157 w 1719763"/>
                  <a:gd name="connsiteY1" fmla="*/ 328878 h 1502237"/>
                  <a:gd name="connsiteX2" fmla="*/ 1346503 w 1719763"/>
                  <a:gd name="connsiteY2" fmla="*/ 462199 h 1502237"/>
                  <a:gd name="connsiteX3" fmla="*/ 1633043 w 1719763"/>
                  <a:gd name="connsiteY3" fmla="*/ 1341030 h 1502237"/>
                  <a:gd name="connsiteX4" fmla="*/ 1700624 w 1719763"/>
                  <a:gd name="connsiteY4" fmla="*/ 1282017 h 1502237"/>
                  <a:gd name="connsiteX5" fmla="*/ 1616241 w 1719763"/>
                  <a:gd name="connsiteY5" fmla="*/ 909139 h 1502237"/>
                  <a:gd name="connsiteX6" fmla="*/ 1536626 w 1719763"/>
                  <a:gd name="connsiteY6" fmla="*/ 625161 h 1502237"/>
                  <a:gd name="connsiteX7" fmla="*/ 1600000 w 1719763"/>
                  <a:gd name="connsiteY7" fmla="*/ 625161 h 1502237"/>
                  <a:gd name="connsiteX8" fmla="*/ 1560179 w 1719763"/>
                  <a:gd name="connsiteY8" fmla="*/ 476085 h 1502237"/>
                  <a:gd name="connsiteX9" fmla="*/ 1455285 w 1719763"/>
                  <a:gd name="connsiteY9" fmla="*/ 402505 h 1502237"/>
                  <a:gd name="connsiteX10" fmla="*/ 1514157 w 1719763"/>
                  <a:gd name="connsiteY10" fmla="*/ 389330 h 1502237"/>
                  <a:gd name="connsiteX11" fmla="*/ 1320403 w 1719763"/>
                  <a:gd name="connsiteY11" fmla="*/ 206249 h 1502237"/>
                  <a:gd name="connsiteX12" fmla="*/ 1129220 w 1719763"/>
                  <a:gd name="connsiteY12" fmla="*/ 118167 h 1502237"/>
                  <a:gd name="connsiteX13" fmla="*/ 1174533 w 1719763"/>
                  <a:gd name="connsiteY13" fmla="*/ 94687 h 1502237"/>
                  <a:gd name="connsiteX14" fmla="*/ 914925 w 1719763"/>
                  <a:gd name="connsiteY14" fmla="*/ 46611 h 1502237"/>
                  <a:gd name="connsiteX15" fmla="*/ 649386 w 1719763"/>
                  <a:gd name="connsiteY15" fmla="*/ 81953 h 1502237"/>
                  <a:gd name="connsiteX16" fmla="*/ 691801 w 1719763"/>
                  <a:gd name="connsiteY16" fmla="*/ 0 h 1502237"/>
                  <a:gd name="connsiteX17" fmla="*/ 487061 w 1719763"/>
                  <a:gd name="connsiteY17" fmla="*/ 118294 h 1502237"/>
                  <a:gd name="connsiteX18" fmla="*/ 382804 w 1719763"/>
                  <a:gd name="connsiteY18" fmla="*/ 213241 h 1502237"/>
                  <a:gd name="connsiteX19" fmla="*/ 295358 w 1719763"/>
                  <a:gd name="connsiteY19" fmla="*/ 287801 h 1502237"/>
                  <a:gd name="connsiteX20" fmla="*/ 228659 w 1719763"/>
                  <a:gd name="connsiteY20" fmla="*/ 234919 h 1502237"/>
                  <a:gd name="connsiteX21" fmla="*/ 186198 w 1719763"/>
                  <a:gd name="connsiteY21" fmla="*/ 418935 h 1502237"/>
                  <a:gd name="connsiteX22" fmla="*/ 177191 w 1719763"/>
                  <a:gd name="connsiteY22" fmla="*/ 605639 h 1502237"/>
                  <a:gd name="connsiteX23" fmla="*/ 121432 w 1719763"/>
                  <a:gd name="connsiteY23" fmla="*/ 573221 h 1502237"/>
                  <a:gd name="connsiteX24" fmla="*/ 35268 w 1719763"/>
                  <a:gd name="connsiteY24" fmla="*/ 991578 h 1502237"/>
                  <a:gd name="connsiteX25" fmla="*/ 24434 w 1719763"/>
                  <a:gd name="connsiteY25" fmla="*/ 1502237 h 1502237"/>
                  <a:gd name="connsiteX26" fmla="*/ 109285 w 1719763"/>
                  <a:gd name="connsiteY26" fmla="*/ 1115105 h 1502237"/>
                  <a:gd name="connsiteX27" fmla="*/ 332515 w 1719763"/>
                  <a:gd name="connsiteY27" fmla="*/ 543680 h 1502237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28659 w 1719763"/>
                  <a:gd name="connsiteY20" fmla="*/ 199956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70676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70676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56691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56691 h 1467274"/>
                  <a:gd name="connsiteX23" fmla="*/ 121432 w 1719763"/>
                  <a:gd name="connsiteY23" fmla="*/ 538258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  <a:gd name="connsiteX0" fmla="*/ 332515 w 1719763"/>
                  <a:gd name="connsiteY0" fmla="*/ 508717 h 1467274"/>
                  <a:gd name="connsiteX1" fmla="*/ 892157 w 1719763"/>
                  <a:gd name="connsiteY1" fmla="*/ 293915 h 1467274"/>
                  <a:gd name="connsiteX2" fmla="*/ 1346503 w 1719763"/>
                  <a:gd name="connsiteY2" fmla="*/ 427236 h 1467274"/>
                  <a:gd name="connsiteX3" fmla="*/ 1633043 w 1719763"/>
                  <a:gd name="connsiteY3" fmla="*/ 1306067 h 1467274"/>
                  <a:gd name="connsiteX4" fmla="*/ 1700624 w 1719763"/>
                  <a:gd name="connsiteY4" fmla="*/ 1247054 h 1467274"/>
                  <a:gd name="connsiteX5" fmla="*/ 1616241 w 1719763"/>
                  <a:gd name="connsiteY5" fmla="*/ 874176 h 1467274"/>
                  <a:gd name="connsiteX6" fmla="*/ 1536626 w 1719763"/>
                  <a:gd name="connsiteY6" fmla="*/ 590198 h 1467274"/>
                  <a:gd name="connsiteX7" fmla="*/ 1600000 w 1719763"/>
                  <a:gd name="connsiteY7" fmla="*/ 590198 h 1467274"/>
                  <a:gd name="connsiteX8" fmla="*/ 1560179 w 1719763"/>
                  <a:gd name="connsiteY8" fmla="*/ 441122 h 1467274"/>
                  <a:gd name="connsiteX9" fmla="*/ 1455285 w 1719763"/>
                  <a:gd name="connsiteY9" fmla="*/ 367542 h 1467274"/>
                  <a:gd name="connsiteX10" fmla="*/ 1514157 w 1719763"/>
                  <a:gd name="connsiteY10" fmla="*/ 354367 h 1467274"/>
                  <a:gd name="connsiteX11" fmla="*/ 1320403 w 1719763"/>
                  <a:gd name="connsiteY11" fmla="*/ 171286 h 1467274"/>
                  <a:gd name="connsiteX12" fmla="*/ 1129220 w 1719763"/>
                  <a:gd name="connsiteY12" fmla="*/ 83204 h 1467274"/>
                  <a:gd name="connsiteX13" fmla="*/ 1174533 w 1719763"/>
                  <a:gd name="connsiteY13" fmla="*/ 59724 h 1467274"/>
                  <a:gd name="connsiteX14" fmla="*/ 914925 w 1719763"/>
                  <a:gd name="connsiteY14" fmla="*/ 11648 h 1467274"/>
                  <a:gd name="connsiteX15" fmla="*/ 649386 w 1719763"/>
                  <a:gd name="connsiteY15" fmla="*/ 46990 h 1467274"/>
                  <a:gd name="connsiteX16" fmla="*/ 714317 w 1719763"/>
                  <a:gd name="connsiteY16" fmla="*/ 0 h 1467274"/>
                  <a:gd name="connsiteX17" fmla="*/ 487061 w 1719763"/>
                  <a:gd name="connsiteY17" fmla="*/ 83331 h 1467274"/>
                  <a:gd name="connsiteX18" fmla="*/ 382804 w 1719763"/>
                  <a:gd name="connsiteY18" fmla="*/ 178278 h 1467274"/>
                  <a:gd name="connsiteX19" fmla="*/ 295358 w 1719763"/>
                  <a:gd name="connsiteY19" fmla="*/ 252838 h 1467274"/>
                  <a:gd name="connsiteX20" fmla="*/ 260182 w 1719763"/>
                  <a:gd name="connsiteY20" fmla="*/ 220934 h 1467274"/>
                  <a:gd name="connsiteX21" fmla="*/ 186198 w 1719763"/>
                  <a:gd name="connsiteY21" fmla="*/ 383972 h 1467274"/>
                  <a:gd name="connsiteX22" fmla="*/ 177191 w 1719763"/>
                  <a:gd name="connsiteY22" fmla="*/ 556691 h 1467274"/>
                  <a:gd name="connsiteX23" fmla="*/ 130438 w 1719763"/>
                  <a:gd name="connsiteY23" fmla="*/ 587205 h 1467274"/>
                  <a:gd name="connsiteX24" fmla="*/ 35268 w 1719763"/>
                  <a:gd name="connsiteY24" fmla="*/ 956615 h 1467274"/>
                  <a:gd name="connsiteX25" fmla="*/ 24434 w 1719763"/>
                  <a:gd name="connsiteY25" fmla="*/ 1467274 h 1467274"/>
                  <a:gd name="connsiteX26" fmla="*/ 109285 w 1719763"/>
                  <a:gd name="connsiteY26" fmla="*/ 1080142 h 1467274"/>
                  <a:gd name="connsiteX27" fmla="*/ 332515 w 1719763"/>
                  <a:gd name="connsiteY27" fmla="*/ 508717 h 14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719763" h="1467274">
                    <a:moveTo>
                      <a:pt x="332515" y="508717"/>
                    </a:moveTo>
                    <a:cubicBezTo>
                      <a:pt x="472418" y="406810"/>
                      <a:pt x="580552" y="235024"/>
                      <a:pt x="892157" y="293915"/>
                    </a:cubicBezTo>
                    <a:cubicBezTo>
                      <a:pt x="1068771" y="259916"/>
                      <a:pt x="1134876" y="373057"/>
                      <a:pt x="1346503" y="427236"/>
                    </a:cubicBezTo>
                    <a:cubicBezTo>
                      <a:pt x="1414467" y="536860"/>
                      <a:pt x="1575886" y="1105134"/>
                      <a:pt x="1633043" y="1306067"/>
                    </a:cubicBezTo>
                    <a:cubicBezTo>
                      <a:pt x="1788437" y="1341708"/>
                      <a:pt x="1684192" y="1189244"/>
                      <a:pt x="1700624" y="1247054"/>
                    </a:cubicBezTo>
                    <a:cubicBezTo>
                      <a:pt x="1706416" y="1154892"/>
                      <a:pt x="1610449" y="966338"/>
                      <a:pt x="1616241" y="874176"/>
                    </a:cubicBezTo>
                    <a:cubicBezTo>
                      <a:pt x="1631409" y="809568"/>
                      <a:pt x="1552414" y="661950"/>
                      <a:pt x="1536626" y="590198"/>
                    </a:cubicBezTo>
                    <a:lnTo>
                      <a:pt x="1600000" y="590198"/>
                    </a:lnTo>
                    <a:cubicBezTo>
                      <a:pt x="1579583" y="542094"/>
                      <a:pt x="1580596" y="489226"/>
                      <a:pt x="1560179" y="441122"/>
                    </a:cubicBezTo>
                    <a:cubicBezTo>
                      <a:pt x="1541365" y="393135"/>
                      <a:pt x="1481243" y="408385"/>
                      <a:pt x="1455285" y="367542"/>
                    </a:cubicBezTo>
                    <a:lnTo>
                      <a:pt x="1514157" y="354367"/>
                    </a:lnTo>
                    <a:cubicBezTo>
                      <a:pt x="1464222" y="286788"/>
                      <a:pt x="1406057" y="200765"/>
                      <a:pt x="1320403" y="171286"/>
                    </a:cubicBezTo>
                    <a:cubicBezTo>
                      <a:pt x="1241044" y="129768"/>
                      <a:pt x="1222866" y="72335"/>
                      <a:pt x="1129220" y="83204"/>
                    </a:cubicBezTo>
                    <a:cubicBezTo>
                      <a:pt x="1147327" y="59061"/>
                      <a:pt x="1210249" y="71650"/>
                      <a:pt x="1174533" y="59724"/>
                    </a:cubicBezTo>
                    <a:cubicBezTo>
                      <a:pt x="1138817" y="47798"/>
                      <a:pt x="1009247" y="-832"/>
                      <a:pt x="914925" y="11648"/>
                    </a:cubicBezTo>
                    <a:cubicBezTo>
                      <a:pt x="821671" y="13620"/>
                      <a:pt x="730734" y="28349"/>
                      <a:pt x="649386" y="46990"/>
                    </a:cubicBezTo>
                    <a:lnTo>
                      <a:pt x="714317" y="0"/>
                    </a:lnTo>
                    <a:cubicBezTo>
                      <a:pt x="634683" y="24551"/>
                      <a:pt x="563276" y="60708"/>
                      <a:pt x="487061" y="83331"/>
                    </a:cubicBezTo>
                    <a:cubicBezTo>
                      <a:pt x="453723" y="115874"/>
                      <a:pt x="408998" y="143353"/>
                      <a:pt x="382804" y="178278"/>
                    </a:cubicBezTo>
                    <a:cubicBezTo>
                      <a:pt x="347754" y="212355"/>
                      <a:pt x="306595" y="204474"/>
                      <a:pt x="295358" y="252838"/>
                    </a:cubicBezTo>
                    <a:lnTo>
                      <a:pt x="260182" y="220934"/>
                    </a:lnTo>
                    <a:cubicBezTo>
                      <a:pt x="246822" y="283067"/>
                      <a:pt x="190033" y="321839"/>
                      <a:pt x="186198" y="383972"/>
                    </a:cubicBezTo>
                    <a:cubicBezTo>
                      <a:pt x="168909" y="446207"/>
                      <a:pt x="165906" y="484931"/>
                      <a:pt x="177191" y="556691"/>
                    </a:cubicBezTo>
                    <a:lnTo>
                      <a:pt x="130438" y="587205"/>
                    </a:lnTo>
                    <a:cubicBezTo>
                      <a:pt x="134564" y="675476"/>
                      <a:pt x="74618" y="821475"/>
                      <a:pt x="35268" y="956615"/>
                    </a:cubicBezTo>
                    <a:cubicBezTo>
                      <a:pt x="61329" y="1053075"/>
                      <a:pt x="-46165" y="1370814"/>
                      <a:pt x="24434" y="1467274"/>
                    </a:cubicBezTo>
                    <a:cubicBezTo>
                      <a:pt x="60955" y="1434707"/>
                      <a:pt x="122771" y="1134140"/>
                      <a:pt x="109285" y="1080142"/>
                    </a:cubicBezTo>
                    <a:cubicBezTo>
                      <a:pt x="101034" y="964169"/>
                      <a:pt x="214560" y="638978"/>
                      <a:pt x="332515" y="508717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: Shape 103">
                <a:extLst>
                  <a:ext uri="{FF2B5EF4-FFF2-40B4-BE49-F238E27FC236}">
                    <a16:creationId xmlns:a16="http://schemas.microsoft.com/office/drawing/2014/main" id="{605200AB-9FA0-4ABE-9735-CEE0292E9685}"/>
                  </a:ext>
                </a:extLst>
              </p:cNvPr>
              <p:cNvSpPr/>
              <p:nvPr/>
            </p:nvSpPr>
            <p:spPr>
              <a:xfrm>
                <a:off x="8355867" y="3911688"/>
                <a:ext cx="765036" cy="660510"/>
              </a:xfrm>
              <a:custGeom>
                <a:avLst/>
                <a:gdLst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181070 w 1466662"/>
                  <a:gd name="connsiteY13" fmla="*/ 280658 h 1167897"/>
                  <a:gd name="connsiteX14" fmla="*/ 135802 w 1466662"/>
                  <a:gd name="connsiteY14" fmla="*/ 244444 h 1167897"/>
                  <a:gd name="connsiteX15" fmla="*/ 72428 w 1466662"/>
                  <a:gd name="connsiteY15" fmla="*/ 624689 h 1167897"/>
                  <a:gd name="connsiteX16" fmla="*/ 0 w 1466662"/>
                  <a:gd name="connsiteY16" fmla="*/ 561315 h 1167897"/>
                  <a:gd name="connsiteX17" fmla="*/ 135802 w 1466662"/>
                  <a:gd name="connsiteY17" fmla="*/ 1167897 h 1167897"/>
                  <a:gd name="connsiteX18" fmla="*/ 181070 w 1466662"/>
                  <a:gd name="connsiteY18" fmla="*/ 1032095 h 1167897"/>
                  <a:gd name="connsiteX19" fmla="*/ 199177 w 1466662"/>
                  <a:gd name="connsiteY19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516048 w 1466662"/>
                  <a:gd name="connsiteY11" fmla="*/ 72428 h 1167897"/>
                  <a:gd name="connsiteX12" fmla="*/ 570369 w 1466662"/>
                  <a:gd name="connsiteY12" fmla="*/ 0 h 1167897"/>
                  <a:gd name="connsiteX13" fmla="*/ 336228 w 1466662"/>
                  <a:gd name="connsiteY13" fmla="*/ 80798 h 1167897"/>
                  <a:gd name="connsiteX14" fmla="*/ 181070 w 1466662"/>
                  <a:gd name="connsiteY14" fmla="*/ 280658 h 1167897"/>
                  <a:gd name="connsiteX15" fmla="*/ 135802 w 1466662"/>
                  <a:gd name="connsiteY15" fmla="*/ 244444 h 1167897"/>
                  <a:gd name="connsiteX16" fmla="*/ 72428 w 1466662"/>
                  <a:gd name="connsiteY16" fmla="*/ 624689 h 1167897"/>
                  <a:gd name="connsiteX17" fmla="*/ 0 w 1466662"/>
                  <a:gd name="connsiteY17" fmla="*/ 561315 h 1167897"/>
                  <a:gd name="connsiteX18" fmla="*/ 135802 w 1466662"/>
                  <a:gd name="connsiteY18" fmla="*/ 1167897 h 1167897"/>
                  <a:gd name="connsiteX19" fmla="*/ 181070 w 1466662"/>
                  <a:gd name="connsiteY19" fmla="*/ 1032095 h 1167897"/>
                  <a:gd name="connsiteX20" fmla="*/ 199177 w 1466662"/>
                  <a:gd name="connsiteY20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995882 w 1466662"/>
                  <a:gd name="connsiteY9" fmla="*/ 108642 h 1167897"/>
                  <a:gd name="connsiteX10" fmla="*/ 1050202 w 1466662"/>
                  <a:gd name="connsiteY10" fmla="*/ 36214 h 1167897"/>
                  <a:gd name="connsiteX11" fmla="*/ 760091 w 1466662"/>
                  <a:gd name="connsiteY11" fmla="*/ 16504 h 1167897"/>
                  <a:gd name="connsiteX12" fmla="*/ 516048 w 1466662"/>
                  <a:gd name="connsiteY12" fmla="*/ 72428 h 1167897"/>
                  <a:gd name="connsiteX13" fmla="*/ 570369 w 1466662"/>
                  <a:gd name="connsiteY13" fmla="*/ 0 h 1167897"/>
                  <a:gd name="connsiteX14" fmla="*/ 336228 w 1466662"/>
                  <a:gd name="connsiteY14" fmla="*/ 80798 h 1167897"/>
                  <a:gd name="connsiteX15" fmla="*/ 181070 w 1466662"/>
                  <a:gd name="connsiteY15" fmla="*/ 280658 h 1167897"/>
                  <a:gd name="connsiteX16" fmla="*/ 135802 w 1466662"/>
                  <a:gd name="connsiteY16" fmla="*/ 244444 h 1167897"/>
                  <a:gd name="connsiteX17" fmla="*/ 72428 w 1466662"/>
                  <a:gd name="connsiteY17" fmla="*/ 624689 h 1167897"/>
                  <a:gd name="connsiteX18" fmla="*/ 0 w 1466662"/>
                  <a:gd name="connsiteY18" fmla="*/ 561315 h 1167897"/>
                  <a:gd name="connsiteX19" fmla="*/ 135802 w 1466662"/>
                  <a:gd name="connsiteY19" fmla="*/ 1167897 h 1167897"/>
                  <a:gd name="connsiteX20" fmla="*/ 181070 w 1466662"/>
                  <a:gd name="connsiteY20" fmla="*/ 1032095 h 1167897"/>
                  <a:gd name="connsiteX21" fmla="*/ 199177 w 1466662"/>
                  <a:gd name="connsiteY21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348967 w 1466662"/>
                  <a:gd name="connsiteY7" fmla="*/ 344032 h 1167897"/>
                  <a:gd name="connsiteX8" fmla="*/ 1412341 w 1466662"/>
                  <a:gd name="connsiteY8" fmla="*/ 316872 h 1167897"/>
                  <a:gd name="connsiteX9" fmla="*/ 1241103 w 1466662"/>
                  <a:gd name="connsiteY9" fmla="*/ 161760 h 1167897"/>
                  <a:gd name="connsiteX10" fmla="*/ 995882 w 1466662"/>
                  <a:gd name="connsiteY10" fmla="*/ 108642 h 1167897"/>
                  <a:gd name="connsiteX11" fmla="*/ 1050202 w 1466662"/>
                  <a:gd name="connsiteY11" fmla="*/ 36214 h 1167897"/>
                  <a:gd name="connsiteX12" fmla="*/ 760091 w 1466662"/>
                  <a:gd name="connsiteY12" fmla="*/ 16504 h 1167897"/>
                  <a:gd name="connsiteX13" fmla="*/ 516048 w 1466662"/>
                  <a:gd name="connsiteY13" fmla="*/ 72428 h 1167897"/>
                  <a:gd name="connsiteX14" fmla="*/ 570369 w 1466662"/>
                  <a:gd name="connsiteY14" fmla="*/ 0 h 1167897"/>
                  <a:gd name="connsiteX15" fmla="*/ 336228 w 1466662"/>
                  <a:gd name="connsiteY15" fmla="*/ 80798 h 1167897"/>
                  <a:gd name="connsiteX16" fmla="*/ 181070 w 1466662"/>
                  <a:gd name="connsiteY16" fmla="*/ 280658 h 1167897"/>
                  <a:gd name="connsiteX17" fmla="*/ 135802 w 1466662"/>
                  <a:gd name="connsiteY17" fmla="*/ 244444 h 1167897"/>
                  <a:gd name="connsiteX18" fmla="*/ 72428 w 1466662"/>
                  <a:gd name="connsiteY18" fmla="*/ 624689 h 1167897"/>
                  <a:gd name="connsiteX19" fmla="*/ 0 w 1466662"/>
                  <a:gd name="connsiteY19" fmla="*/ 561315 h 1167897"/>
                  <a:gd name="connsiteX20" fmla="*/ 135802 w 1466662"/>
                  <a:gd name="connsiteY20" fmla="*/ 1167897 h 1167897"/>
                  <a:gd name="connsiteX21" fmla="*/ 181070 w 1466662"/>
                  <a:gd name="connsiteY21" fmla="*/ 1032095 h 1167897"/>
                  <a:gd name="connsiteX22" fmla="*/ 199177 w 1466662"/>
                  <a:gd name="connsiteY22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03288 w 1466662"/>
                  <a:gd name="connsiteY5" fmla="*/ 615636 h 1167897"/>
                  <a:gd name="connsiteX6" fmla="*/ 1466662 w 1466662"/>
                  <a:gd name="connsiteY6" fmla="*/ 615636 h 1167897"/>
                  <a:gd name="connsiteX7" fmla="*/ 1426841 w 1466662"/>
                  <a:gd name="connsiteY7" fmla="*/ 466560 h 1167897"/>
                  <a:gd name="connsiteX8" fmla="*/ 1348967 w 1466662"/>
                  <a:gd name="connsiteY8" fmla="*/ 344032 h 1167897"/>
                  <a:gd name="connsiteX9" fmla="*/ 1412341 w 1466662"/>
                  <a:gd name="connsiteY9" fmla="*/ 316872 h 1167897"/>
                  <a:gd name="connsiteX10" fmla="*/ 1241103 w 1466662"/>
                  <a:gd name="connsiteY10" fmla="*/ 161760 h 1167897"/>
                  <a:gd name="connsiteX11" fmla="*/ 995882 w 1466662"/>
                  <a:gd name="connsiteY11" fmla="*/ 108642 h 1167897"/>
                  <a:gd name="connsiteX12" fmla="*/ 1050202 w 1466662"/>
                  <a:gd name="connsiteY12" fmla="*/ 36214 h 1167897"/>
                  <a:gd name="connsiteX13" fmla="*/ 760091 w 1466662"/>
                  <a:gd name="connsiteY13" fmla="*/ 16504 h 1167897"/>
                  <a:gd name="connsiteX14" fmla="*/ 516048 w 1466662"/>
                  <a:gd name="connsiteY14" fmla="*/ 72428 h 1167897"/>
                  <a:gd name="connsiteX15" fmla="*/ 570369 w 1466662"/>
                  <a:gd name="connsiteY15" fmla="*/ 0 h 1167897"/>
                  <a:gd name="connsiteX16" fmla="*/ 336228 w 1466662"/>
                  <a:gd name="connsiteY16" fmla="*/ 80798 h 1167897"/>
                  <a:gd name="connsiteX17" fmla="*/ 181070 w 1466662"/>
                  <a:gd name="connsiteY17" fmla="*/ 280658 h 1167897"/>
                  <a:gd name="connsiteX18" fmla="*/ 135802 w 1466662"/>
                  <a:gd name="connsiteY18" fmla="*/ 244444 h 1167897"/>
                  <a:gd name="connsiteX19" fmla="*/ 72428 w 1466662"/>
                  <a:gd name="connsiteY19" fmla="*/ 624689 h 1167897"/>
                  <a:gd name="connsiteX20" fmla="*/ 0 w 1466662"/>
                  <a:gd name="connsiteY20" fmla="*/ 561315 h 1167897"/>
                  <a:gd name="connsiteX21" fmla="*/ 135802 w 1466662"/>
                  <a:gd name="connsiteY21" fmla="*/ 1167897 h 1167897"/>
                  <a:gd name="connsiteX22" fmla="*/ 181070 w 1466662"/>
                  <a:gd name="connsiteY22" fmla="*/ 1032095 h 1167897"/>
                  <a:gd name="connsiteX23" fmla="*/ 199177 w 1466662"/>
                  <a:gd name="connsiteY23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181070 w 1466662"/>
                  <a:gd name="connsiteY18" fmla="*/ 280658 h 1167897"/>
                  <a:gd name="connsiteX19" fmla="*/ 135802 w 1466662"/>
                  <a:gd name="connsiteY19" fmla="*/ 244444 h 1167897"/>
                  <a:gd name="connsiteX20" fmla="*/ 72428 w 1466662"/>
                  <a:gd name="connsiteY20" fmla="*/ 624689 h 1167897"/>
                  <a:gd name="connsiteX21" fmla="*/ 0 w 1466662"/>
                  <a:gd name="connsiteY21" fmla="*/ 561315 h 1167897"/>
                  <a:gd name="connsiteX22" fmla="*/ 135802 w 1466662"/>
                  <a:gd name="connsiteY22" fmla="*/ 1167897 h 1167897"/>
                  <a:gd name="connsiteX23" fmla="*/ 181070 w 1466662"/>
                  <a:gd name="connsiteY23" fmla="*/ 1032095 h 1167897"/>
                  <a:gd name="connsiteX24" fmla="*/ 199177 w 1466662"/>
                  <a:gd name="connsiteY24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135802 w 1466662"/>
                  <a:gd name="connsiteY20" fmla="*/ 24444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72428 w 1466662"/>
                  <a:gd name="connsiteY21" fmla="*/ 624689 h 1167897"/>
                  <a:gd name="connsiteX22" fmla="*/ 0 w 1466662"/>
                  <a:gd name="connsiteY22" fmla="*/ 561315 h 1167897"/>
                  <a:gd name="connsiteX23" fmla="*/ 135802 w 1466662"/>
                  <a:gd name="connsiteY23" fmla="*/ 1167897 h 1167897"/>
                  <a:gd name="connsiteX24" fmla="*/ 181070 w 1466662"/>
                  <a:gd name="connsiteY24" fmla="*/ 1032095 h 1167897"/>
                  <a:gd name="connsiteX25" fmla="*/ 199177 w 1466662"/>
                  <a:gd name="connsiteY25" fmla="*/ 534155 h 1167897"/>
                  <a:gd name="connsiteX0" fmla="*/ 199177 w 1466662"/>
                  <a:gd name="connsiteY0" fmla="*/ 534155 h 1167897"/>
                  <a:gd name="connsiteX1" fmla="*/ 733331 w 1466662"/>
                  <a:gd name="connsiteY1" fmla="*/ 597529 h 1167897"/>
                  <a:gd name="connsiteX2" fmla="*/ 1213165 w 1466662"/>
                  <a:gd name="connsiteY2" fmla="*/ 452674 h 1167897"/>
                  <a:gd name="connsiteX3" fmla="*/ 1321806 w 1466662"/>
                  <a:gd name="connsiteY3" fmla="*/ 950614 h 1167897"/>
                  <a:gd name="connsiteX4" fmla="*/ 1376127 w 1466662"/>
                  <a:gd name="connsiteY4" fmla="*/ 1095470 h 1167897"/>
                  <a:gd name="connsiteX5" fmla="*/ 1414935 w 1466662"/>
                  <a:gd name="connsiteY5" fmla="*/ 823748 h 1167897"/>
                  <a:gd name="connsiteX6" fmla="*/ 1403288 w 1466662"/>
                  <a:gd name="connsiteY6" fmla="*/ 615636 h 1167897"/>
                  <a:gd name="connsiteX7" fmla="*/ 1466662 w 1466662"/>
                  <a:gd name="connsiteY7" fmla="*/ 615636 h 1167897"/>
                  <a:gd name="connsiteX8" fmla="*/ 1426841 w 1466662"/>
                  <a:gd name="connsiteY8" fmla="*/ 466560 h 1167897"/>
                  <a:gd name="connsiteX9" fmla="*/ 1348967 w 1466662"/>
                  <a:gd name="connsiteY9" fmla="*/ 344032 h 1167897"/>
                  <a:gd name="connsiteX10" fmla="*/ 1412341 w 1466662"/>
                  <a:gd name="connsiteY10" fmla="*/ 316872 h 1167897"/>
                  <a:gd name="connsiteX11" fmla="*/ 1241103 w 1466662"/>
                  <a:gd name="connsiteY11" fmla="*/ 161760 h 1167897"/>
                  <a:gd name="connsiteX12" fmla="*/ 995882 w 1466662"/>
                  <a:gd name="connsiteY12" fmla="*/ 108642 h 1167897"/>
                  <a:gd name="connsiteX13" fmla="*/ 1050202 w 1466662"/>
                  <a:gd name="connsiteY13" fmla="*/ 36214 h 1167897"/>
                  <a:gd name="connsiteX14" fmla="*/ 760091 w 1466662"/>
                  <a:gd name="connsiteY14" fmla="*/ 16504 h 1167897"/>
                  <a:gd name="connsiteX15" fmla="*/ 516048 w 1466662"/>
                  <a:gd name="connsiteY15" fmla="*/ 72428 h 1167897"/>
                  <a:gd name="connsiteX16" fmla="*/ 570369 w 1466662"/>
                  <a:gd name="connsiteY16" fmla="*/ 0 h 1167897"/>
                  <a:gd name="connsiteX17" fmla="*/ 336228 w 1466662"/>
                  <a:gd name="connsiteY17" fmla="*/ 80798 h 1167897"/>
                  <a:gd name="connsiteX18" fmla="*/ 231453 w 1466662"/>
                  <a:gd name="connsiteY18" fmla="*/ 161760 h 1167897"/>
                  <a:gd name="connsiteX19" fmla="*/ 181070 w 1466662"/>
                  <a:gd name="connsiteY19" fmla="*/ 280658 h 1167897"/>
                  <a:gd name="connsiteX20" fmla="*/ 95321 w 1466662"/>
                  <a:gd name="connsiteY20" fmla="*/ 225394 h 1167897"/>
                  <a:gd name="connsiteX21" fmla="*/ 52860 w 1466662"/>
                  <a:gd name="connsiteY21" fmla="*/ 409410 h 1167897"/>
                  <a:gd name="connsiteX22" fmla="*/ 72428 w 1466662"/>
                  <a:gd name="connsiteY22" fmla="*/ 624689 h 1167897"/>
                  <a:gd name="connsiteX23" fmla="*/ 0 w 1466662"/>
                  <a:gd name="connsiteY23" fmla="*/ 561315 h 1167897"/>
                  <a:gd name="connsiteX24" fmla="*/ 135802 w 1466662"/>
                  <a:gd name="connsiteY24" fmla="*/ 1167897 h 1167897"/>
                  <a:gd name="connsiteX25" fmla="*/ 181070 w 1466662"/>
                  <a:gd name="connsiteY25" fmla="*/ 1032095 h 1167897"/>
                  <a:gd name="connsiteX26" fmla="*/ 199177 w 1466662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84334 w 1478568"/>
                  <a:gd name="connsiteY22" fmla="*/ 624689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147708 w 1478568"/>
                  <a:gd name="connsiteY24" fmla="*/ 1167897 h 1167897"/>
                  <a:gd name="connsiteX25" fmla="*/ 192976 w 1478568"/>
                  <a:gd name="connsiteY25" fmla="*/ 1032095 h 1167897"/>
                  <a:gd name="connsiteX26" fmla="*/ 211083 w 1478568"/>
                  <a:gd name="connsiteY26" fmla="*/ 534155 h 1167897"/>
                  <a:gd name="connsiteX0" fmla="*/ 211083 w 1478568"/>
                  <a:gd name="connsiteY0" fmla="*/ 534155 h 1167897"/>
                  <a:gd name="connsiteX1" fmla="*/ 745237 w 1478568"/>
                  <a:gd name="connsiteY1" fmla="*/ 597529 h 1167897"/>
                  <a:gd name="connsiteX2" fmla="*/ 1225071 w 1478568"/>
                  <a:gd name="connsiteY2" fmla="*/ 452674 h 1167897"/>
                  <a:gd name="connsiteX3" fmla="*/ 1333712 w 1478568"/>
                  <a:gd name="connsiteY3" fmla="*/ 950614 h 1167897"/>
                  <a:gd name="connsiteX4" fmla="*/ 1388033 w 1478568"/>
                  <a:gd name="connsiteY4" fmla="*/ 1095470 h 1167897"/>
                  <a:gd name="connsiteX5" fmla="*/ 1426841 w 1478568"/>
                  <a:gd name="connsiteY5" fmla="*/ 823748 h 1167897"/>
                  <a:gd name="connsiteX6" fmla="*/ 1415194 w 1478568"/>
                  <a:gd name="connsiteY6" fmla="*/ 615636 h 1167897"/>
                  <a:gd name="connsiteX7" fmla="*/ 1478568 w 1478568"/>
                  <a:gd name="connsiteY7" fmla="*/ 615636 h 1167897"/>
                  <a:gd name="connsiteX8" fmla="*/ 1438747 w 1478568"/>
                  <a:gd name="connsiteY8" fmla="*/ 466560 h 1167897"/>
                  <a:gd name="connsiteX9" fmla="*/ 1360873 w 1478568"/>
                  <a:gd name="connsiteY9" fmla="*/ 344032 h 1167897"/>
                  <a:gd name="connsiteX10" fmla="*/ 1424247 w 1478568"/>
                  <a:gd name="connsiteY10" fmla="*/ 316872 h 1167897"/>
                  <a:gd name="connsiteX11" fmla="*/ 1253009 w 1478568"/>
                  <a:gd name="connsiteY11" fmla="*/ 161760 h 1167897"/>
                  <a:gd name="connsiteX12" fmla="*/ 1007788 w 1478568"/>
                  <a:gd name="connsiteY12" fmla="*/ 108642 h 1167897"/>
                  <a:gd name="connsiteX13" fmla="*/ 1062108 w 1478568"/>
                  <a:gd name="connsiteY13" fmla="*/ 36214 h 1167897"/>
                  <a:gd name="connsiteX14" fmla="*/ 771997 w 1478568"/>
                  <a:gd name="connsiteY14" fmla="*/ 16504 h 1167897"/>
                  <a:gd name="connsiteX15" fmla="*/ 527954 w 1478568"/>
                  <a:gd name="connsiteY15" fmla="*/ 72428 h 1167897"/>
                  <a:gd name="connsiteX16" fmla="*/ 582275 w 1478568"/>
                  <a:gd name="connsiteY16" fmla="*/ 0 h 1167897"/>
                  <a:gd name="connsiteX17" fmla="*/ 348134 w 1478568"/>
                  <a:gd name="connsiteY17" fmla="*/ 80798 h 1167897"/>
                  <a:gd name="connsiteX18" fmla="*/ 243359 w 1478568"/>
                  <a:gd name="connsiteY18" fmla="*/ 161760 h 1167897"/>
                  <a:gd name="connsiteX19" fmla="*/ 192976 w 1478568"/>
                  <a:gd name="connsiteY19" fmla="*/ 280658 h 1167897"/>
                  <a:gd name="connsiteX20" fmla="*/ 107227 w 1478568"/>
                  <a:gd name="connsiteY20" fmla="*/ 225394 h 1167897"/>
                  <a:gd name="connsiteX21" fmla="*/ 64766 w 1478568"/>
                  <a:gd name="connsiteY21" fmla="*/ 409410 h 1167897"/>
                  <a:gd name="connsiteX22" fmla="*/ 55759 w 1478568"/>
                  <a:gd name="connsiteY22" fmla="*/ 596114 h 1167897"/>
                  <a:gd name="connsiteX23" fmla="*/ 0 w 1478568"/>
                  <a:gd name="connsiteY23" fmla="*/ 563696 h 1167897"/>
                  <a:gd name="connsiteX24" fmla="*/ 24284 w 1478568"/>
                  <a:gd name="connsiteY24" fmla="*/ 880898 h 1167897"/>
                  <a:gd name="connsiteX25" fmla="*/ 147708 w 1478568"/>
                  <a:gd name="connsiteY25" fmla="*/ 1167897 h 1167897"/>
                  <a:gd name="connsiteX26" fmla="*/ 192976 w 1478568"/>
                  <a:gd name="connsiteY26" fmla="*/ 1032095 h 1167897"/>
                  <a:gd name="connsiteX27" fmla="*/ 211083 w 1478568"/>
                  <a:gd name="connsiteY27" fmla="*/ 534155 h 1167897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92976 w 1478568"/>
                  <a:gd name="connsiteY19" fmla="*/ 280658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48134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34155 h 1170279"/>
                  <a:gd name="connsiteX1" fmla="*/ 745237 w 1478568"/>
                  <a:gd name="connsiteY1" fmla="*/ 597529 h 1170279"/>
                  <a:gd name="connsiteX2" fmla="*/ 1225071 w 1478568"/>
                  <a:gd name="connsiteY2" fmla="*/ 452674 h 1170279"/>
                  <a:gd name="connsiteX3" fmla="*/ 1333712 w 1478568"/>
                  <a:gd name="connsiteY3" fmla="*/ 950614 h 1170279"/>
                  <a:gd name="connsiteX4" fmla="*/ 1388033 w 1478568"/>
                  <a:gd name="connsiteY4" fmla="*/ 1095470 h 1170279"/>
                  <a:gd name="connsiteX5" fmla="*/ 1426841 w 1478568"/>
                  <a:gd name="connsiteY5" fmla="*/ 823748 h 1170279"/>
                  <a:gd name="connsiteX6" fmla="*/ 1415194 w 1478568"/>
                  <a:gd name="connsiteY6" fmla="*/ 615636 h 1170279"/>
                  <a:gd name="connsiteX7" fmla="*/ 1478568 w 1478568"/>
                  <a:gd name="connsiteY7" fmla="*/ 615636 h 1170279"/>
                  <a:gd name="connsiteX8" fmla="*/ 1438747 w 1478568"/>
                  <a:gd name="connsiteY8" fmla="*/ 466560 h 1170279"/>
                  <a:gd name="connsiteX9" fmla="*/ 1360873 w 1478568"/>
                  <a:gd name="connsiteY9" fmla="*/ 344032 h 1170279"/>
                  <a:gd name="connsiteX10" fmla="*/ 1424247 w 1478568"/>
                  <a:gd name="connsiteY10" fmla="*/ 316872 h 1170279"/>
                  <a:gd name="connsiteX11" fmla="*/ 1253009 w 1478568"/>
                  <a:gd name="connsiteY11" fmla="*/ 161760 h 1170279"/>
                  <a:gd name="connsiteX12" fmla="*/ 1007788 w 1478568"/>
                  <a:gd name="connsiteY12" fmla="*/ 108642 h 1170279"/>
                  <a:gd name="connsiteX13" fmla="*/ 1062108 w 1478568"/>
                  <a:gd name="connsiteY13" fmla="*/ 36214 h 1170279"/>
                  <a:gd name="connsiteX14" fmla="*/ 771997 w 1478568"/>
                  <a:gd name="connsiteY14" fmla="*/ 16504 h 1170279"/>
                  <a:gd name="connsiteX15" fmla="*/ 527954 w 1478568"/>
                  <a:gd name="connsiteY15" fmla="*/ 72428 h 1170279"/>
                  <a:gd name="connsiteX16" fmla="*/ 582275 w 1478568"/>
                  <a:gd name="connsiteY16" fmla="*/ 0 h 1170279"/>
                  <a:gd name="connsiteX17" fmla="*/ 338609 w 1478568"/>
                  <a:gd name="connsiteY17" fmla="*/ 80798 h 1170279"/>
                  <a:gd name="connsiteX18" fmla="*/ 243359 w 1478568"/>
                  <a:gd name="connsiteY18" fmla="*/ 161760 h 1170279"/>
                  <a:gd name="connsiteX19" fmla="*/ 173926 w 1478568"/>
                  <a:gd name="connsiteY19" fmla="*/ 278276 h 1170279"/>
                  <a:gd name="connsiteX20" fmla="*/ 107227 w 1478568"/>
                  <a:gd name="connsiteY20" fmla="*/ 225394 h 1170279"/>
                  <a:gd name="connsiteX21" fmla="*/ 64766 w 1478568"/>
                  <a:gd name="connsiteY21" fmla="*/ 409410 h 1170279"/>
                  <a:gd name="connsiteX22" fmla="*/ 55759 w 1478568"/>
                  <a:gd name="connsiteY22" fmla="*/ 596114 h 1170279"/>
                  <a:gd name="connsiteX23" fmla="*/ 0 w 1478568"/>
                  <a:gd name="connsiteY23" fmla="*/ 563696 h 1170279"/>
                  <a:gd name="connsiteX24" fmla="*/ 24284 w 1478568"/>
                  <a:gd name="connsiteY24" fmla="*/ 880898 h 1170279"/>
                  <a:gd name="connsiteX25" fmla="*/ 123896 w 1478568"/>
                  <a:gd name="connsiteY25" fmla="*/ 1170279 h 1170279"/>
                  <a:gd name="connsiteX26" fmla="*/ 192976 w 1478568"/>
                  <a:gd name="connsiteY26" fmla="*/ 1032095 h 1170279"/>
                  <a:gd name="connsiteX27" fmla="*/ 211083 w 1478568"/>
                  <a:gd name="connsiteY27" fmla="*/ 534155 h 1170279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92976 w 1478568"/>
                  <a:gd name="connsiteY26" fmla="*/ 1041620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8107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3712 w 1478568"/>
                  <a:gd name="connsiteY3" fmla="*/ 960139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36093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211083 w 1478568"/>
                  <a:gd name="connsiteY0" fmla="*/ 543680 h 1179804"/>
                  <a:gd name="connsiteX1" fmla="*/ 745237 w 1478568"/>
                  <a:gd name="connsiteY1" fmla="*/ 607054 h 1179804"/>
                  <a:gd name="connsiteX2" fmla="*/ 1225071 w 1478568"/>
                  <a:gd name="connsiteY2" fmla="*/ 462199 h 1179804"/>
                  <a:gd name="connsiteX3" fmla="*/ 1328949 w 1478568"/>
                  <a:gd name="connsiteY3" fmla="*/ 955376 h 1179804"/>
                  <a:gd name="connsiteX4" fmla="*/ 1388033 w 1478568"/>
                  <a:gd name="connsiteY4" fmla="*/ 1104995 h 1179804"/>
                  <a:gd name="connsiteX5" fmla="*/ 1426841 w 1478568"/>
                  <a:gd name="connsiteY5" fmla="*/ 833273 h 1179804"/>
                  <a:gd name="connsiteX6" fmla="*/ 1415194 w 1478568"/>
                  <a:gd name="connsiteY6" fmla="*/ 625161 h 1179804"/>
                  <a:gd name="connsiteX7" fmla="*/ 1478568 w 1478568"/>
                  <a:gd name="connsiteY7" fmla="*/ 625161 h 1179804"/>
                  <a:gd name="connsiteX8" fmla="*/ 1438747 w 1478568"/>
                  <a:gd name="connsiteY8" fmla="*/ 476085 h 1179804"/>
                  <a:gd name="connsiteX9" fmla="*/ 1360873 w 1478568"/>
                  <a:gd name="connsiteY9" fmla="*/ 353557 h 1179804"/>
                  <a:gd name="connsiteX10" fmla="*/ 1424247 w 1478568"/>
                  <a:gd name="connsiteY10" fmla="*/ 326397 h 1179804"/>
                  <a:gd name="connsiteX11" fmla="*/ 1253009 w 1478568"/>
                  <a:gd name="connsiteY11" fmla="*/ 171285 h 1179804"/>
                  <a:gd name="connsiteX12" fmla="*/ 1007788 w 1478568"/>
                  <a:gd name="connsiteY12" fmla="*/ 118167 h 1179804"/>
                  <a:gd name="connsiteX13" fmla="*/ 1062108 w 1478568"/>
                  <a:gd name="connsiteY13" fmla="*/ 45739 h 1179804"/>
                  <a:gd name="connsiteX14" fmla="*/ 771997 w 1478568"/>
                  <a:gd name="connsiteY14" fmla="*/ 26029 h 1179804"/>
                  <a:gd name="connsiteX15" fmla="*/ 527954 w 1478568"/>
                  <a:gd name="connsiteY15" fmla="*/ 81953 h 1179804"/>
                  <a:gd name="connsiteX16" fmla="*/ 570369 w 1478568"/>
                  <a:gd name="connsiteY16" fmla="*/ 0 h 1179804"/>
                  <a:gd name="connsiteX17" fmla="*/ 338609 w 1478568"/>
                  <a:gd name="connsiteY17" fmla="*/ 90323 h 1179804"/>
                  <a:gd name="connsiteX18" fmla="*/ 243359 w 1478568"/>
                  <a:gd name="connsiteY18" fmla="*/ 171285 h 1179804"/>
                  <a:gd name="connsiteX19" fmla="*/ 173926 w 1478568"/>
                  <a:gd name="connsiteY19" fmla="*/ 287801 h 1179804"/>
                  <a:gd name="connsiteX20" fmla="*/ 107227 w 1478568"/>
                  <a:gd name="connsiteY20" fmla="*/ 234919 h 1179804"/>
                  <a:gd name="connsiteX21" fmla="*/ 64766 w 1478568"/>
                  <a:gd name="connsiteY21" fmla="*/ 418935 h 1179804"/>
                  <a:gd name="connsiteX22" fmla="*/ 55759 w 1478568"/>
                  <a:gd name="connsiteY22" fmla="*/ 605639 h 1179804"/>
                  <a:gd name="connsiteX23" fmla="*/ 0 w 1478568"/>
                  <a:gd name="connsiteY23" fmla="*/ 573221 h 1179804"/>
                  <a:gd name="connsiteX24" fmla="*/ 24284 w 1478568"/>
                  <a:gd name="connsiteY24" fmla="*/ 890423 h 1179804"/>
                  <a:gd name="connsiteX25" fmla="*/ 123896 w 1478568"/>
                  <a:gd name="connsiteY25" fmla="*/ 1179804 h 1179804"/>
                  <a:gd name="connsiteX26" fmla="*/ 162020 w 1478568"/>
                  <a:gd name="connsiteY26" fmla="*/ 1039239 h 1179804"/>
                  <a:gd name="connsiteX27" fmla="*/ 211083 w 1478568"/>
                  <a:gd name="connsiteY27" fmla="*/ 543680 h 1179804"/>
                  <a:gd name="connsiteX0" fmla="*/ 315793 w 1583278"/>
                  <a:gd name="connsiteY0" fmla="*/ 543680 h 1380181"/>
                  <a:gd name="connsiteX1" fmla="*/ 849947 w 1583278"/>
                  <a:gd name="connsiteY1" fmla="*/ 607054 h 1380181"/>
                  <a:gd name="connsiteX2" fmla="*/ 1329781 w 1583278"/>
                  <a:gd name="connsiteY2" fmla="*/ 462199 h 1380181"/>
                  <a:gd name="connsiteX3" fmla="*/ 1433659 w 1583278"/>
                  <a:gd name="connsiteY3" fmla="*/ 955376 h 1380181"/>
                  <a:gd name="connsiteX4" fmla="*/ 1492743 w 1583278"/>
                  <a:gd name="connsiteY4" fmla="*/ 1104995 h 1380181"/>
                  <a:gd name="connsiteX5" fmla="*/ 1531551 w 1583278"/>
                  <a:gd name="connsiteY5" fmla="*/ 833273 h 1380181"/>
                  <a:gd name="connsiteX6" fmla="*/ 1519904 w 1583278"/>
                  <a:gd name="connsiteY6" fmla="*/ 625161 h 1380181"/>
                  <a:gd name="connsiteX7" fmla="*/ 1583278 w 1583278"/>
                  <a:gd name="connsiteY7" fmla="*/ 625161 h 1380181"/>
                  <a:gd name="connsiteX8" fmla="*/ 1543457 w 1583278"/>
                  <a:gd name="connsiteY8" fmla="*/ 476085 h 1380181"/>
                  <a:gd name="connsiteX9" fmla="*/ 1465583 w 1583278"/>
                  <a:gd name="connsiteY9" fmla="*/ 353557 h 1380181"/>
                  <a:gd name="connsiteX10" fmla="*/ 1528957 w 1583278"/>
                  <a:gd name="connsiteY10" fmla="*/ 326397 h 1380181"/>
                  <a:gd name="connsiteX11" fmla="*/ 1357719 w 1583278"/>
                  <a:gd name="connsiteY11" fmla="*/ 171285 h 1380181"/>
                  <a:gd name="connsiteX12" fmla="*/ 1112498 w 1583278"/>
                  <a:gd name="connsiteY12" fmla="*/ 118167 h 1380181"/>
                  <a:gd name="connsiteX13" fmla="*/ 1166818 w 1583278"/>
                  <a:gd name="connsiteY13" fmla="*/ 45739 h 1380181"/>
                  <a:gd name="connsiteX14" fmla="*/ 876707 w 1583278"/>
                  <a:gd name="connsiteY14" fmla="*/ 26029 h 1380181"/>
                  <a:gd name="connsiteX15" fmla="*/ 632664 w 1583278"/>
                  <a:gd name="connsiteY15" fmla="*/ 81953 h 1380181"/>
                  <a:gd name="connsiteX16" fmla="*/ 675079 w 1583278"/>
                  <a:gd name="connsiteY16" fmla="*/ 0 h 1380181"/>
                  <a:gd name="connsiteX17" fmla="*/ 443319 w 1583278"/>
                  <a:gd name="connsiteY17" fmla="*/ 90323 h 1380181"/>
                  <a:gd name="connsiteX18" fmla="*/ 348069 w 1583278"/>
                  <a:gd name="connsiteY18" fmla="*/ 171285 h 1380181"/>
                  <a:gd name="connsiteX19" fmla="*/ 278636 w 1583278"/>
                  <a:gd name="connsiteY19" fmla="*/ 287801 h 1380181"/>
                  <a:gd name="connsiteX20" fmla="*/ 211937 w 1583278"/>
                  <a:gd name="connsiteY20" fmla="*/ 234919 h 1380181"/>
                  <a:gd name="connsiteX21" fmla="*/ 169476 w 1583278"/>
                  <a:gd name="connsiteY21" fmla="*/ 418935 h 1380181"/>
                  <a:gd name="connsiteX22" fmla="*/ 160469 w 1583278"/>
                  <a:gd name="connsiteY22" fmla="*/ 605639 h 1380181"/>
                  <a:gd name="connsiteX23" fmla="*/ 104710 w 1583278"/>
                  <a:gd name="connsiteY23" fmla="*/ 573221 h 1380181"/>
                  <a:gd name="connsiteX24" fmla="*/ 128994 w 1583278"/>
                  <a:gd name="connsiteY24" fmla="*/ 890423 h 1380181"/>
                  <a:gd name="connsiteX25" fmla="*/ 6855 w 1583278"/>
                  <a:gd name="connsiteY25" fmla="*/ 1380181 h 1380181"/>
                  <a:gd name="connsiteX26" fmla="*/ 266730 w 1583278"/>
                  <a:gd name="connsiteY26" fmla="*/ 1039239 h 1380181"/>
                  <a:gd name="connsiteX27" fmla="*/ 315793 w 1583278"/>
                  <a:gd name="connsiteY27" fmla="*/ 543680 h 1380181"/>
                  <a:gd name="connsiteX0" fmla="*/ 315793 w 1583278"/>
                  <a:gd name="connsiteY0" fmla="*/ 543680 h 1380181"/>
                  <a:gd name="connsiteX1" fmla="*/ 849947 w 1583278"/>
                  <a:gd name="connsiteY1" fmla="*/ 607054 h 1380181"/>
                  <a:gd name="connsiteX2" fmla="*/ 1329781 w 1583278"/>
                  <a:gd name="connsiteY2" fmla="*/ 462199 h 1380181"/>
                  <a:gd name="connsiteX3" fmla="*/ 1433659 w 1583278"/>
                  <a:gd name="connsiteY3" fmla="*/ 955376 h 1380181"/>
                  <a:gd name="connsiteX4" fmla="*/ 1492743 w 1583278"/>
                  <a:gd name="connsiteY4" fmla="*/ 1104995 h 1380181"/>
                  <a:gd name="connsiteX5" fmla="*/ 1531551 w 1583278"/>
                  <a:gd name="connsiteY5" fmla="*/ 833273 h 1380181"/>
                  <a:gd name="connsiteX6" fmla="*/ 1519904 w 1583278"/>
                  <a:gd name="connsiteY6" fmla="*/ 625161 h 1380181"/>
                  <a:gd name="connsiteX7" fmla="*/ 1583278 w 1583278"/>
                  <a:gd name="connsiteY7" fmla="*/ 625161 h 1380181"/>
                  <a:gd name="connsiteX8" fmla="*/ 1543457 w 1583278"/>
                  <a:gd name="connsiteY8" fmla="*/ 476085 h 1380181"/>
                  <a:gd name="connsiteX9" fmla="*/ 1465583 w 1583278"/>
                  <a:gd name="connsiteY9" fmla="*/ 353557 h 1380181"/>
                  <a:gd name="connsiteX10" fmla="*/ 1528957 w 1583278"/>
                  <a:gd name="connsiteY10" fmla="*/ 326397 h 1380181"/>
                  <a:gd name="connsiteX11" fmla="*/ 1357719 w 1583278"/>
                  <a:gd name="connsiteY11" fmla="*/ 171285 h 1380181"/>
                  <a:gd name="connsiteX12" fmla="*/ 1112498 w 1583278"/>
                  <a:gd name="connsiteY12" fmla="*/ 118167 h 1380181"/>
                  <a:gd name="connsiteX13" fmla="*/ 1166818 w 1583278"/>
                  <a:gd name="connsiteY13" fmla="*/ 45739 h 1380181"/>
                  <a:gd name="connsiteX14" fmla="*/ 876707 w 1583278"/>
                  <a:gd name="connsiteY14" fmla="*/ 26029 h 1380181"/>
                  <a:gd name="connsiteX15" fmla="*/ 632664 w 1583278"/>
                  <a:gd name="connsiteY15" fmla="*/ 81953 h 1380181"/>
                  <a:gd name="connsiteX16" fmla="*/ 675079 w 1583278"/>
                  <a:gd name="connsiteY16" fmla="*/ 0 h 1380181"/>
                  <a:gd name="connsiteX17" fmla="*/ 443319 w 1583278"/>
                  <a:gd name="connsiteY17" fmla="*/ 90323 h 1380181"/>
                  <a:gd name="connsiteX18" fmla="*/ 348069 w 1583278"/>
                  <a:gd name="connsiteY18" fmla="*/ 171285 h 1380181"/>
                  <a:gd name="connsiteX19" fmla="*/ 278636 w 1583278"/>
                  <a:gd name="connsiteY19" fmla="*/ 287801 h 1380181"/>
                  <a:gd name="connsiteX20" fmla="*/ 211937 w 1583278"/>
                  <a:gd name="connsiteY20" fmla="*/ 234919 h 1380181"/>
                  <a:gd name="connsiteX21" fmla="*/ 169476 w 1583278"/>
                  <a:gd name="connsiteY21" fmla="*/ 418935 h 1380181"/>
                  <a:gd name="connsiteX22" fmla="*/ 160469 w 1583278"/>
                  <a:gd name="connsiteY22" fmla="*/ 605639 h 1380181"/>
                  <a:gd name="connsiteX23" fmla="*/ 104710 w 1583278"/>
                  <a:gd name="connsiteY23" fmla="*/ 573221 h 1380181"/>
                  <a:gd name="connsiteX24" fmla="*/ 128994 w 1583278"/>
                  <a:gd name="connsiteY24" fmla="*/ 890423 h 1380181"/>
                  <a:gd name="connsiteX25" fmla="*/ 6855 w 1583278"/>
                  <a:gd name="connsiteY25" fmla="*/ 1380181 h 1380181"/>
                  <a:gd name="connsiteX26" fmla="*/ 195452 w 1583278"/>
                  <a:gd name="connsiteY26" fmla="*/ 1345697 h 1380181"/>
                  <a:gd name="connsiteX27" fmla="*/ 315793 w 1583278"/>
                  <a:gd name="connsiteY27" fmla="*/ 543680 h 1380181"/>
                  <a:gd name="connsiteX0" fmla="*/ 315793 w 1583278"/>
                  <a:gd name="connsiteY0" fmla="*/ 543680 h 1380181"/>
                  <a:gd name="connsiteX1" fmla="*/ 849947 w 1583278"/>
                  <a:gd name="connsiteY1" fmla="*/ 607054 h 1380181"/>
                  <a:gd name="connsiteX2" fmla="*/ 1329781 w 1583278"/>
                  <a:gd name="connsiteY2" fmla="*/ 462199 h 1380181"/>
                  <a:gd name="connsiteX3" fmla="*/ 1433659 w 1583278"/>
                  <a:gd name="connsiteY3" fmla="*/ 955376 h 1380181"/>
                  <a:gd name="connsiteX4" fmla="*/ 1492743 w 1583278"/>
                  <a:gd name="connsiteY4" fmla="*/ 1104995 h 1380181"/>
                  <a:gd name="connsiteX5" fmla="*/ 1531551 w 1583278"/>
                  <a:gd name="connsiteY5" fmla="*/ 833273 h 1380181"/>
                  <a:gd name="connsiteX6" fmla="*/ 1519904 w 1583278"/>
                  <a:gd name="connsiteY6" fmla="*/ 625161 h 1380181"/>
                  <a:gd name="connsiteX7" fmla="*/ 1583278 w 1583278"/>
                  <a:gd name="connsiteY7" fmla="*/ 625161 h 1380181"/>
                  <a:gd name="connsiteX8" fmla="*/ 1543457 w 1583278"/>
                  <a:gd name="connsiteY8" fmla="*/ 476085 h 1380181"/>
                  <a:gd name="connsiteX9" fmla="*/ 1465583 w 1583278"/>
                  <a:gd name="connsiteY9" fmla="*/ 353557 h 1380181"/>
                  <a:gd name="connsiteX10" fmla="*/ 1528957 w 1583278"/>
                  <a:gd name="connsiteY10" fmla="*/ 326397 h 1380181"/>
                  <a:gd name="connsiteX11" fmla="*/ 1357719 w 1583278"/>
                  <a:gd name="connsiteY11" fmla="*/ 171285 h 1380181"/>
                  <a:gd name="connsiteX12" fmla="*/ 1112498 w 1583278"/>
                  <a:gd name="connsiteY12" fmla="*/ 118167 h 1380181"/>
                  <a:gd name="connsiteX13" fmla="*/ 1166818 w 1583278"/>
                  <a:gd name="connsiteY13" fmla="*/ 45739 h 1380181"/>
                  <a:gd name="connsiteX14" fmla="*/ 876707 w 1583278"/>
                  <a:gd name="connsiteY14" fmla="*/ 26029 h 1380181"/>
                  <a:gd name="connsiteX15" fmla="*/ 632664 w 1583278"/>
                  <a:gd name="connsiteY15" fmla="*/ 81953 h 1380181"/>
                  <a:gd name="connsiteX16" fmla="*/ 675079 w 1583278"/>
                  <a:gd name="connsiteY16" fmla="*/ 0 h 1380181"/>
                  <a:gd name="connsiteX17" fmla="*/ 443319 w 1583278"/>
                  <a:gd name="connsiteY17" fmla="*/ 90323 h 1380181"/>
                  <a:gd name="connsiteX18" fmla="*/ 348069 w 1583278"/>
                  <a:gd name="connsiteY18" fmla="*/ 171285 h 1380181"/>
                  <a:gd name="connsiteX19" fmla="*/ 278636 w 1583278"/>
                  <a:gd name="connsiteY19" fmla="*/ 287801 h 1380181"/>
                  <a:gd name="connsiteX20" fmla="*/ 211937 w 1583278"/>
                  <a:gd name="connsiteY20" fmla="*/ 234919 h 1380181"/>
                  <a:gd name="connsiteX21" fmla="*/ 169476 w 1583278"/>
                  <a:gd name="connsiteY21" fmla="*/ 418935 h 1380181"/>
                  <a:gd name="connsiteX22" fmla="*/ 160469 w 1583278"/>
                  <a:gd name="connsiteY22" fmla="*/ 605639 h 1380181"/>
                  <a:gd name="connsiteX23" fmla="*/ 104710 w 1583278"/>
                  <a:gd name="connsiteY23" fmla="*/ 573221 h 1380181"/>
                  <a:gd name="connsiteX24" fmla="*/ 128994 w 1583278"/>
                  <a:gd name="connsiteY24" fmla="*/ 890423 h 1380181"/>
                  <a:gd name="connsiteX25" fmla="*/ 6855 w 1583278"/>
                  <a:gd name="connsiteY25" fmla="*/ 1380181 h 1380181"/>
                  <a:gd name="connsiteX26" fmla="*/ 195452 w 1583278"/>
                  <a:gd name="connsiteY26" fmla="*/ 1345697 h 1380181"/>
                  <a:gd name="connsiteX27" fmla="*/ 315793 w 1583278"/>
                  <a:gd name="connsiteY27" fmla="*/ 543680 h 1380181"/>
                  <a:gd name="connsiteX0" fmla="*/ 315793 w 1583278"/>
                  <a:gd name="connsiteY0" fmla="*/ 543680 h 1419291"/>
                  <a:gd name="connsiteX1" fmla="*/ 849947 w 1583278"/>
                  <a:gd name="connsiteY1" fmla="*/ 607054 h 1419291"/>
                  <a:gd name="connsiteX2" fmla="*/ 1329781 w 1583278"/>
                  <a:gd name="connsiteY2" fmla="*/ 462199 h 1419291"/>
                  <a:gd name="connsiteX3" fmla="*/ 1433659 w 1583278"/>
                  <a:gd name="connsiteY3" fmla="*/ 955376 h 1419291"/>
                  <a:gd name="connsiteX4" fmla="*/ 1492743 w 1583278"/>
                  <a:gd name="connsiteY4" fmla="*/ 1104995 h 1419291"/>
                  <a:gd name="connsiteX5" fmla="*/ 1531551 w 1583278"/>
                  <a:gd name="connsiteY5" fmla="*/ 833273 h 1419291"/>
                  <a:gd name="connsiteX6" fmla="*/ 1519904 w 1583278"/>
                  <a:gd name="connsiteY6" fmla="*/ 625161 h 1419291"/>
                  <a:gd name="connsiteX7" fmla="*/ 1583278 w 1583278"/>
                  <a:gd name="connsiteY7" fmla="*/ 625161 h 1419291"/>
                  <a:gd name="connsiteX8" fmla="*/ 1543457 w 1583278"/>
                  <a:gd name="connsiteY8" fmla="*/ 476085 h 1419291"/>
                  <a:gd name="connsiteX9" fmla="*/ 1465583 w 1583278"/>
                  <a:gd name="connsiteY9" fmla="*/ 353557 h 1419291"/>
                  <a:gd name="connsiteX10" fmla="*/ 1528957 w 1583278"/>
                  <a:gd name="connsiteY10" fmla="*/ 326397 h 1419291"/>
                  <a:gd name="connsiteX11" fmla="*/ 1357719 w 1583278"/>
                  <a:gd name="connsiteY11" fmla="*/ 171285 h 1419291"/>
                  <a:gd name="connsiteX12" fmla="*/ 1112498 w 1583278"/>
                  <a:gd name="connsiteY12" fmla="*/ 118167 h 1419291"/>
                  <a:gd name="connsiteX13" fmla="*/ 1166818 w 1583278"/>
                  <a:gd name="connsiteY13" fmla="*/ 45739 h 1419291"/>
                  <a:gd name="connsiteX14" fmla="*/ 876707 w 1583278"/>
                  <a:gd name="connsiteY14" fmla="*/ 26029 h 1419291"/>
                  <a:gd name="connsiteX15" fmla="*/ 632664 w 1583278"/>
                  <a:gd name="connsiteY15" fmla="*/ 81953 h 1419291"/>
                  <a:gd name="connsiteX16" fmla="*/ 675079 w 1583278"/>
                  <a:gd name="connsiteY16" fmla="*/ 0 h 1419291"/>
                  <a:gd name="connsiteX17" fmla="*/ 443319 w 1583278"/>
                  <a:gd name="connsiteY17" fmla="*/ 90323 h 1419291"/>
                  <a:gd name="connsiteX18" fmla="*/ 348069 w 1583278"/>
                  <a:gd name="connsiteY18" fmla="*/ 171285 h 1419291"/>
                  <a:gd name="connsiteX19" fmla="*/ 278636 w 1583278"/>
                  <a:gd name="connsiteY19" fmla="*/ 287801 h 1419291"/>
                  <a:gd name="connsiteX20" fmla="*/ 211937 w 1583278"/>
                  <a:gd name="connsiteY20" fmla="*/ 234919 h 1419291"/>
                  <a:gd name="connsiteX21" fmla="*/ 169476 w 1583278"/>
                  <a:gd name="connsiteY21" fmla="*/ 418935 h 1419291"/>
                  <a:gd name="connsiteX22" fmla="*/ 160469 w 1583278"/>
                  <a:gd name="connsiteY22" fmla="*/ 605639 h 1419291"/>
                  <a:gd name="connsiteX23" fmla="*/ 104710 w 1583278"/>
                  <a:gd name="connsiteY23" fmla="*/ 573221 h 1419291"/>
                  <a:gd name="connsiteX24" fmla="*/ 128994 w 1583278"/>
                  <a:gd name="connsiteY24" fmla="*/ 890423 h 1419291"/>
                  <a:gd name="connsiteX25" fmla="*/ 6855 w 1583278"/>
                  <a:gd name="connsiteY25" fmla="*/ 1380181 h 1419291"/>
                  <a:gd name="connsiteX26" fmla="*/ 150844 w 1583278"/>
                  <a:gd name="connsiteY26" fmla="*/ 1393330 h 1419291"/>
                  <a:gd name="connsiteX27" fmla="*/ 195452 w 1583278"/>
                  <a:gd name="connsiteY27" fmla="*/ 1345697 h 1419291"/>
                  <a:gd name="connsiteX28" fmla="*/ 315793 w 1583278"/>
                  <a:gd name="connsiteY28" fmla="*/ 543680 h 1419291"/>
                  <a:gd name="connsiteX0" fmla="*/ 240415 w 1507900"/>
                  <a:gd name="connsiteY0" fmla="*/ 543680 h 1445363"/>
                  <a:gd name="connsiteX1" fmla="*/ 774569 w 1507900"/>
                  <a:gd name="connsiteY1" fmla="*/ 607054 h 1445363"/>
                  <a:gd name="connsiteX2" fmla="*/ 1254403 w 1507900"/>
                  <a:gd name="connsiteY2" fmla="*/ 462199 h 1445363"/>
                  <a:gd name="connsiteX3" fmla="*/ 1358281 w 1507900"/>
                  <a:gd name="connsiteY3" fmla="*/ 955376 h 1445363"/>
                  <a:gd name="connsiteX4" fmla="*/ 1417365 w 1507900"/>
                  <a:gd name="connsiteY4" fmla="*/ 1104995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69 w 1507900"/>
                  <a:gd name="connsiteY1" fmla="*/ 607054 h 1445363"/>
                  <a:gd name="connsiteX2" fmla="*/ 1254403 w 1507900"/>
                  <a:gd name="connsiteY2" fmla="*/ 462199 h 1445363"/>
                  <a:gd name="connsiteX3" fmla="*/ 1358281 w 1507900"/>
                  <a:gd name="connsiteY3" fmla="*/ 955376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69 w 1507900"/>
                  <a:gd name="connsiteY1" fmla="*/ 607054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47934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45363"/>
                  <a:gd name="connsiteX1" fmla="*/ 774570 w 1507900"/>
                  <a:gd name="connsiteY1" fmla="*/ 474456 h 1445363"/>
                  <a:gd name="connsiteX2" fmla="*/ 1254403 w 1507900"/>
                  <a:gd name="connsiteY2" fmla="*/ 462199 h 1445363"/>
                  <a:gd name="connsiteX3" fmla="*/ 1397879 w 1507900"/>
                  <a:gd name="connsiteY3" fmla="*/ 1238259 h 1445363"/>
                  <a:gd name="connsiteX4" fmla="*/ 1449045 w 1507900"/>
                  <a:gd name="connsiteY4" fmla="*/ 1234651 h 1445363"/>
                  <a:gd name="connsiteX5" fmla="*/ 1456173 w 1507900"/>
                  <a:gd name="connsiteY5" fmla="*/ 833273 h 1445363"/>
                  <a:gd name="connsiteX6" fmla="*/ 1444526 w 1507900"/>
                  <a:gd name="connsiteY6" fmla="*/ 625161 h 1445363"/>
                  <a:gd name="connsiteX7" fmla="*/ 1507900 w 1507900"/>
                  <a:gd name="connsiteY7" fmla="*/ 625161 h 1445363"/>
                  <a:gd name="connsiteX8" fmla="*/ 1468079 w 1507900"/>
                  <a:gd name="connsiteY8" fmla="*/ 476085 h 1445363"/>
                  <a:gd name="connsiteX9" fmla="*/ 1390205 w 1507900"/>
                  <a:gd name="connsiteY9" fmla="*/ 353557 h 1445363"/>
                  <a:gd name="connsiteX10" fmla="*/ 1453579 w 1507900"/>
                  <a:gd name="connsiteY10" fmla="*/ 326397 h 1445363"/>
                  <a:gd name="connsiteX11" fmla="*/ 1282341 w 1507900"/>
                  <a:gd name="connsiteY11" fmla="*/ 171285 h 1445363"/>
                  <a:gd name="connsiteX12" fmla="*/ 1037120 w 1507900"/>
                  <a:gd name="connsiteY12" fmla="*/ 118167 h 1445363"/>
                  <a:gd name="connsiteX13" fmla="*/ 1091440 w 1507900"/>
                  <a:gd name="connsiteY13" fmla="*/ 45739 h 1445363"/>
                  <a:gd name="connsiteX14" fmla="*/ 801329 w 1507900"/>
                  <a:gd name="connsiteY14" fmla="*/ 26029 h 1445363"/>
                  <a:gd name="connsiteX15" fmla="*/ 557286 w 1507900"/>
                  <a:gd name="connsiteY15" fmla="*/ 81953 h 1445363"/>
                  <a:gd name="connsiteX16" fmla="*/ 599701 w 1507900"/>
                  <a:gd name="connsiteY16" fmla="*/ 0 h 1445363"/>
                  <a:gd name="connsiteX17" fmla="*/ 367941 w 1507900"/>
                  <a:gd name="connsiteY17" fmla="*/ 90323 h 1445363"/>
                  <a:gd name="connsiteX18" fmla="*/ 272691 w 1507900"/>
                  <a:gd name="connsiteY18" fmla="*/ 171285 h 1445363"/>
                  <a:gd name="connsiteX19" fmla="*/ 203258 w 1507900"/>
                  <a:gd name="connsiteY19" fmla="*/ 287801 h 1445363"/>
                  <a:gd name="connsiteX20" fmla="*/ 136559 w 1507900"/>
                  <a:gd name="connsiteY20" fmla="*/ 234919 h 1445363"/>
                  <a:gd name="connsiteX21" fmla="*/ 94098 w 1507900"/>
                  <a:gd name="connsiteY21" fmla="*/ 418935 h 1445363"/>
                  <a:gd name="connsiteX22" fmla="*/ 85091 w 1507900"/>
                  <a:gd name="connsiteY22" fmla="*/ 605639 h 1445363"/>
                  <a:gd name="connsiteX23" fmla="*/ 29332 w 1507900"/>
                  <a:gd name="connsiteY23" fmla="*/ 573221 h 1445363"/>
                  <a:gd name="connsiteX24" fmla="*/ 53616 w 1507900"/>
                  <a:gd name="connsiteY24" fmla="*/ 890423 h 1445363"/>
                  <a:gd name="connsiteX25" fmla="*/ 10674 w 1507900"/>
                  <a:gd name="connsiteY25" fmla="*/ 1415541 h 1445363"/>
                  <a:gd name="connsiteX26" fmla="*/ 75466 w 1507900"/>
                  <a:gd name="connsiteY26" fmla="*/ 1393330 h 1445363"/>
                  <a:gd name="connsiteX27" fmla="*/ 120074 w 1507900"/>
                  <a:gd name="connsiteY27" fmla="*/ 1345697 h 1445363"/>
                  <a:gd name="connsiteX28" fmla="*/ 240415 w 1507900"/>
                  <a:gd name="connsiteY28" fmla="*/ 543680 h 1445363"/>
                  <a:gd name="connsiteX0" fmla="*/ 240415 w 1507900"/>
                  <a:gd name="connsiteY0" fmla="*/ 543680 h 1465694"/>
                  <a:gd name="connsiteX1" fmla="*/ 774570 w 1507900"/>
                  <a:gd name="connsiteY1" fmla="*/ 474456 h 1465694"/>
                  <a:gd name="connsiteX2" fmla="*/ 1254403 w 1507900"/>
                  <a:gd name="connsiteY2" fmla="*/ 462199 h 1465694"/>
                  <a:gd name="connsiteX3" fmla="*/ 1397879 w 1507900"/>
                  <a:gd name="connsiteY3" fmla="*/ 1238259 h 1465694"/>
                  <a:gd name="connsiteX4" fmla="*/ 1449045 w 1507900"/>
                  <a:gd name="connsiteY4" fmla="*/ 1234651 h 1465694"/>
                  <a:gd name="connsiteX5" fmla="*/ 1456173 w 1507900"/>
                  <a:gd name="connsiteY5" fmla="*/ 833273 h 1465694"/>
                  <a:gd name="connsiteX6" fmla="*/ 1444526 w 1507900"/>
                  <a:gd name="connsiteY6" fmla="*/ 625161 h 1465694"/>
                  <a:gd name="connsiteX7" fmla="*/ 1507900 w 1507900"/>
                  <a:gd name="connsiteY7" fmla="*/ 625161 h 1465694"/>
                  <a:gd name="connsiteX8" fmla="*/ 1468079 w 1507900"/>
                  <a:gd name="connsiteY8" fmla="*/ 476085 h 1465694"/>
                  <a:gd name="connsiteX9" fmla="*/ 1390205 w 1507900"/>
                  <a:gd name="connsiteY9" fmla="*/ 353557 h 1465694"/>
                  <a:gd name="connsiteX10" fmla="*/ 1453579 w 1507900"/>
                  <a:gd name="connsiteY10" fmla="*/ 326397 h 1465694"/>
                  <a:gd name="connsiteX11" fmla="*/ 1282341 w 1507900"/>
                  <a:gd name="connsiteY11" fmla="*/ 171285 h 1465694"/>
                  <a:gd name="connsiteX12" fmla="*/ 1037120 w 1507900"/>
                  <a:gd name="connsiteY12" fmla="*/ 118167 h 1465694"/>
                  <a:gd name="connsiteX13" fmla="*/ 1091440 w 1507900"/>
                  <a:gd name="connsiteY13" fmla="*/ 45739 h 1465694"/>
                  <a:gd name="connsiteX14" fmla="*/ 801329 w 1507900"/>
                  <a:gd name="connsiteY14" fmla="*/ 26029 h 1465694"/>
                  <a:gd name="connsiteX15" fmla="*/ 557286 w 1507900"/>
                  <a:gd name="connsiteY15" fmla="*/ 81953 h 1465694"/>
                  <a:gd name="connsiteX16" fmla="*/ 599701 w 1507900"/>
                  <a:gd name="connsiteY16" fmla="*/ 0 h 1465694"/>
                  <a:gd name="connsiteX17" fmla="*/ 367941 w 1507900"/>
                  <a:gd name="connsiteY17" fmla="*/ 90323 h 1465694"/>
                  <a:gd name="connsiteX18" fmla="*/ 272691 w 1507900"/>
                  <a:gd name="connsiteY18" fmla="*/ 171285 h 1465694"/>
                  <a:gd name="connsiteX19" fmla="*/ 203258 w 1507900"/>
                  <a:gd name="connsiteY19" fmla="*/ 287801 h 1465694"/>
                  <a:gd name="connsiteX20" fmla="*/ 136559 w 1507900"/>
                  <a:gd name="connsiteY20" fmla="*/ 234919 h 1465694"/>
                  <a:gd name="connsiteX21" fmla="*/ 94098 w 1507900"/>
                  <a:gd name="connsiteY21" fmla="*/ 418935 h 1465694"/>
                  <a:gd name="connsiteX22" fmla="*/ 85091 w 1507900"/>
                  <a:gd name="connsiteY22" fmla="*/ 605639 h 1465694"/>
                  <a:gd name="connsiteX23" fmla="*/ 29332 w 1507900"/>
                  <a:gd name="connsiteY23" fmla="*/ 573221 h 1465694"/>
                  <a:gd name="connsiteX24" fmla="*/ 53616 w 1507900"/>
                  <a:gd name="connsiteY24" fmla="*/ 890423 h 1465694"/>
                  <a:gd name="connsiteX25" fmla="*/ 10674 w 1507900"/>
                  <a:gd name="connsiteY25" fmla="*/ 1415541 h 1465694"/>
                  <a:gd name="connsiteX26" fmla="*/ 120074 w 1507900"/>
                  <a:gd name="connsiteY26" fmla="*/ 1345697 h 1465694"/>
                  <a:gd name="connsiteX27" fmla="*/ 240415 w 1507900"/>
                  <a:gd name="connsiteY27" fmla="*/ 543680 h 1465694"/>
                  <a:gd name="connsiteX0" fmla="*/ 211082 w 1478567"/>
                  <a:gd name="connsiteY0" fmla="*/ 543680 h 1482235"/>
                  <a:gd name="connsiteX1" fmla="*/ 745237 w 1478567"/>
                  <a:gd name="connsiteY1" fmla="*/ 474456 h 1482235"/>
                  <a:gd name="connsiteX2" fmla="*/ 1225070 w 1478567"/>
                  <a:gd name="connsiteY2" fmla="*/ 462199 h 1482235"/>
                  <a:gd name="connsiteX3" fmla="*/ 1368546 w 1478567"/>
                  <a:gd name="connsiteY3" fmla="*/ 1238259 h 1482235"/>
                  <a:gd name="connsiteX4" fmla="*/ 1419712 w 1478567"/>
                  <a:gd name="connsiteY4" fmla="*/ 1234651 h 1482235"/>
                  <a:gd name="connsiteX5" fmla="*/ 1426840 w 1478567"/>
                  <a:gd name="connsiteY5" fmla="*/ 833273 h 1482235"/>
                  <a:gd name="connsiteX6" fmla="*/ 1415193 w 1478567"/>
                  <a:gd name="connsiteY6" fmla="*/ 625161 h 1482235"/>
                  <a:gd name="connsiteX7" fmla="*/ 1478567 w 1478567"/>
                  <a:gd name="connsiteY7" fmla="*/ 625161 h 1482235"/>
                  <a:gd name="connsiteX8" fmla="*/ 1438746 w 1478567"/>
                  <a:gd name="connsiteY8" fmla="*/ 476085 h 1482235"/>
                  <a:gd name="connsiteX9" fmla="*/ 1360872 w 1478567"/>
                  <a:gd name="connsiteY9" fmla="*/ 353557 h 1482235"/>
                  <a:gd name="connsiteX10" fmla="*/ 1424246 w 1478567"/>
                  <a:gd name="connsiteY10" fmla="*/ 326397 h 1482235"/>
                  <a:gd name="connsiteX11" fmla="*/ 1253008 w 1478567"/>
                  <a:gd name="connsiteY11" fmla="*/ 171285 h 1482235"/>
                  <a:gd name="connsiteX12" fmla="*/ 1007787 w 1478567"/>
                  <a:gd name="connsiteY12" fmla="*/ 118167 h 1482235"/>
                  <a:gd name="connsiteX13" fmla="*/ 1062107 w 1478567"/>
                  <a:gd name="connsiteY13" fmla="*/ 45739 h 1482235"/>
                  <a:gd name="connsiteX14" fmla="*/ 771996 w 1478567"/>
                  <a:gd name="connsiteY14" fmla="*/ 26029 h 1482235"/>
                  <a:gd name="connsiteX15" fmla="*/ 527953 w 1478567"/>
                  <a:gd name="connsiteY15" fmla="*/ 81953 h 1482235"/>
                  <a:gd name="connsiteX16" fmla="*/ 570368 w 1478567"/>
                  <a:gd name="connsiteY16" fmla="*/ 0 h 1482235"/>
                  <a:gd name="connsiteX17" fmla="*/ 338608 w 1478567"/>
                  <a:gd name="connsiteY17" fmla="*/ 90323 h 1482235"/>
                  <a:gd name="connsiteX18" fmla="*/ 243358 w 1478567"/>
                  <a:gd name="connsiteY18" fmla="*/ 171285 h 1482235"/>
                  <a:gd name="connsiteX19" fmla="*/ 173925 w 1478567"/>
                  <a:gd name="connsiteY19" fmla="*/ 287801 h 1482235"/>
                  <a:gd name="connsiteX20" fmla="*/ 107226 w 1478567"/>
                  <a:gd name="connsiteY20" fmla="*/ 234919 h 1482235"/>
                  <a:gd name="connsiteX21" fmla="*/ 64765 w 1478567"/>
                  <a:gd name="connsiteY21" fmla="*/ 418935 h 1482235"/>
                  <a:gd name="connsiteX22" fmla="*/ 55758 w 1478567"/>
                  <a:gd name="connsiteY22" fmla="*/ 605639 h 1482235"/>
                  <a:gd name="connsiteX23" fmla="*/ -1 w 1478567"/>
                  <a:gd name="connsiteY23" fmla="*/ 573221 h 1482235"/>
                  <a:gd name="connsiteX24" fmla="*/ 24283 w 1478567"/>
                  <a:gd name="connsiteY24" fmla="*/ 890423 h 1482235"/>
                  <a:gd name="connsiteX25" fmla="*/ 48507 w 1478567"/>
                  <a:gd name="connsiteY25" fmla="*/ 1440531 h 1482235"/>
                  <a:gd name="connsiteX26" fmla="*/ 90741 w 1478567"/>
                  <a:gd name="connsiteY26" fmla="*/ 1345697 h 1482235"/>
                  <a:gd name="connsiteX27" fmla="*/ 211082 w 1478567"/>
                  <a:gd name="connsiteY27" fmla="*/ 543680 h 148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78567" h="1482235">
                    <a:moveTo>
                      <a:pt x="211082" y="543680"/>
                    </a:moveTo>
                    <a:cubicBezTo>
                      <a:pt x="361815" y="376452"/>
                      <a:pt x="569566" y="411868"/>
                      <a:pt x="745237" y="474456"/>
                    </a:cubicBezTo>
                    <a:cubicBezTo>
                      <a:pt x="921851" y="440458"/>
                      <a:pt x="1021111" y="448636"/>
                      <a:pt x="1225070" y="462199"/>
                    </a:cubicBezTo>
                    <a:cubicBezTo>
                      <a:pt x="1293034" y="571823"/>
                      <a:pt x="1400596" y="1031005"/>
                      <a:pt x="1368546" y="1238259"/>
                    </a:cubicBezTo>
                    <a:cubicBezTo>
                      <a:pt x="1379509" y="1286544"/>
                      <a:pt x="1377792" y="1176841"/>
                      <a:pt x="1419712" y="1234651"/>
                    </a:cubicBezTo>
                    <a:cubicBezTo>
                      <a:pt x="1425504" y="1142489"/>
                      <a:pt x="1421048" y="925435"/>
                      <a:pt x="1426840" y="833273"/>
                    </a:cubicBezTo>
                    <a:cubicBezTo>
                      <a:pt x="1442008" y="768665"/>
                      <a:pt x="1430981" y="696913"/>
                      <a:pt x="1415193" y="625161"/>
                    </a:cubicBezTo>
                    <a:lnTo>
                      <a:pt x="1478567" y="625161"/>
                    </a:lnTo>
                    <a:cubicBezTo>
                      <a:pt x="1458150" y="577057"/>
                      <a:pt x="1459163" y="524189"/>
                      <a:pt x="1438746" y="476085"/>
                    </a:cubicBezTo>
                    <a:cubicBezTo>
                      <a:pt x="1419932" y="428098"/>
                      <a:pt x="1386830" y="394400"/>
                      <a:pt x="1360872" y="353557"/>
                    </a:cubicBezTo>
                    <a:lnTo>
                      <a:pt x="1424246" y="326397"/>
                    </a:lnTo>
                    <a:cubicBezTo>
                      <a:pt x="1374311" y="258818"/>
                      <a:pt x="1338662" y="200764"/>
                      <a:pt x="1253008" y="171285"/>
                    </a:cubicBezTo>
                    <a:cubicBezTo>
                      <a:pt x="1173649" y="129767"/>
                      <a:pt x="1101433" y="107298"/>
                      <a:pt x="1007787" y="118167"/>
                    </a:cubicBezTo>
                    <a:cubicBezTo>
                      <a:pt x="1025894" y="94024"/>
                      <a:pt x="1101405" y="61095"/>
                      <a:pt x="1062107" y="45739"/>
                    </a:cubicBezTo>
                    <a:cubicBezTo>
                      <a:pt x="1022809" y="30383"/>
                      <a:pt x="866318" y="13549"/>
                      <a:pt x="771996" y="26029"/>
                    </a:cubicBezTo>
                    <a:cubicBezTo>
                      <a:pt x="678742" y="28001"/>
                      <a:pt x="609301" y="63312"/>
                      <a:pt x="527953" y="81953"/>
                    </a:cubicBezTo>
                    <a:lnTo>
                      <a:pt x="570368" y="0"/>
                    </a:lnTo>
                    <a:cubicBezTo>
                      <a:pt x="490734" y="24551"/>
                      <a:pt x="396811" y="46722"/>
                      <a:pt x="338608" y="90323"/>
                    </a:cubicBezTo>
                    <a:cubicBezTo>
                      <a:pt x="305270" y="122866"/>
                      <a:pt x="269552" y="136360"/>
                      <a:pt x="243358" y="171285"/>
                    </a:cubicBezTo>
                    <a:cubicBezTo>
                      <a:pt x="208308" y="205362"/>
                      <a:pt x="185162" y="239437"/>
                      <a:pt x="173925" y="287801"/>
                    </a:cubicBezTo>
                    <a:lnTo>
                      <a:pt x="107226" y="234919"/>
                    </a:lnTo>
                    <a:cubicBezTo>
                      <a:pt x="93866" y="297052"/>
                      <a:pt x="68600" y="356802"/>
                      <a:pt x="64765" y="418935"/>
                    </a:cubicBezTo>
                    <a:cubicBezTo>
                      <a:pt x="47476" y="481170"/>
                      <a:pt x="44473" y="533879"/>
                      <a:pt x="55758" y="605639"/>
                    </a:cubicBezTo>
                    <a:lnTo>
                      <a:pt x="-1" y="573221"/>
                    </a:lnTo>
                    <a:cubicBezTo>
                      <a:pt x="4125" y="661492"/>
                      <a:pt x="-8418" y="790246"/>
                      <a:pt x="24283" y="890423"/>
                    </a:cubicBezTo>
                    <a:cubicBezTo>
                      <a:pt x="50344" y="986883"/>
                      <a:pt x="3396" y="1344071"/>
                      <a:pt x="48507" y="1440531"/>
                    </a:cubicBezTo>
                    <a:cubicBezTo>
                      <a:pt x="59583" y="1516410"/>
                      <a:pt x="52451" y="1491007"/>
                      <a:pt x="90741" y="1345697"/>
                    </a:cubicBezTo>
                    <a:cubicBezTo>
                      <a:pt x="90409" y="1312233"/>
                      <a:pt x="93127" y="673941"/>
                      <a:pt x="211082" y="543680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3" name="Rectangle 352">
            <a:extLst>
              <a:ext uri="{FF2B5EF4-FFF2-40B4-BE49-F238E27FC236}">
                <a16:creationId xmlns:a16="http://schemas.microsoft.com/office/drawing/2014/main" id="{03FCE1B3-02B0-4744-9E98-3E28FC996004}"/>
              </a:ext>
            </a:extLst>
          </p:cNvPr>
          <p:cNvSpPr/>
          <p:nvPr/>
        </p:nvSpPr>
        <p:spPr>
          <a:xfrm>
            <a:off x="2294418" y="4697175"/>
            <a:ext cx="7428885" cy="1397861"/>
          </a:xfrm>
          <a:prstGeom prst="rect">
            <a:avLst/>
          </a:prstGeom>
          <a:solidFill>
            <a:srgbClr val="FFFFFF">
              <a:alpha val="85098"/>
            </a:srgbClr>
          </a:soli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Operational needs are met and delegating tasks to employees become easier. 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350542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5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0" animBg="1"/>
      <p:bldP spid="514" grpId="0" animBg="1"/>
      <p:bldP spid="35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67" b="100000" l="834" r="100000">
                        <a14:foregroundMark x1="15855" y1="13333" x2="15855" y2="13333"/>
                        <a14:foregroundMark x1="13908" y1="22400" x2="13908" y2="22400"/>
                        <a14:foregroundMark x1="11683" y1="32267" x2="11683" y2="32267"/>
                        <a14:foregroundMark x1="7789" y1="38400" x2="7789" y2="38400"/>
                        <a14:foregroundMark x1="3616" y1="48800" x2="3616" y2="48800"/>
                        <a14:foregroundMark x1="68428" y1="32800" x2="68428" y2="32800"/>
                        <a14:foregroundMark x1="79972" y1="89067" x2="79972" y2="89067"/>
                        <a14:foregroundMark x1="94437" y1="57867" x2="94437" y2="57867"/>
                        <a14:foregroundMark x1="10153" y1="93067" x2="10153" y2="93067"/>
                        <a14:foregroundMark x1="43672" y1="98133" x2="43672" y2="98133"/>
                        <a14:foregroundMark x1="20167" y1="88000" x2="20167" y2="88000"/>
                        <a14:foregroundMark x1="16690" y1="81067" x2="16690" y2="81067"/>
                        <a14:foregroundMark x1="31850" y1="92267" x2="31850" y2="92267"/>
                        <a14:foregroundMark x1="50487" y1="94667" x2="50487" y2="94667"/>
                        <a14:foregroundMark x1="62031" y1="88000" x2="63421" y2="83467"/>
                        <a14:foregroundMark x1="63978" y1="81333" x2="69402" y2="74133"/>
                        <a14:foregroundMark x1="97914" y1="39733" x2="62031" y2="89067"/>
                        <a14:foregroundMark x1="63421" y1="85600" x2="49652" y2="94667"/>
                        <a14:foregroundMark x1="50348" y1="94667" x2="26008" y2="94400"/>
                        <a14:foregroundMark x1="26147" y1="93600" x2="1669" y2="67467"/>
                        <a14:foregroundMark x1="1113" y1="66133" x2="1252" y2="41867"/>
                        <a14:foregroundMark x1="834" y1="44267" x2="18776" y2="1067"/>
                        <a14:foregroundMark x1="5424" y1="45067" x2="14604" y2="21867"/>
                        <a14:foregroundMark x1="5007" y1="38933" x2="17663" y2="6133"/>
                        <a14:backgroundMark x1="18498" y1="1333" x2="417" y2="45867"/>
                        <a14:backgroundMark x1="10292" y1="9600" x2="10292" y2="9600"/>
                        <a14:backgroundMark x1="17942" y1="2133" x2="20028" y2="267"/>
                        <a14:backgroundMark x1="23644" y1="98933" x2="0" y2="64533"/>
                        <a14:backgroundMark x1="22809" y1="97867" x2="61196" y2="94400"/>
                        <a14:backgroundMark x1="60083" y1="94400" x2="99861" y2="38933"/>
                        <a14:backgroundMark x1="10153" y1="93600" x2="10153" y2="93600"/>
                      </a14:backgroundRemoval>
                    </a14:imgEffect>
                  </a14:imgLayer>
                </a14:imgProps>
              </a:ext>
            </a:extLst>
          </a:blip>
          <a:srcRect t="1" r="-1112" b="-1463"/>
          <a:stretch/>
        </p:blipFill>
        <p:spPr>
          <a:xfrm>
            <a:off x="7086600" y="3200400"/>
            <a:ext cx="4800600" cy="2895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EE0886D-5DC2-4EDA-B75F-3A200E9622A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Benefits Of Staff Training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85274" y="3276600"/>
            <a:ext cx="675372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3E3E3E"/>
                </a:solidFill>
              </a:rPr>
              <a:t>This will lead to: </a:t>
            </a:r>
          </a:p>
          <a:p>
            <a:pPr marL="731520" indent="-457200"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36343A"/>
                </a:solidFill>
              </a:rPr>
              <a:t>Improved productivity </a:t>
            </a:r>
          </a:p>
          <a:p>
            <a:pPr marL="731520" indent="-457200"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36343A"/>
                </a:solidFill>
              </a:rPr>
              <a:t>Minimizing mistakes </a:t>
            </a:r>
          </a:p>
          <a:p>
            <a:pPr marL="731520" indent="-457200">
              <a:buFont typeface="Arial" panose="020B0604020202020204" pitchFamily="34" charset="0"/>
              <a:buChar char="•"/>
              <a:defRPr/>
            </a:pPr>
            <a:r>
              <a:rPr lang="en-US" sz="3200" dirty="0">
                <a:solidFill>
                  <a:srgbClr val="36343A"/>
                </a:solidFill>
              </a:rPr>
              <a:t>Improved employee performance </a:t>
            </a:r>
          </a:p>
          <a:p>
            <a:endParaRPr lang="en-US" sz="3200" dirty="0">
              <a:solidFill>
                <a:srgbClr val="36343A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85274" y="1981200"/>
            <a:ext cx="11120695" cy="11849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3400" dirty="0">
                <a:solidFill>
                  <a:srgbClr val="3E3E3E"/>
                </a:solidFill>
              </a:rPr>
              <a:t>Our goal is to reduce stress and increase productivity. </a:t>
            </a:r>
          </a:p>
          <a:p>
            <a:r>
              <a:rPr lang="en-US" sz="3200" dirty="0">
                <a:solidFill>
                  <a:srgbClr val="3E3E3E"/>
                </a:solidFill>
              </a:rPr>
              <a:t>A trained staff will ensure you don’t have any weak links.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529955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Rectangle 309">
            <a:extLst>
              <a:ext uri="{FF2B5EF4-FFF2-40B4-BE49-F238E27FC236}">
                <a16:creationId xmlns:a16="http://schemas.microsoft.com/office/drawing/2014/main" id="{7B8F9998-6131-4D00-BAA6-144DF988BC47}"/>
              </a:ext>
            </a:extLst>
          </p:cNvPr>
          <p:cNvSpPr/>
          <p:nvPr/>
        </p:nvSpPr>
        <p:spPr>
          <a:xfrm>
            <a:off x="-64835" y="-60663"/>
            <a:ext cx="12223493" cy="6327430"/>
          </a:xfrm>
          <a:prstGeom prst="rect">
            <a:avLst/>
          </a:prstGeom>
          <a:pattFill prst="pct90">
            <a:fgClr>
              <a:srgbClr val="FFC000">
                <a:lumMod val="20000"/>
                <a:lumOff val="80000"/>
              </a:srgbClr>
            </a:fgClr>
            <a:bgClr>
              <a:sysClr val="window" lastClr="FFFFFF"/>
            </a:bgClr>
          </a:patt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11" name="Picture 2" descr="Image result for workers comp poster california">
            <a:extLst>
              <a:ext uri="{FF2B5EF4-FFF2-40B4-BE49-F238E27FC236}">
                <a16:creationId xmlns:a16="http://schemas.microsoft.com/office/drawing/2014/main" id="{931C3836-B93C-40DF-9CDD-0BC9050D32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7984" y="1624196"/>
            <a:ext cx="1142226" cy="1648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2" name="Rectangle 311">
            <a:extLst>
              <a:ext uri="{FF2B5EF4-FFF2-40B4-BE49-F238E27FC236}">
                <a16:creationId xmlns:a16="http://schemas.microsoft.com/office/drawing/2014/main" id="{B514B803-84CB-4CCD-A268-A745AA73EC85}"/>
              </a:ext>
            </a:extLst>
          </p:cNvPr>
          <p:cNvSpPr/>
          <p:nvPr/>
        </p:nvSpPr>
        <p:spPr>
          <a:xfrm>
            <a:off x="405149" y="3831932"/>
            <a:ext cx="6930391" cy="1750441"/>
          </a:xfrm>
          <a:prstGeom prst="rect">
            <a:avLst/>
          </a:prstGeom>
          <a:noFill/>
          <a:ln w="206375" cap="sq" cmpd="sng" algn="ctr">
            <a:solidFill>
              <a:srgbClr val="B4B4B4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3" name="Rectangle 63">
            <a:extLst>
              <a:ext uri="{FF2B5EF4-FFF2-40B4-BE49-F238E27FC236}">
                <a16:creationId xmlns:a16="http://schemas.microsoft.com/office/drawing/2014/main" id="{AFAD5FC0-E0D1-4100-9B6B-2061ABCE14E3}"/>
              </a:ext>
            </a:extLst>
          </p:cNvPr>
          <p:cNvSpPr/>
          <p:nvPr/>
        </p:nvSpPr>
        <p:spPr>
          <a:xfrm rot="21153257">
            <a:off x="-535713" y="2892686"/>
            <a:ext cx="8390599" cy="1480723"/>
          </a:xfrm>
          <a:custGeom>
            <a:avLst/>
            <a:gdLst>
              <a:gd name="connsiteX0" fmla="*/ 0 w 8702151"/>
              <a:gd name="connsiteY0" fmla="*/ 0 h 2059342"/>
              <a:gd name="connsiteX1" fmla="*/ 8702151 w 8702151"/>
              <a:gd name="connsiteY1" fmla="*/ 0 h 2059342"/>
              <a:gd name="connsiteX2" fmla="*/ 8702151 w 8702151"/>
              <a:gd name="connsiteY2" fmla="*/ 2059342 h 2059342"/>
              <a:gd name="connsiteX3" fmla="*/ 0 w 8702151"/>
              <a:gd name="connsiteY3" fmla="*/ 2059342 h 2059342"/>
              <a:gd name="connsiteX4" fmla="*/ 0 w 8702151"/>
              <a:gd name="connsiteY4" fmla="*/ 0 h 2059342"/>
              <a:gd name="connsiteX0" fmla="*/ 0 w 9195338"/>
              <a:gd name="connsiteY0" fmla="*/ 0 h 2113985"/>
              <a:gd name="connsiteX1" fmla="*/ 9195338 w 9195338"/>
              <a:gd name="connsiteY1" fmla="*/ 54643 h 2113985"/>
              <a:gd name="connsiteX2" fmla="*/ 9195338 w 9195338"/>
              <a:gd name="connsiteY2" fmla="*/ 2113985 h 2113985"/>
              <a:gd name="connsiteX3" fmla="*/ 493187 w 9195338"/>
              <a:gd name="connsiteY3" fmla="*/ 2113985 h 2113985"/>
              <a:gd name="connsiteX4" fmla="*/ 0 w 9195338"/>
              <a:gd name="connsiteY4" fmla="*/ 0 h 2113985"/>
              <a:gd name="connsiteX0" fmla="*/ 0 w 9931806"/>
              <a:gd name="connsiteY0" fmla="*/ 0 h 2113985"/>
              <a:gd name="connsiteX1" fmla="*/ 9195338 w 9931806"/>
              <a:gd name="connsiteY1" fmla="*/ 54643 h 2113985"/>
              <a:gd name="connsiteX2" fmla="*/ 9931806 w 9931806"/>
              <a:gd name="connsiteY2" fmla="*/ 2033647 h 2113985"/>
              <a:gd name="connsiteX3" fmla="*/ 493187 w 9931806"/>
              <a:gd name="connsiteY3" fmla="*/ 2113985 h 2113985"/>
              <a:gd name="connsiteX4" fmla="*/ 0 w 9931806"/>
              <a:gd name="connsiteY4" fmla="*/ 0 h 2113985"/>
              <a:gd name="connsiteX0" fmla="*/ 0 w 10032483"/>
              <a:gd name="connsiteY0" fmla="*/ 0 h 2113985"/>
              <a:gd name="connsiteX1" fmla="*/ 9195338 w 10032483"/>
              <a:gd name="connsiteY1" fmla="*/ 54643 h 2113985"/>
              <a:gd name="connsiteX2" fmla="*/ 10032483 w 10032483"/>
              <a:gd name="connsiteY2" fmla="*/ 1938890 h 2113985"/>
              <a:gd name="connsiteX3" fmla="*/ 493187 w 10032483"/>
              <a:gd name="connsiteY3" fmla="*/ 2113985 h 2113985"/>
              <a:gd name="connsiteX4" fmla="*/ 0 w 10032483"/>
              <a:gd name="connsiteY4" fmla="*/ 0 h 2113985"/>
              <a:gd name="connsiteX0" fmla="*/ 0 w 10070244"/>
              <a:gd name="connsiteY0" fmla="*/ 0 h 2113985"/>
              <a:gd name="connsiteX1" fmla="*/ 9195338 w 10070244"/>
              <a:gd name="connsiteY1" fmla="*/ 54643 h 2113985"/>
              <a:gd name="connsiteX2" fmla="*/ 10070244 w 10070244"/>
              <a:gd name="connsiteY2" fmla="*/ 1875152 h 2113985"/>
              <a:gd name="connsiteX3" fmla="*/ 493187 w 10070244"/>
              <a:gd name="connsiteY3" fmla="*/ 2113985 h 2113985"/>
              <a:gd name="connsiteX4" fmla="*/ 0 w 10070244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56196"/>
              <a:gd name="connsiteY0" fmla="*/ 0 h 2113985"/>
              <a:gd name="connsiteX1" fmla="*/ 9195338 w 9956196"/>
              <a:gd name="connsiteY1" fmla="*/ 54643 h 2113985"/>
              <a:gd name="connsiteX2" fmla="*/ 9956196 w 9956196"/>
              <a:gd name="connsiteY2" fmla="*/ 1771953 h 2113985"/>
              <a:gd name="connsiteX3" fmla="*/ 493187 w 9956196"/>
              <a:gd name="connsiteY3" fmla="*/ 2113985 h 2113985"/>
              <a:gd name="connsiteX4" fmla="*/ 0 w 9956196"/>
              <a:gd name="connsiteY4" fmla="*/ 0 h 2113985"/>
              <a:gd name="connsiteX0" fmla="*/ 0 w 9907968"/>
              <a:gd name="connsiteY0" fmla="*/ 0 h 2113985"/>
              <a:gd name="connsiteX1" fmla="*/ 9195338 w 9907968"/>
              <a:gd name="connsiteY1" fmla="*/ 54643 h 2113985"/>
              <a:gd name="connsiteX2" fmla="*/ 9907968 w 9907968"/>
              <a:gd name="connsiteY2" fmla="*/ 1765649 h 2113985"/>
              <a:gd name="connsiteX3" fmla="*/ 493187 w 9907968"/>
              <a:gd name="connsiteY3" fmla="*/ 2113985 h 2113985"/>
              <a:gd name="connsiteX4" fmla="*/ 0 w 9907968"/>
              <a:gd name="connsiteY4" fmla="*/ 0 h 2113985"/>
              <a:gd name="connsiteX0" fmla="*/ 0 w 9941948"/>
              <a:gd name="connsiteY0" fmla="*/ 0 h 2113985"/>
              <a:gd name="connsiteX1" fmla="*/ 9195338 w 9941948"/>
              <a:gd name="connsiteY1" fmla="*/ 54643 h 2113985"/>
              <a:gd name="connsiteX2" fmla="*/ 9941948 w 9941948"/>
              <a:gd name="connsiteY2" fmla="*/ 1730848 h 2113985"/>
              <a:gd name="connsiteX3" fmla="*/ 493187 w 9941948"/>
              <a:gd name="connsiteY3" fmla="*/ 2113985 h 2113985"/>
              <a:gd name="connsiteX4" fmla="*/ 0 w 9941948"/>
              <a:gd name="connsiteY4" fmla="*/ 0 h 2113985"/>
              <a:gd name="connsiteX0" fmla="*/ 0 w 9938167"/>
              <a:gd name="connsiteY0" fmla="*/ 0 h 2113985"/>
              <a:gd name="connsiteX1" fmla="*/ 9195338 w 9938167"/>
              <a:gd name="connsiteY1" fmla="*/ 54643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9938167"/>
              <a:gd name="connsiteY0" fmla="*/ 0 h 2113985"/>
              <a:gd name="connsiteX1" fmla="*/ 8972228 w 9938167"/>
              <a:gd name="connsiteY1" fmla="*/ 35296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10239703"/>
              <a:gd name="connsiteY0" fmla="*/ 0 h 2133771"/>
              <a:gd name="connsiteX1" fmla="*/ 9273764 w 10239703"/>
              <a:gd name="connsiteY1" fmla="*/ 55082 h 2133771"/>
              <a:gd name="connsiteX2" fmla="*/ 10239703 w 10239703"/>
              <a:gd name="connsiteY2" fmla="*/ 1779571 h 2133771"/>
              <a:gd name="connsiteX3" fmla="*/ 794723 w 10239703"/>
              <a:gd name="connsiteY3" fmla="*/ 2133771 h 2133771"/>
              <a:gd name="connsiteX4" fmla="*/ 0 w 10239703"/>
              <a:gd name="connsiteY4" fmla="*/ 0 h 2133771"/>
              <a:gd name="connsiteX0" fmla="*/ 0 w 10476680"/>
              <a:gd name="connsiteY0" fmla="*/ 31673 h 2078689"/>
              <a:gd name="connsiteX1" fmla="*/ 9510741 w 10476680"/>
              <a:gd name="connsiteY1" fmla="*/ 0 h 2078689"/>
              <a:gd name="connsiteX2" fmla="*/ 10476680 w 10476680"/>
              <a:gd name="connsiteY2" fmla="*/ 1724489 h 2078689"/>
              <a:gd name="connsiteX3" fmla="*/ 1031700 w 10476680"/>
              <a:gd name="connsiteY3" fmla="*/ 2078689 h 2078689"/>
              <a:gd name="connsiteX4" fmla="*/ 0 w 10476680"/>
              <a:gd name="connsiteY4" fmla="*/ 31673 h 2078689"/>
              <a:gd name="connsiteX0" fmla="*/ 0 w 10439359"/>
              <a:gd name="connsiteY0" fmla="*/ 46360 h 2078689"/>
              <a:gd name="connsiteX1" fmla="*/ 9473420 w 10439359"/>
              <a:gd name="connsiteY1" fmla="*/ 0 h 2078689"/>
              <a:gd name="connsiteX2" fmla="*/ 10439359 w 10439359"/>
              <a:gd name="connsiteY2" fmla="*/ 1724489 h 2078689"/>
              <a:gd name="connsiteX3" fmla="*/ 994379 w 10439359"/>
              <a:gd name="connsiteY3" fmla="*/ 2078689 h 2078689"/>
              <a:gd name="connsiteX4" fmla="*/ 0 w 10439359"/>
              <a:gd name="connsiteY4" fmla="*/ 46360 h 2078689"/>
              <a:gd name="connsiteX0" fmla="*/ 0 w 10410422"/>
              <a:gd name="connsiteY0" fmla="*/ 50142 h 2078689"/>
              <a:gd name="connsiteX1" fmla="*/ 9444483 w 10410422"/>
              <a:gd name="connsiteY1" fmla="*/ 0 h 2078689"/>
              <a:gd name="connsiteX2" fmla="*/ 10410422 w 10410422"/>
              <a:gd name="connsiteY2" fmla="*/ 1724489 h 2078689"/>
              <a:gd name="connsiteX3" fmla="*/ 965442 w 10410422"/>
              <a:gd name="connsiteY3" fmla="*/ 2078689 h 2078689"/>
              <a:gd name="connsiteX4" fmla="*/ 0 w 10410422"/>
              <a:gd name="connsiteY4" fmla="*/ 50142 h 2078689"/>
              <a:gd name="connsiteX0" fmla="*/ 0 w 10410422"/>
              <a:gd name="connsiteY0" fmla="*/ 50142 h 2065700"/>
              <a:gd name="connsiteX1" fmla="*/ 9444483 w 10410422"/>
              <a:gd name="connsiteY1" fmla="*/ 0 h 2065700"/>
              <a:gd name="connsiteX2" fmla="*/ 10410422 w 10410422"/>
              <a:gd name="connsiteY2" fmla="*/ 1724489 h 2065700"/>
              <a:gd name="connsiteX3" fmla="*/ 1016191 w 10410422"/>
              <a:gd name="connsiteY3" fmla="*/ 2065700 h 2065700"/>
              <a:gd name="connsiteX4" fmla="*/ 0 w 10410422"/>
              <a:gd name="connsiteY4" fmla="*/ 50142 h 2065700"/>
              <a:gd name="connsiteX0" fmla="*/ 0 w 10352987"/>
              <a:gd name="connsiteY0" fmla="*/ 136131 h 2065700"/>
              <a:gd name="connsiteX1" fmla="*/ 9387048 w 10352987"/>
              <a:gd name="connsiteY1" fmla="*/ 0 h 2065700"/>
              <a:gd name="connsiteX2" fmla="*/ 10352987 w 10352987"/>
              <a:gd name="connsiteY2" fmla="*/ 1724489 h 2065700"/>
              <a:gd name="connsiteX3" fmla="*/ 958756 w 10352987"/>
              <a:gd name="connsiteY3" fmla="*/ 2065700 h 2065700"/>
              <a:gd name="connsiteX4" fmla="*/ 0 w 10352987"/>
              <a:gd name="connsiteY4" fmla="*/ 136131 h 2065700"/>
              <a:gd name="connsiteX0" fmla="*/ 0 w 10262833"/>
              <a:gd name="connsiteY0" fmla="*/ 196966 h 2065700"/>
              <a:gd name="connsiteX1" fmla="*/ 9296894 w 10262833"/>
              <a:gd name="connsiteY1" fmla="*/ 0 h 2065700"/>
              <a:gd name="connsiteX2" fmla="*/ 10262833 w 10262833"/>
              <a:gd name="connsiteY2" fmla="*/ 1724489 h 2065700"/>
              <a:gd name="connsiteX3" fmla="*/ 868602 w 10262833"/>
              <a:gd name="connsiteY3" fmla="*/ 2065700 h 2065700"/>
              <a:gd name="connsiteX4" fmla="*/ 0 w 10262833"/>
              <a:gd name="connsiteY4" fmla="*/ 196966 h 2065700"/>
              <a:gd name="connsiteX0" fmla="*/ 0 w 10262833"/>
              <a:gd name="connsiteY0" fmla="*/ 196966 h 2065700"/>
              <a:gd name="connsiteX1" fmla="*/ 199674 w 10262833"/>
              <a:gd name="connsiteY1" fmla="*/ 241406 h 2065700"/>
              <a:gd name="connsiteX2" fmla="*/ 9296894 w 10262833"/>
              <a:gd name="connsiteY2" fmla="*/ 0 h 2065700"/>
              <a:gd name="connsiteX3" fmla="*/ 10262833 w 10262833"/>
              <a:gd name="connsiteY3" fmla="*/ 1724489 h 2065700"/>
              <a:gd name="connsiteX4" fmla="*/ 868602 w 10262833"/>
              <a:gd name="connsiteY4" fmla="*/ 2065700 h 2065700"/>
              <a:gd name="connsiteX5" fmla="*/ 0 w 10262833"/>
              <a:gd name="connsiteY5" fmla="*/ 196966 h 2065700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9136"/>
              <a:gd name="connsiteY0" fmla="*/ 196966 h 2049752"/>
              <a:gd name="connsiteX1" fmla="*/ 199674 w 10269136"/>
              <a:gd name="connsiteY1" fmla="*/ 241406 h 2049752"/>
              <a:gd name="connsiteX2" fmla="*/ 9296894 w 10269136"/>
              <a:gd name="connsiteY2" fmla="*/ 0 h 2049752"/>
              <a:gd name="connsiteX3" fmla="*/ 10269136 w 10269136"/>
              <a:gd name="connsiteY3" fmla="*/ 1676261 h 2049752"/>
              <a:gd name="connsiteX4" fmla="*/ 821635 w 10269136"/>
              <a:gd name="connsiteY4" fmla="*/ 2049752 h 2049752"/>
              <a:gd name="connsiteX5" fmla="*/ 0 w 10269136"/>
              <a:gd name="connsiteY5" fmla="*/ 196966 h 2049752"/>
              <a:gd name="connsiteX0" fmla="*/ 0 w 10253626"/>
              <a:gd name="connsiteY0" fmla="*/ 196966 h 2049752"/>
              <a:gd name="connsiteX1" fmla="*/ 199674 w 10253626"/>
              <a:gd name="connsiteY1" fmla="*/ 241406 h 2049752"/>
              <a:gd name="connsiteX2" fmla="*/ 9296894 w 10253626"/>
              <a:gd name="connsiteY2" fmla="*/ 0 h 2049752"/>
              <a:gd name="connsiteX3" fmla="*/ 10253626 w 10253626"/>
              <a:gd name="connsiteY3" fmla="*/ 1644803 h 2049752"/>
              <a:gd name="connsiteX4" fmla="*/ 821635 w 10253626"/>
              <a:gd name="connsiteY4" fmla="*/ 2049752 h 2049752"/>
              <a:gd name="connsiteX5" fmla="*/ 0 w 10253626"/>
              <a:gd name="connsiteY5" fmla="*/ 196966 h 2049752"/>
              <a:gd name="connsiteX0" fmla="*/ 0 w 10186106"/>
              <a:gd name="connsiteY0" fmla="*/ 196966 h 2049752"/>
              <a:gd name="connsiteX1" fmla="*/ 199674 w 10186106"/>
              <a:gd name="connsiteY1" fmla="*/ 241406 h 2049752"/>
              <a:gd name="connsiteX2" fmla="*/ 9296894 w 10186106"/>
              <a:gd name="connsiteY2" fmla="*/ 0 h 2049752"/>
              <a:gd name="connsiteX3" fmla="*/ 10186106 w 10186106"/>
              <a:gd name="connsiteY3" fmla="*/ 1635979 h 2049752"/>
              <a:gd name="connsiteX4" fmla="*/ 821635 w 10186106"/>
              <a:gd name="connsiteY4" fmla="*/ 2049752 h 2049752"/>
              <a:gd name="connsiteX5" fmla="*/ 0 w 10186106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9731"/>
              <a:gd name="connsiteY0" fmla="*/ 196966 h 2049752"/>
              <a:gd name="connsiteX1" fmla="*/ 199674 w 10229731"/>
              <a:gd name="connsiteY1" fmla="*/ 241406 h 2049752"/>
              <a:gd name="connsiteX2" fmla="*/ 9296894 w 10229731"/>
              <a:gd name="connsiteY2" fmla="*/ 0 h 2049752"/>
              <a:gd name="connsiteX3" fmla="*/ 10229731 w 10229731"/>
              <a:gd name="connsiteY3" fmla="*/ 1602439 h 2049752"/>
              <a:gd name="connsiteX4" fmla="*/ 821635 w 10229731"/>
              <a:gd name="connsiteY4" fmla="*/ 2049752 h 2049752"/>
              <a:gd name="connsiteX5" fmla="*/ 0 w 10229731"/>
              <a:gd name="connsiteY5" fmla="*/ 196966 h 2049752"/>
              <a:gd name="connsiteX0" fmla="*/ 0 w 10221346"/>
              <a:gd name="connsiteY0" fmla="*/ 196966 h 2049752"/>
              <a:gd name="connsiteX1" fmla="*/ 199674 w 10221346"/>
              <a:gd name="connsiteY1" fmla="*/ 241406 h 2049752"/>
              <a:gd name="connsiteX2" fmla="*/ 9296894 w 10221346"/>
              <a:gd name="connsiteY2" fmla="*/ 0 h 2049752"/>
              <a:gd name="connsiteX3" fmla="*/ 10221346 w 10221346"/>
              <a:gd name="connsiteY3" fmla="*/ 1591533 h 2049752"/>
              <a:gd name="connsiteX4" fmla="*/ 821635 w 10221346"/>
              <a:gd name="connsiteY4" fmla="*/ 2049752 h 2049752"/>
              <a:gd name="connsiteX5" fmla="*/ 0 w 10221346"/>
              <a:gd name="connsiteY5" fmla="*/ 196966 h 2049752"/>
              <a:gd name="connsiteX0" fmla="*/ 0 w 10221346"/>
              <a:gd name="connsiteY0" fmla="*/ 205790 h 2058576"/>
              <a:gd name="connsiteX1" fmla="*/ 199674 w 10221346"/>
              <a:gd name="connsiteY1" fmla="*/ 250230 h 2058576"/>
              <a:gd name="connsiteX2" fmla="*/ 9229374 w 10221346"/>
              <a:gd name="connsiteY2" fmla="*/ 0 h 2058576"/>
              <a:gd name="connsiteX3" fmla="*/ 10221346 w 10221346"/>
              <a:gd name="connsiteY3" fmla="*/ 1600357 h 2058576"/>
              <a:gd name="connsiteX4" fmla="*/ 821635 w 10221346"/>
              <a:gd name="connsiteY4" fmla="*/ 2058576 h 2058576"/>
              <a:gd name="connsiteX5" fmla="*/ 0 w 10221346"/>
              <a:gd name="connsiteY5" fmla="*/ 205790 h 2058576"/>
              <a:gd name="connsiteX0" fmla="*/ 0 w 10221346"/>
              <a:gd name="connsiteY0" fmla="*/ 194941 h 2047727"/>
              <a:gd name="connsiteX1" fmla="*/ 199674 w 10221346"/>
              <a:gd name="connsiteY1" fmla="*/ 239381 h 2047727"/>
              <a:gd name="connsiteX2" fmla="*/ 9012128 w 10221346"/>
              <a:gd name="connsiteY2" fmla="*/ 0 h 2047727"/>
              <a:gd name="connsiteX3" fmla="*/ 10221346 w 10221346"/>
              <a:gd name="connsiteY3" fmla="*/ 1589508 h 2047727"/>
              <a:gd name="connsiteX4" fmla="*/ 821635 w 10221346"/>
              <a:gd name="connsiteY4" fmla="*/ 2047727 h 2047727"/>
              <a:gd name="connsiteX5" fmla="*/ 0 w 10221346"/>
              <a:gd name="connsiteY5" fmla="*/ 194941 h 2047727"/>
              <a:gd name="connsiteX0" fmla="*/ 0 w 10221346"/>
              <a:gd name="connsiteY0" fmla="*/ 203822 h 2056608"/>
              <a:gd name="connsiteX1" fmla="*/ 199674 w 10221346"/>
              <a:gd name="connsiteY1" fmla="*/ 248262 h 2056608"/>
              <a:gd name="connsiteX2" fmla="*/ 8718977 w 10221346"/>
              <a:gd name="connsiteY2" fmla="*/ 0 h 2056608"/>
              <a:gd name="connsiteX3" fmla="*/ 10221346 w 10221346"/>
              <a:gd name="connsiteY3" fmla="*/ 1598389 h 2056608"/>
              <a:gd name="connsiteX4" fmla="*/ 821635 w 10221346"/>
              <a:gd name="connsiteY4" fmla="*/ 2056608 h 2056608"/>
              <a:gd name="connsiteX5" fmla="*/ 0 w 10221346"/>
              <a:gd name="connsiteY5" fmla="*/ 203822 h 2056608"/>
              <a:gd name="connsiteX0" fmla="*/ 621961 w 10021672"/>
              <a:gd name="connsiteY0" fmla="*/ 2056608 h 2056608"/>
              <a:gd name="connsiteX1" fmla="*/ 0 w 10021672"/>
              <a:gd name="connsiteY1" fmla="*/ 248262 h 2056608"/>
              <a:gd name="connsiteX2" fmla="*/ 8519303 w 10021672"/>
              <a:gd name="connsiteY2" fmla="*/ 0 h 2056608"/>
              <a:gd name="connsiteX3" fmla="*/ 10021672 w 10021672"/>
              <a:gd name="connsiteY3" fmla="*/ 1598389 h 2056608"/>
              <a:gd name="connsiteX4" fmla="*/ 621961 w 10021672"/>
              <a:gd name="connsiteY4" fmla="*/ 2056608 h 2056608"/>
              <a:gd name="connsiteX0" fmla="*/ 731461 w 10131172"/>
              <a:gd name="connsiteY0" fmla="*/ 2056608 h 2056608"/>
              <a:gd name="connsiteX1" fmla="*/ 0 w 10131172"/>
              <a:gd name="connsiteY1" fmla="*/ 410537 h 2056608"/>
              <a:gd name="connsiteX2" fmla="*/ 8628803 w 10131172"/>
              <a:gd name="connsiteY2" fmla="*/ 0 h 2056608"/>
              <a:gd name="connsiteX3" fmla="*/ 10131172 w 10131172"/>
              <a:gd name="connsiteY3" fmla="*/ 1598389 h 2056608"/>
              <a:gd name="connsiteX4" fmla="*/ 731461 w 10131172"/>
              <a:gd name="connsiteY4" fmla="*/ 2056608 h 2056608"/>
              <a:gd name="connsiteX0" fmla="*/ 658956 w 10058667"/>
              <a:gd name="connsiteY0" fmla="*/ 2056608 h 2056608"/>
              <a:gd name="connsiteX1" fmla="*/ 0 w 10058667"/>
              <a:gd name="connsiteY1" fmla="*/ 606410 h 2056608"/>
              <a:gd name="connsiteX2" fmla="*/ 8556298 w 10058667"/>
              <a:gd name="connsiteY2" fmla="*/ 0 h 2056608"/>
              <a:gd name="connsiteX3" fmla="*/ 10058667 w 10058667"/>
              <a:gd name="connsiteY3" fmla="*/ 1598389 h 2056608"/>
              <a:gd name="connsiteX4" fmla="*/ 658956 w 10058667"/>
              <a:gd name="connsiteY4" fmla="*/ 2056608 h 2056608"/>
              <a:gd name="connsiteX0" fmla="*/ 599056 w 9998767"/>
              <a:gd name="connsiteY0" fmla="*/ 2056608 h 2056608"/>
              <a:gd name="connsiteX1" fmla="*/ 0 w 9998767"/>
              <a:gd name="connsiteY1" fmla="*/ 898739 h 2056608"/>
              <a:gd name="connsiteX2" fmla="*/ 8496398 w 9998767"/>
              <a:gd name="connsiteY2" fmla="*/ 0 h 2056608"/>
              <a:gd name="connsiteX3" fmla="*/ 9998767 w 9998767"/>
              <a:gd name="connsiteY3" fmla="*/ 1598389 h 2056608"/>
              <a:gd name="connsiteX4" fmla="*/ 599056 w 9998767"/>
              <a:gd name="connsiteY4" fmla="*/ 2056608 h 2056608"/>
              <a:gd name="connsiteX0" fmla="*/ 459852 w 9859563"/>
              <a:gd name="connsiteY0" fmla="*/ 2056608 h 2056608"/>
              <a:gd name="connsiteX1" fmla="*/ 0 w 9859563"/>
              <a:gd name="connsiteY1" fmla="*/ 1034656 h 2056608"/>
              <a:gd name="connsiteX2" fmla="*/ 8357194 w 9859563"/>
              <a:gd name="connsiteY2" fmla="*/ 0 h 2056608"/>
              <a:gd name="connsiteX3" fmla="*/ 9859563 w 9859563"/>
              <a:gd name="connsiteY3" fmla="*/ 1598389 h 2056608"/>
              <a:gd name="connsiteX4" fmla="*/ 459852 w 9859563"/>
              <a:gd name="connsiteY4" fmla="*/ 2056608 h 2056608"/>
              <a:gd name="connsiteX0" fmla="*/ 388933 w 9788644"/>
              <a:gd name="connsiteY0" fmla="*/ 2056608 h 2056608"/>
              <a:gd name="connsiteX1" fmla="*/ 0 w 9788644"/>
              <a:gd name="connsiteY1" fmla="*/ 867337 h 2056608"/>
              <a:gd name="connsiteX2" fmla="*/ 8286275 w 9788644"/>
              <a:gd name="connsiteY2" fmla="*/ 0 h 2056608"/>
              <a:gd name="connsiteX3" fmla="*/ 9788644 w 9788644"/>
              <a:gd name="connsiteY3" fmla="*/ 1598389 h 2056608"/>
              <a:gd name="connsiteX4" fmla="*/ 388933 w 9788644"/>
              <a:gd name="connsiteY4" fmla="*/ 2056608 h 2056608"/>
              <a:gd name="connsiteX0" fmla="*/ 543263 w 9942974"/>
              <a:gd name="connsiteY0" fmla="*/ 2056608 h 2056608"/>
              <a:gd name="connsiteX1" fmla="*/ 0 w 9942974"/>
              <a:gd name="connsiteY1" fmla="*/ 847167 h 2056608"/>
              <a:gd name="connsiteX2" fmla="*/ 8440605 w 9942974"/>
              <a:gd name="connsiteY2" fmla="*/ 0 h 2056608"/>
              <a:gd name="connsiteX3" fmla="*/ 9942974 w 9942974"/>
              <a:gd name="connsiteY3" fmla="*/ 1598389 h 2056608"/>
              <a:gd name="connsiteX4" fmla="*/ 543263 w 9942974"/>
              <a:gd name="connsiteY4" fmla="*/ 2056608 h 2056608"/>
              <a:gd name="connsiteX0" fmla="*/ 543263 w 9942974"/>
              <a:gd name="connsiteY0" fmla="*/ 1956370 h 1956370"/>
              <a:gd name="connsiteX1" fmla="*/ 0 w 9942974"/>
              <a:gd name="connsiteY1" fmla="*/ 746929 h 1956370"/>
              <a:gd name="connsiteX2" fmla="*/ 8456936 w 9942974"/>
              <a:gd name="connsiteY2" fmla="*/ 0 h 1956370"/>
              <a:gd name="connsiteX3" fmla="*/ 9942974 w 9942974"/>
              <a:gd name="connsiteY3" fmla="*/ 1498151 h 1956370"/>
              <a:gd name="connsiteX4" fmla="*/ 543263 w 9942974"/>
              <a:gd name="connsiteY4" fmla="*/ 1956370 h 1956370"/>
              <a:gd name="connsiteX0" fmla="*/ 543263 w 9942974"/>
              <a:gd name="connsiteY0" fmla="*/ 1853610 h 1853610"/>
              <a:gd name="connsiteX1" fmla="*/ 0 w 9942974"/>
              <a:gd name="connsiteY1" fmla="*/ 644169 h 1853610"/>
              <a:gd name="connsiteX2" fmla="*/ 8492558 w 9942974"/>
              <a:gd name="connsiteY2" fmla="*/ 0 h 1853610"/>
              <a:gd name="connsiteX3" fmla="*/ 9942974 w 9942974"/>
              <a:gd name="connsiteY3" fmla="*/ 1395391 h 1853610"/>
              <a:gd name="connsiteX4" fmla="*/ 543263 w 9942974"/>
              <a:gd name="connsiteY4" fmla="*/ 1853610 h 1853610"/>
              <a:gd name="connsiteX0" fmla="*/ 543263 w 9942974"/>
              <a:gd name="connsiteY0" fmla="*/ 1778527 h 1778527"/>
              <a:gd name="connsiteX1" fmla="*/ 0 w 9942974"/>
              <a:gd name="connsiteY1" fmla="*/ 569086 h 1778527"/>
              <a:gd name="connsiteX2" fmla="*/ 8541608 w 9942974"/>
              <a:gd name="connsiteY2" fmla="*/ 0 h 1778527"/>
              <a:gd name="connsiteX3" fmla="*/ 9942974 w 9942974"/>
              <a:gd name="connsiteY3" fmla="*/ 1320308 h 1778527"/>
              <a:gd name="connsiteX4" fmla="*/ 543263 w 9942974"/>
              <a:gd name="connsiteY4" fmla="*/ 1778527 h 1778527"/>
              <a:gd name="connsiteX0" fmla="*/ 543263 w 9818020"/>
              <a:gd name="connsiteY0" fmla="*/ 1778527 h 1778527"/>
              <a:gd name="connsiteX1" fmla="*/ 0 w 9818020"/>
              <a:gd name="connsiteY1" fmla="*/ 569086 h 1778527"/>
              <a:gd name="connsiteX2" fmla="*/ 8541608 w 9818020"/>
              <a:gd name="connsiteY2" fmla="*/ 0 h 1778527"/>
              <a:gd name="connsiteX3" fmla="*/ 9818020 w 9818020"/>
              <a:gd name="connsiteY3" fmla="*/ 1225496 h 1778527"/>
              <a:gd name="connsiteX4" fmla="*/ 543263 w 9818020"/>
              <a:gd name="connsiteY4" fmla="*/ 1778527 h 1778527"/>
              <a:gd name="connsiteX0" fmla="*/ 543263 w 9782398"/>
              <a:gd name="connsiteY0" fmla="*/ 1778527 h 1778527"/>
              <a:gd name="connsiteX1" fmla="*/ 0 w 9782398"/>
              <a:gd name="connsiteY1" fmla="*/ 569086 h 1778527"/>
              <a:gd name="connsiteX2" fmla="*/ 8541608 w 9782398"/>
              <a:gd name="connsiteY2" fmla="*/ 0 h 1778527"/>
              <a:gd name="connsiteX3" fmla="*/ 9782398 w 9782398"/>
              <a:gd name="connsiteY3" fmla="*/ 1122736 h 1778527"/>
              <a:gd name="connsiteX4" fmla="*/ 543263 w 9782398"/>
              <a:gd name="connsiteY4" fmla="*/ 1778527 h 1778527"/>
              <a:gd name="connsiteX0" fmla="*/ 543263 w 9797910"/>
              <a:gd name="connsiteY0" fmla="*/ 1778527 h 1778527"/>
              <a:gd name="connsiteX1" fmla="*/ 0 w 9797910"/>
              <a:gd name="connsiteY1" fmla="*/ 569086 h 1778527"/>
              <a:gd name="connsiteX2" fmla="*/ 8541608 w 9797910"/>
              <a:gd name="connsiteY2" fmla="*/ 0 h 1778527"/>
              <a:gd name="connsiteX3" fmla="*/ 9797910 w 9797910"/>
              <a:gd name="connsiteY3" fmla="*/ 1154194 h 1778527"/>
              <a:gd name="connsiteX4" fmla="*/ 543263 w 9797910"/>
              <a:gd name="connsiteY4" fmla="*/ 1778527 h 1778527"/>
              <a:gd name="connsiteX0" fmla="*/ 616646 w 9871293"/>
              <a:gd name="connsiteY0" fmla="*/ 1778527 h 1778527"/>
              <a:gd name="connsiteX1" fmla="*/ 0 w 9871293"/>
              <a:gd name="connsiteY1" fmla="*/ 530064 h 1778527"/>
              <a:gd name="connsiteX2" fmla="*/ 8614991 w 9871293"/>
              <a:gd name="connsiteY2" fmla="*/ 0 h 1778527"/>
              <a:gd name="connsiteX3" fmla="*/ 9871293 w 9871293"/>
              <a:gd name="connsiteY3" fmla="*/ 1154194 h 1778527"/>
              <a:gd name="connsiteX4" fmla="*/ 616646 w 9871293"/>
              <a:gd name="connsiteY4" fmla="*/ 1778527 h 1778527"/>
              <a:gd name="connsiteX0" fmla="*/ 562553 w 9871293"/>
              <a:gd name="connsiteY0" fmla="*/ 1742027 h 1742027"/>
              <a:gd name="connsiteX1" fmla="*/ 0 w 9871293"/>
              <a:gd name="connsiteY1" fmla="*/ 530064 h 1742027"/>
              <a:gd name="connsiteX2" fmla="*/ 8614991 w 9871293"/>
              <a:gd name="connsiteY2" fmla="*/ 0 h 1742027"/>
              <a:gd name="connsiteX3" fmla="*/ 9871293 w 9871293"/>
              <a:gd name="connsiteY3" fmla="*/ 1154194 h 1742027"/>
              <a:gd name="connsiteX4" fmla="*/ 562553 w 9871293"/>
              <a:gd name="connsiteY4" fmla="*/ 1742027 h 174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1293" h="1742027">
                <a:moveTo>
                  <a:pt x="562553" y="1742027"/>
                </a:moveTo>
                <a:lnTo>
                  <a:pt x="0" y="530064"/>
                </a:lnTo>
                <a:lnTo>
                  <a:pt x="8614991" y="0"/>
                </a:lnTo>
                <a:lnTo>
                  <a:pt x="9871293" y="1154194"/>
                </a:lnTo>
                <a:lnTo>
                  <a:pt x="562553" y="1742027"/>
                </a:lnTo>
                <a:close/>
              </a:path>
            </a:pathLst>
          </a:custGeom>
          <a:blipFill>
            <a:blip r:embed="rId18"/>
            <a:stretch>
              <a:fillRect/>
            </a:stretch>
          </a:blipFill>
          <a:ln w="12700" cap="flat" cmpd="sng" algn="ctr">
            <a:solidFill>
              <a:srgbClr val="C0C0C0"/>
            </a:solidFill>
            <a:prstDash val="solid"/>
            <a:miter lim="800000"/>
          </a:ln>
          <a:effectLst/>
          <a:scene3d>
            <a:camera prst="isometricOffAxis2Top"/>
            <a:lightRig rig="threePt" dir="t"/>
          </a:scene3d>
          <a:sp3d>
            <a:bevelT prst="relaxedInset"/>
          </a:sp3d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15A75341-D078-42B3-ABFD-1DA13A8DDFAE}"/>
              </a:ext>
            </a:extLst>
          </p:cNvPr>
          <p:cNvGrpSpPr/>
          <p:nvPr/>
        </p:nvGrpSpPr>
        <p:grpSpPr>
          <a:xfrm>
            <a:off x="9021954" y="1207087"/>
            <a:ext cx="2962387" cy="4729968"/>
            <a:chOff x="671208" y="287341"/>
            <a:chExt cx="4692641" cy="6570659"/>
          </a:xfrm>
        </p:grpSpPr>
        <p:pic>
          <p:nvPicPr>
            <p:cNvPr id="454" name="Picture 453">
              <a:extLst>
                <a:ext uri="{FF2B5EF4-FFF2-40B4-BE49-F238E27FC236}">
                  <a16:creationId xmlns:a16="http://schemas.microsoft.com/office/drawing/2014/main" id="{5F523B6B-11A6-477F-AC19-2A0E39F5FC0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/>
            <a:srcRect l="56258" t="88917" r="28325" b="2128"/>
            <a:stretch/>
          </p:blipFill>
          <p:spPr>
            <a:xfrm>
              <a:off x="2505023" y="5837154"/>
              <a:ext cx="494513" cy="680564"/>
            </a:xfrm>
            <a:prstGeom prst="rect">
              <a:avLst/>
            </a:prstGeom>
          </p:spPr>
        </p:pic>
        <p:pic>
          <p:nvPicPr>
            <p:cNvPr id="455" name="Picture 454">
              <a:extLst>
                <a:ext uri="{FF2B5EF4-FFF2-40B4-BE49-F238E27FC236}">
                  <a16:creationId xmlns:a16="http://schemas.microsoft.com/office/drawing/2014/main" id="{CEEF3C52-E2F0-4EB9-B4B1-4F4A14DC5AB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/>
            <a:srcRect l="56258" t="88917" r="28325" b="2128"/>
            <a:stretch/>
          </p:blipFill>
          <p:spPr>
            <a:xfrm>
              <a:off x="1197192" y="5690244"/>
              <a:ext cx="494513" cy="680564"/>
            </a:xfrm>
            <a:prstGeom prst="rect">
              <a:avLst/>
            </a:prstGeom>
          </p:spPr>
        </p:pic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0A037B69-1CF8-4865-B312-59A09D36FD5E}"/>
                </a:ext>
              </a:extLst>
            </p:cNvPr>
            <p:cNvCxnSpPr/>
            <p:nvPr/>
          </p:nvCxnSpPr>
          <p:spPr>
            <a:xfrm>
              <a:off x="1436632" y="393355"/>
              <a:ext cx="1457681" cy="0"/>
            </a:xfrm>
            <a:prstGeom prst="line">
              <a:avLst/>
            </a:prstGeom>
            <a:noFill/>
            <a:ln w="12700" cap="flat" cmpd="sng" algn="ctr">
              <a:solidFill>
                <a:srgbClr val="B8B8B8"/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</p:cxnSp>
        <p:sp>
          <p:nvSpPr>
            <p:cNvPr id="457" name="Rectangle 4">
              <a:extLst>
                <a:ext uri="{FF2B5EF4-FFF2-40B4-BE49-F238E27FC236}">
                  <a16:creationId xmlns:a16="http://schemas.microsoft.com/office/drawing/2014/main" id="{8E7A0D2F-F0ED-41A2-BA23-BB2D3251831F}"/>
                </a:ext>
              </a:extLst>
            </p:cNvPr>
            <p:cNvSpPr/>
            <p:nvPr/>
          </p:nvSpPr>
          <p:spPr>
            <a:xfrm>
              <a:off x="1094544" y="5242030"/>
              <a:ext cx="1647169" cy="1511042"/>
            </a:xfrm>
            <a:custGeom>
              <a:avLst/>
              <a:gdLst>
                <a:gd name="connsiteX0" fmla="*/ 0 w 996777"/>
                <a:gd name="connsiteY0" fmla="*/ 0 h 914400"/>
                <a:gd name="connsiteX1" fmla="*/ 996777 w 996777"/>
                <a:gd name="connsiteY1" fmla="*/ 0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  <a:gd name="connsiteX0" fmla="*/ 0 w 996777"/>
                <a:gd name="connsiteY0" fmla="*/ 10886 h 925286"/>
                <a:gd name="connsiteX1" fmla="*/ 920577 w 996777"/>
                <a:gd name="connsiteY1" fmla="*/ 0 h 925286"/>
                <a:gd name="connsiteX2" fmla="*/ 996777 w 996777"/>
                <a:gd name="connsiteY2" fmla="*/ 925286 h 925286"/>
                <a:gd name="connsiteX3" fmla="*/ 0 w 996777"/>
                <a:gd name="connsiteY3" fmla="*/ 925286 h 925286"/>
                <a:gd name="connsiteX4" fmla="*/ 0 w 996777"/>
                <a:gd name="connsiteY4" fmla="*/ 10886 h 925286"/>
                <a:gd name="connsiteX0" fmla="*/ 0 w 996777"/>
                <a:gd name="connsiteY0" fmla="*/ 0 h 914400"/>
                <a:gd name="connsiteX1" fmla="*/ 964120 w 996777"/>
                <a:gd name="connsiteY1" fmla="*/ 10885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  <a:gd name="connsiteX0" fmla="*/ 0 w 996777"/>
                <a:gd name="connsiteY0" fmla="*/ 0 h 914400"/>
                <a:gd name="connsiteX1" fmla="*/ 985891 w 996777"/>
                <a:gd name="connsiteY1" fmla="*/ 21771 h 914400"/>
                <a:gd name="connsiteX2" fmla="*/ 996777 w 996777"/>
                <a:gd name="connsiteY2" fmla="*/ 914400 h 914400"/>
                <a:gd name="connsiteX3" fmla="*/ 0 w 996777"/>
                <a:gd name="connsiteY3" fmla="*/ 914400 h 914400"/>
                <a:gd name="connsiteX4" fmla="*/ 0 w 996777"/>
                <a:gd name="connsiteY4" fmla="*/ 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777" h="914400">
                  <a:moveTo>
                    <a:pt x="0" y="0"/>
                  </a:moveTo>
                  <a:lnTo>
                    <a:pt x="985891" y="21771"/>
                  </a:lnTo>
                  <a:lnTo>
                    <a:pt x="996777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6200" cap="flat" cmpd="sng" algn="ctr">
              <a:solidFill>
                <a:srgbClr val="B8B8B8"/>
              </a:solidFill>
              <a:prstDash val="solid"/>
              <a:miter lim="800000"/>
            </a:ln>
            <a:effectLst/>
            <a:scene3d>
              <a:camera prst="isometricOffAxis2Top"/>
              <a:lightRig rig="threePt" dir="t"/>
            </a:scene3d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Rectangle 3">
              <a:extLst>
                <a:ext uri="{FF2B5EF4-FFF2-40B4-BE49-F238E27FC236}">
                  <a16:creationId xmlns:a16="http://schemas.microsoft.com/office/drawing/2014/main" id="{1B780F41-09BC-4E8A-A8E9-41BA34D7EAFC}"/>
                </a:ext>
              </a:extLst>
            </p:cNvPr>
            <p:cNvSpPr/>
            <p:nvPr/>
          </p:nvSpPr>
          <p:spPr>
            <a:xfrm>
              <a:off x="2522691" y="441515"/>
              <a:ext cx="1152483" cy="5604195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54 w 522668"/>
                <a:gd name="connsiteY0" fmla="*/ 0 h 3649662"/>
                <a:gd name="connsiteX1" fmla="*/ 522668 w 522668"/>
                <a:gd name="connsiteY1" fmla="*/ 0 h 3649662"/>
                <a:gd name="connsiteX2" fmla="*/ 511782 w 522668"/>
                <a:gd name="connsiteY2" fmla="*/ 3301319 h 3649662"/>
                <a:gd name="connsiteX3" fmla="*/ 54582 w 522668"/>
                <a:gd name="connsiteY3" fmla="*/ 3649662 h 3649662"/>
                <a:gd name="connsiteX4" fmla="*/ 154 w 522668"/>
                <a:gd name="connsiteY4" fmla="*/ 0 h 3649662"/>
                <a:gd name="connsiteX0" fmla="*/ 154 w 512015"/>
                <a:gd name="connsiteY0" fmla="*/ 0 h 3649662"/>
                <a:gd name="connsiteX1" fmla="*/ 479125 w 512015"/>
                <a:gd name="connsiteY1" fmla="*/ 0 h 3649662"/>
                <a:gd name="connsiteX2" fmla="*/ 511782 w 512015"/>
                <a:gd name="connsiteY2" fmla="*/ 3301319 h 3649662"/>
                <a:gd name="connsiteX3" fmla="*/ 54582 w 512015"/>
                <a:gd name="connsiteY3" fmla="*/ 3649662 h 3649662"/>
                <a:gd name="connsiteX4" fmla="*/ 154 w 512015"/>
                <a:gd name="connsiteY4" fmla="*/ 0 h 3649662"/>
                <a:gd name="connsiteX0" fmla="*/ 154 w 588065"/>
                <a:gd name="connsiteY0" fmla="*/ 0 h 3649662"/>
                <a:gd name="connsiteX1" fmla="*/ 479125 w 588065"/>
                <a:gd name="connsiteY1" fmla="*/ 0 h 3649662"/>
                <a:gd name="connsiteX2" fmla="*/ 587982 w 588065"/>
                <a:gd name="connsiteY2" fmla="*/ 3170690 h 3649662"/>
                <a:gd name="connsiteX3" fmla="*/ 54582 w 588065"/>
                <a:gd name="connsiteY3" fmla="*/ 3649662 h 3649662"/>
                <a:gd name="connsiteX4" fmla="*/ 154 w 588065"/>
                <a:gd name="connsiteY4" fmla="*/ 0 h 3649662"/>
                <a:gd name="connsiteX0" fmla="*/ 185 w 588096"/>
                <a:gd name="connsiteY0" fmla="*/ 0 h 3486377"/>
                <a:gd name="connsiteX1" fmla="*/ 479156 w 588096"/>
                <a:gd name="connsiteY1" fmla="*/ 0 h 3486377"/>
                <a:gd name="connsiteX2" fmla="*/ 588013 w 588096"/>
                <a:gd name="connsiteY2" fmla="*/ 3170690 h 3486377"/>
                <a:gd name="connsiteX3" fmla="*/ 43727 w 588096"/>
                <a:gd name="connsiteY3" fmla="*/ 3486377 h 3486377"/>
                <a:gd name="connsiteX4" fmla="*/ 185 w 588096"/>
                <a:gd name="connsiteY4" fmla="*/ 0 h 3486377"/>
                <a:gd name="connsiteX0" fmla="*/ 314 w 588225"/>
                <a:gd name="connsiteY0" fmla="*/ 0 h 3486377"/>
                <a:gd name="connsiteX1" fmla="*/ 479285 w 588225"/>
                <a:gd name="connsiteY1" fmla="*/ 0 h 3486377"/>
                <a:gd name="connsiteX2" fmla="*/ 588142 w 588225"/>
                <a:gd name="connsiteY2" fmla="*/ 3170690 h 3486377"/>
                <a:gd name="connsiteX3" fmla="*/ 22084 w 588225"/>
                <a:gd name="connsiteY3" fmla="*/ 3486377 h 3486377"/>
                <a:gd name="connsiteX4" fmla="*/ 314 w 588225"/>
                <a:gd name="connsiteY4" fmla="*/ 0 h 3486377"/>
                <a:gd name="connsiteX0" fmla="*/ 32658 w 511629"/>
                <a:gd name="connsiteY0" fmla="*/ 0 h 3486377"/>
                <a:gd name="connsiteX1" fmla="*/ 511629 w 511629"/>
                <a:gd name="connsiteY1" fmla="*/ 0 h 3486377"/>
                <a:gd name="connsiteX2" fmla="*/ 0 w 511629"/>
                <a:gd name="connsiteY2" fmla="*/ 3127147 h 3486377"/>
                <a:gd name="connsiteX3" fmla="*/ 54428 w 511629"/>
                <a:gd name="connsiteY3" fmla="*/ 3486377 h 3486377"/>
                <a:gd name="connsiteX4" fmla="*/ 32658 w 511629"/>
                <a:gd name="connsiteY4" fmla="*/ 0 h 3486377"/>
                <a:gd name="connsiteX0" fmla="*/ 315 w 664393"/>
                <a:gd name="connsiteY0" fmla="*/ 0 h 3486377"/>
                <a:gd name="connsiteX1" fmla="*/ 479286 w 664393"/>
                <a:gd name="connsiteY1" fmla="*/ 0 h 3486377"/>
                <a:gd name="connsiteX2" fmla="*/ 664343 w 664393"/>
                <a:gd name="connsiteY2" fmla="*/ 3170690 h 3486377"/>
                <a:gd name="connsiteX3" fmla="*/ 22085 w 664393"/>
                <a:gd name="connsiteY3" fmla="*/ 3486377 h 3486377"/>
                <a:gd name="connsiteX4" fmla="*/ 315 w 664393"/>
                <a:gd name="connsiteY4" fmla="*/ 0 h 3486377"/>
                <a:gd name="connsiteX0" fmla="*/ 315 w 479286"/>
                <a:gd name="connsiteY0" fmla="*/ 0 h 3486377"/>
                <a:gd name="connsiteX1" fmla="*/ 479286 w 479286"/>
                <a:gd name="connsiteY1" fmla="*/ 0 h 3486377"/>
                <a:gd name="connsiteX2" fmla="*/ 348657 w 479286"/>
                <a:gd name="connsiteY2" fmla="*/ 3170690 h 3486377"/>
                <a:gd name="connsiteX3" fmla="*/ 22085 w 479286"/>
                <a:gd name="connsiteY3" fmla="*/ 3486377 h 3486377"/>
                <a:gd name="connsiteX4" fmla="*/ 315 w 479286"/>
                <a:gd name="connsiteY4" fmla="*/ 0 h 3486377"/>
                <a:gd name="connsiteX0" fmla="*/ 315 w 512176"/>
                <a:gd name="connsiteY0" fmla="*/ 0 h 3486377"/>
                <a:gd name="connsiteX1" fmla="*/ 479286 w 512176"/>
                <a:gd name="connsiteY1" fmla="*/ 0 h 3486377"/>
                <a:gd name="connsiteX2" fmla="*/ 511943 w 512176"/>
                <a:gd name="connsiteY2" fmla="*/ 3181576 h 3486377"/>
                <a:gd name="connsiteX3" fmla="*/ 22085 w 512176"/>
                <a:gd name="connsiteY3" fmla="*/ 3486377 h 3486377"/>
                <a:gd name="connsiteX4" fmla="*/ 315 w 512176"/>
                <a:gd name="connsiteY4" fmla="*/ 0 h 3486377"/>
                <a:gd name="connsiteX0" fmla="*/ 315 w 512026"/>
                <a:gd name="connsiteY0" fmla="*/ 0 h 3486377"/>
                <a:gd name="connsiteX1" fmla="*/ 403086 w 512026"/>
                <a:gd name="connsiteY1" fmla="*/ 130629 h 3486377"/>
                <a:gd name="connsiteX2" fmla="*/ 511943 w 512026"/>
                <a:gd name="connsiteY2" fmla="*/ 3181576 h 3486377"/>
                <a:gd name="connsiteX3" fmla="*/ 22085 w 512026"/>
                <a:gd name="connsiteY3" fmla="*/ 3486377 h 3486377"/>
                <a:gd name="connsiteX4" fmla="*/ 315 w 512026"/>
                <a:gd name="connsiteY4" fmla="*/ 0 h 3486377"/>
                <a:gd name="connsiteX0" fmla="*/ 315 w 533715"/>
                <a:gd name="connsiteY0" fmla="*/ 0 h 3486377"/>
                <a:gd name="connsiteX1" fmla="*/ 533715 w 533715"/>
                <a:gd name="connsiteY1" fmla="*/ 0 h 3486377"/>
                <a:gd name="connsiteX2" fmla="*/ 511943 w 533715"/>
                <a:gd name="connsiteY2" fmla="*/ 3181576 h 3486377"/>
                <a:gd name="connsiteX3" fmla="*/ 22085 w 533715"/>
                <a:gd name="connsiteY3" fmla="*/ 3486377 h 3486377"/>
                <a:gd name="connsiteX4" fmla="*/ 315 w 533715"/>
                <a:gd name="connsiteY4" fmla="*/ 0 h 3486377"/>
                <a:gd name="connsiteX0" fmla="*/ 152504 w 511630"/>
                <a:gd name="connsiteY0" fmla="*/ 130926 h 3486377"/>
                <a:gd name="connsiteX1" fmla="*/ 511630 w 511630"/>
                <a:gd name="connsiteY1" fmla="*/ 0 h 3486377"/>
                <a:gd name="connsiteX2" fmla="*/ 489858 w 511630"/>
                <a:gd name="connsiteY2" fmla="*/ 3181576 h 3486377"/>
                <a:gd name="connsiteX3" fmla="*/ 0 w 511630"/>
                <a:gd name="connsiteY3" fmla="*/ 3486377 h 3486377"/>
                <a:gd name="connsiteX4" fmla="*/ 152504 w 511630"/>
                <a:gd name="connsiteY4" fmla="*/ 130926 h 3486377"/>
                <a:gd name="connsiteX0" fmla="*/ 1049 w 512665"/>
                <a:gd name="connsiteY0" fmla="*/ 87284 h 3486377"/>
                <a:gd name="connsiteX1" fmla="*/ 512665 w 512665"/>
                <a:gd name="connsiteY1" fmla="*/ 0 h 3486377"/>
                <a:gd name="connsiteX2" fmla="*/ 490893 w 512665"/>
                <a:gd name="connsiteY2" fmla="*/ 3181576 h 3486377"/>
                <a:gd name="connsiteX3" fmla="*/ 1035 w 512665"/>
                <a:gd name="connsiteY3" fmla="*/ 3486377 h 3486377"/>
                <a:gd name="connsiteX4" fmla="*/ 1049 w 512665"/>
                <a:gd name="connsiteY4" fmla="*/ 87284 h 3486377"/>
                <a:gd name="connsiteX0" fmla="*/ 1049 w 578162"/>
                <a:gd name="connsiteY0" fmla="*/ 87284 h 3486377"/>
                <a:gd name="connsiteX1" fmla="*/ 512665 w 578162"/>
                <a:gd name="connsiteY1" fmla="*/ 0 h 3486377"/>
                <a:gd name="connsiteX2" fmla="*/ 578031 w 578162"/>
                <a:gd name="connsiteY2" fmla="*/ 3257950 h 3486377"/>
                <a:gd name="connsiteX3" fmla="*/ 1035 w 578162"/>
                <a:gd name="connsiteY3" fmla="*/ 3486377 h 3486377"/>
                <a:gd name="connsiteX4" fmla="*/ 1049 w 578162"/>
                <a:gd name="connsiteY4" fmla="*/ 87284 h 3486377"/>
                <a:gd name="connsiteX0" fmla="*/ 1049 w 621683"/>
                <a:gd name="connsiteY0" fmla="*/ 87284 h 3486377"/>
                <a:gd name="connsiteX1" fmla="*/ 512665 w 621683"/>
                <a:gd name="connsiteY1" fmla="*/ 0 h 3486377"/>
                <a:gd name="connsiteX2" fmla="*/ 621600 w 621683"/>
                <a:gd name="connsiteY2" fmla="*/ 3388876 h 3486377"/>
                <a:gd name="connsiteX3" fmla="*/ 1035 w 621683"/>
                <a:gd name="connsiteY3" fmla="*/ 3486377 h 3486377"/>
                <a:gd name="connsiteX4" fmla="*/ 1049 w 621683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97832"/>
                <a:gd name="connsiteY0" fmla="*/ 0 h 3399093"/>
                <a:gd name="connsiteX1" fmla="*/ 697832 w 697832"/>
                <a:gd name="connsiteY1" fmla="*/ 54553 h 3399093"/>
                <a:gd name="connsiteX2" fmla="*/ 654276 w 697832"/>
                <a:gd name="connsiteY2" fmla="*/ 3345234 h 3399093"/>
                <a:gd name="connsiteX3" fmla="*/ 1035 w 697832"/>
                <a:gd name="connsiteY3" fmla="*/ 3399093 h 3399093"/>
                <a:gd name="connsiteX4" fmla="*/ 1049 w 697832"/>
                <a:gd name="connsiteY4" fmla="*/ 0 h 339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832" h="3399093">
                  <a:moveTo>
                    <a:pt x="1049" y="0"/>
                  </a:moveTo>
                  <a:lnTo>
                    <a:pt x="697832" y="54553"/>
                  </a:lnTo>
                  <a:cubicBezTo>
                    <a:pt x="694203" y="1154993"/>
                    <a:pt x="657905" y="2244794"/>
                    <a:pt x="654276" y="3345234"/>
                  </a:cubicBezTo>
                  <a:lnTo>
                    <a:pt x="1035" y="3399093"/>
                  </a:lnTo>
                  <a:cubicBezTo>
                    <a:pt x="4664" y="2189796"/>
                    <a:pt x="-2580" y="1209297"/>
                    <a:pt x="1049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ysClr val="windowText" lastClr="000000"/>
              </a:bgClr>
            </a:pattFill>
            <a:ln w="76200" cap="flat" cmpd="sng" algn="ctr">
              <a:solidFill>
                <a:srgbClr val="B8B8B8"/>
              </a:solidFill>
              <a:prstDash val="solid"/>
              <a:miter lim="800000"/>
            </a:ln>
            <a:effectLst/>
            <a:scene3d>
              <a:camera prst="isometricOffAxis2Right"/>
              <a:lightRig rig="threePt" dir="t"/>
            </a:scene3d>
            <a:sp3d>
              <a:bevelT/>
            </a:sp3d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A9B941BB-7230-4CFF-AB95-22E850163000}"/>
                </a:ext>
              </a:extLst>
            </p:cNvPr>
            <p:cNvCxnSpPr/>
            <p:nvPr/>
          </p:nvCxnSpPr>
          <p:spPr>
            <a:xfrm flipV="1">
              <a:off x="972766" y="642877"/>
              <a:ext cx="1385513" cy="8877"/>
            </a:xfrm>
            <a:prstGeom prst="line">
              <a:avLst/>
            </a:prstGeom>
            <a:noFill/>
            <a:ln w="12700" cap="flat" cmpd="sng" algn="ctr">
              <a:solidFill>
                <a:srgbClr val="B8B8B8"/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</p:cxnSp>
        <p:sp>
          <p:nvSpPr>
            <p:cNvPr id="460" name="Rectangle 459">
              <a:extLst>
                <a:ext uri="{FF2B5EF4-FFF2-40B4-BE49-F238E27FC236}">
                  <a16:creationId xmlns:a16="http://schemas.microsoft.com/office/drawing/2014/main" id="{D2D34B77-E650-4015-8EC0-7E8F0C451852}"/>
                </a:ext>
              </a:extLst>
            </p:cNvPr>
            <p:cNvSpPr/>
            <p:nvPr/>
          </p:nvSpPr>
          <p:spPr>
            <a:xfrm rot="21369468">
              <a:off x="3205465" y="1658175"/>
              <a:ext cx="1465166" cy="1684182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  <a:scene3d>
              <a:camera prst="isometricOffAxis2Top"/>
              <a:lightRig rig="threePt" dir="t"/>
            </a:scene3d>
          </p:spPr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61" name="Picture 460">
              <a:extLst>
                <a:ext uri="{FF2B5EF4-FFF2-40B4-BE49-F238E27FC236}">
                  <a16:creationId xmlns:a16="http://schemas.microsoft.com/office/drawing/2014/main" id="{1E7CEC2F-5ABD-49C7-A87B-AF2A3A6F580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/>
            <a:srcRect l="56258" t="88917" r="28325" b="2128"/>
            <a:stretch/>
          </p:blipFill>
          <p:spPr>
            <a:xfrm>
              <a:off x="2166521" y="6177436"/>
              <a:ext cx="494513" cy="680564"/>
            </a:xfrm>
            <a:prstGeom prst="rect">
              <a:avLst/>
            </a:prstGeom>
          </p:spPr>
        </p:pic>
        <p:sp>
          <p:nvSpPr>
            <p:cNvPr id="463" name="Rectangle 462">
              <a:extLst>
                <a:ext uri="{FF2B5EF4-FFF2-40B4-BE49-F238E27FC236}">
                  <a16:creationId xmlns:a16="http://schemas.microsoft.com/office/drawing/2014/main" id="{DCBD3FBB-4847-4E85-A7F9-346FAC13A970}"/>
                </a:ext>
              </a:extLst>
            </p:cNvPr>
            <p:cNvSpPr/>
            <p:nvPr/>
          </p:nvSpPr>
          <p:spPr>
            <a:xfrm rot="21369468">
              <a:off x="1253243" y="4651180"/>
              <a:ext cx="1465162" cy="1684182"/>
            </a:xfrm>
            <a:prstGeom prst="rect">
              <a:avLst/>
            </a:prstGeom>
            <a:solidFill>
              <a:srgbClr val="C2C2C2"/>
            </a:solidFill>
            <a:ln w="6350" cap="flat" cmpd="sng" algn="ctr">
              <a:noFill/>
              <a:prstDash val="solid"/>
              <a:miter lim="800000"/>
            </a:ln>
            <a:effectLst/>
            <a:scene3d>
              <a:camera prst="isometricOffAxis2Top"/>
              <a:lightRig rig="threePt" dir="t"/>
            </a:scene3d>
          </p:spPr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Rectangle 463">
              <a:extLst>
                <a:ext uri="{FF2B5EF4-FFF2-40B4-BE49-F238E27FC236}">
                  <a16:creationId xmlns:a16="http://schemas.microsoft.com/office/drawing/2014/main" id="{A503DABD-F4AF-4F01-9442-C8AE115FC946}"/>
                </a:ext>
              </a:extLst>
            </p:cNvPr>
            <p:cNvSpPr/>
            <p:nvPr/>
          </p:nvSpPr>
          <p:spPr>
            <a:xfrm rot="21369468">
              <a:off x="3205465" y="773737"/>
              <a:ext cx="1465166" cy="1684182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  <a:scene3d>
              <a:camera prst="isometricOffAxis2Top"/>
              <a:lightRig rig="threePt" dir="t"/>
            </a:scene3d>
          </p:spPr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Rectangle 464">
              <a:extLst>
                <a:ext uri="{FF2B5EF4-FFF2-40B4-BE49-F238E27FC236}">
                  <a16:creationId xmlns:a16="http://schemas.microsoft.com/office/drawing/2014/main" id="{5FAC423A-2736-4A56-932F-2FE3ABA3487A}"/>
                </a:ext>
              </a:extLst>
            </p:cNvPr>
            <p:cNvSpPr/>
            <p:nvPr/>
          </p:nvSpPr>
          <p:spPr>
            <a:xfrm rot="21369468">
              <a:off x="3219003" y="2491500"/>
              <a:ext cx="1465166" cy="1684182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  <a:scene3d>
              <a:camera prst="isometricOffAxis2Top"/>
              <a:lightRig rig="threePt" dir="t"/>
            </a:scene3d>
          </p:spPr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Rectangle 3">
              <a:extLst>
                <a:ext uri="{FF2B5EF4-FFF2-40B4-BE49-F238E27FC236}">
                  <a16:creationId xmlns:a16="http://schemas.microsoft.com/office/drawing/2014/main" id="{0AA4739F-1765-4275-B823-0EB7A1BA454F}"/>
                </a:ext>
              </a:extLst>
            </p:cNvPr>
            <p:cNvSpPr/>
            <p:nvPr/>
          </p:nvSpPr>
          <p:spPr>
            <a:xfrm>
              <a:off x="4121597" y="287341"/>
              <a:ext cx="1242252" cy="5905129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0886 w 533531"/>
                <a:gd name="connsiteY0" fmla="*/ 21771 h 3649662"/>
                <a:gd name="connsiteX1" fmla="*/ 468086 w 533531"/>
                <a:gd name="connsiteY1" fmla="*/ 0 h 3649662"/>
                <a:gd name="connsiteX2" fmla="*/ 533400 w 533531"/>
                <a:gd name="connsiteY2" fmla="*/ 3421062 h 3649662"/>
                <a:gd name="connsiteX3" fmla="*/ 0 w 533531"/>
                <a:gd name="connsiteY3" fmla="*/ 3649662 h 3649662"/>
                <a:gd name="connsiteX4" fmla="*/ 10886 w 533531"/>
                <a:gd name="connsiteY4" fmla="*/ 21771 h 3649662"/>
                <a:gd name="connsiteX0" fmla="*/ 10886 w 620545"/>
                <a:gd name="connsiteY0" fmla="*/ 21771 h 3649662"/>
                <a:gd name="connsiteX1" fmla="*/ 468086 w 620545"/>
                <a:gd name="connsiteY1" fmla="*/ 0 h 3649662"/>
                <a:gd name="connsiteX2" fmla="*/ 620485 w 620545"/>
                <a:gd name="connsiteY2" fmla="*/ 3540805 h 3649662"/>
                <a:gd name="connsiteX3" fmla="*/ 0 w 620545"/>
                <a:gd name="connsiteY3" fmla="*/ 3649662 h 3649662"/>
                <a:gd name="connsiteX4" fmla="*/ 10886 w 620545"/>
                <a:gd name="connsiteY4" fmla="*/ 21771 h 3649662"/>
                <a:gd name="connsiteX0" fmla="*/ 10886 w 631428"/>
                <a:gd name="connsiteY0" fmla="*/ 21771 h 3649662"/>
                <a:gd name="connsiteX1" fmla="*/ 468086 w 631428"/>
                <a:gd name="connsiteY1" fmla="*/ 0 h 3649662"/>
                <a:gd name="connsiteX2" fmla="*/ 631371 w 631428"/>
                <a:gd name="connsiteY2" fmla="*/ 3584347 h 3649662"/>
                <a:gd name="connsiteX3" fmla="*/ 0 w 631428"/>
                <a:gd name="connsiteY3" fmla="*/ 3649662 h 3649662"/>
                <a:gd name="connsiteX4" fmla="*/ 10886 w 631428"/>
                <a:gd name="connsiteY4" fmla="*/ 21771 h 3649662"/>
                <a:gd name="connsiteX0" fmla="*/ 76200 w 696742"/>
                <a:gd name="connsiteY0" fmla="*/ 21771 h 3627890"/>
                <a:gd name="connsiteX1" fmla="*/ 533400 w 696742"/>
                <a:gd name="connsiteY1" fmla="*/ 0 h 3627890"/>
                <a:gd name="connsiteX2" fmla="*/ 696685 w 696742"/>
                <a:gd name="connsiteY2" fmla="*/ 3584347 h 3627890"/>
                <a:gd name="connsiteX3" fmla="*/ 0 w 696742"/>
                <a:gd name="connsiteY3" fmla="*/ 3627890 h 3627890"/>
                <a:gd name="connsiteX4" fmla="*/ 76200 w 696742"/>
                <a:gd name="connsiteY4" fmla="*/ 21771 h 3627890"/>
                <a:gd name="connsiteX0" fmla="*/ 76200 w 696839"/>
                <a:gd name="connsiteY0" fmla="*/ 0 h 3606119"/>
                <a:gd name="connsiteX1" fmla="*/ 642257 w 696839"/>
                <a:gd name="connsiteY1" fmla="*/ 43543 h 3606119"/>
                <a:gd name="connsiteX2" fmla="*/ 696685 w 696839"/>
                <a:gd name="connsiteY2" fmla="*/ 3562576 h 3606119"/>
                <a:gd name="connsiteX3" fmla="*/ 0 w 696839"/>
                <a:gd name="connsiteY3" fmla="*/ 3606119 h 3606119"/>
                <a:gd name="connsiteX4" fmla="*/ 76200 w 696839"/>
                <a:gd name="connsiteY4" fmla="*/ 0 h 3606119"/>
                <a:gd name="connsiteX0" fmla="*/ 76200 w 696999"/>
                <a:gd name="connsiteY0" fmla="*/ 0 h 3606119"/>
                <a:gd name="connsiteX1" fmla="*/ 674914 w 696999"/>
                <a:gd name="connsiteY1" fmla="*/ 43543 h 3606119"/>
                <a:gd name="connsiteX2" fmla="*/ 696685 w 696999"/>
                <a:gd name="connsiteY2" fmla="*/ 3562576 h 3606119"/>
                <a:gd name="connsiteX3" fmla="*/ 0 w 696999"/>
                <a:gd name="connsiteY3" fmla="*/ 3606119 h 3606119"/>
                <a:gd name="connsiteX4" fmla="*/ 76200 w 696999"/>
                <a:gd name="connsiteY4" fmla="*/ 0 h 3606119"/>
                <a:gd name="connsiteX0" fmla="*/ 43543 w 696999"/>
                <a:gd name="connsiteY0" fmla="*/ 21771 h 3562576"/>
                <a:gd name="connsiteX1" fmla="*/ 674914 w 696999"/>
                <a:gd name="connsiteY1" fmla="*/ 0 h 3562576"/>
                <a:gd name="connsiteX2" fmla="*/ 696685 w 696999"/>
                <a:gd name="connsiteY2" fmla="*/ 3519033 h 3562576"/>
                <a:gd name="connsiteX3" fmla="*/ 0 w 696999"/>
                <a:gd name="connsiteY3" fmla="*/ 3562576 h 3562576"/>
                <a:gd name="connsiteX4" fmla="*/ 43543 w 696999"/>
                <a:gd name="connsiteY4" fmla="*/ 21771 h 3562576"/>
                <a:gd name="connsiteX0" fmla="*/ 314 w 719084"/>
                <a:gd name="connsiteY0" fmla="*/ 0 h 3562577"/>
                <a:gd name="connsiteX1" fmla="*/ 696999 w 719084"/>
                <a:gd name="connsiteY1" fmla="*/ 1 h 3562577"/>
                <a:gd name="connsiteX2" fmla="*/ 718770 w 719084"/>
                <a:gd name="connsiteY2" fmla="*/ 3519034 h 3562577"/>
                <a:gd name="connsiteX3" fmla="*/ 22085 w 719084"/>
                <a:gd name="connsiteY3" fmla="*/ 3562577 h 3562577"/>
                <a:gd name="connsiteX4" fmla="*/ 314 w 719084"/>
                <a:gd name="connsiteY4" fmla="*/ 0 h 3562577"/>
                <a:gd name="connsiteX0" fmla="*/ 154 w 751581"/>
                <a:gd name="connsiteY0" fmla="*/ 0 h 3573462"/>
                <a:gd name="connsiteX1" fmla="*/ 729496 w 751581"/>
                <a:gd name="connsiteY1" fmla="*/ 10886 h 3573462"/>
                <a:gd name="connsiteX2" fmla="*/ 751267 w 751581"/>
                <a:gd name="connsiteY2" fmla="*/ 3529919 h 3573462"/>
                <a:gd name="connsiteX3" fmla="*/ 54582 w 751581"/>
                <a:gd name="connsiteY3" fmla="*/ 3573462 h 3573462"/>
                <a:gd name="connsiteX4" fmla="*/ 154 w 751581"/>
                <a:gd name="connsiteY4" fmla="*/ 0 h 3573462"/>
                <a:gd name="connsiteX0" fmla="*/ 154 w 752314"/>
                <a:gd name="connsiteY0" fmla="*/ 0 h 3573462"/>
                <a:gd name="connsiteX1" fmla="*/ 751268 w 752314"/>
                <a:gd name="connsiteY1" fmla="*/ 130629 h 3573462"/>
                <a:gd name="connsiteX2" fmla="*/ 751267 w 752314"/>
                <a:gd name="connsiteY2" fmla="*/ 3529919 h 3573462"/>
                <a:gd name="connsiteX3" fmla="*/ 54582 w 752314"/>
                <a:gd name="connsiteY3" fmla="*/ 3573462 h 3573462"/>
                <a:gd name="connsiteX4" fmla="*/ 154 w 752314"/>
                <a:gd name="connsiteY4" fmla="*/ 0 h 3573462"/>
                <a:gd name="connsiteX0" fmla="*/ 154 w 751749"/>
                <a:gd name="connsiteY0" fmla="*/ 0 h 3573462"/>
                <a:gd name="connsiteX1" fmla="*/ 740383 w 751749"/>
                <a:gd name="connsiteY1" fmla="*/ 97972 h 3573462"/>
                <a:gd name="connsiteX2" fmla="*/ 751267 w 751749"/>
                <a:gd name="connsiteY2" fmla="*/ 3529919 h 3573462"/>
                <a:gd name="connsiteX3" fmla="*/ 54582 w 751749"/>
                <a:gd name="connsiteY3" fmla="*/ 3573462 h 3573462"/>
                <a:gd name="connsiteX4" fmla="*/ 154 w 751749"/>
                <a:gd name="connsiteY4" fmla="*/ 0 h 357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49" h="3573462">
                  <a:moveTo>
                    <a:pt x="154" y="0"/>
                  </a:moveTo>
                  <a:lnTo>
                    <a:pt x="740383" y="97972"/>
                  </a:lnTo>
                  <a:cubicBezTo>
                    <a:pt x="736754" y="1198412"/>
                    <a:pt x="754896" y="2429479"/>
                    <a:pt x="751267" y="3529919"/>
                  </a:cubicBezTo>
                  <a:lnTo>
                    <a:pt x="54582" y="3573462"/>
                  </a:lnTo>
                  <a:cubicBezTo>
                    <a:pt x="58211" y="2364165"/>
                    <a:pt x="-3475" y="1209297"/>
                    <a:pt x="154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ysClr val="windowText" lastClr="000000"/>
              </a:bgClr>
            </a:pattFill>
            <a:ln w="76200" cap="flat" cmpd="sng" algn="ctr">
              <a:solidFill>
                <a:srgbClr val="B8B8B8"/>
              </a:solidFill>
              <a:prstDash val="solid"/>
              <a:miter lim="800000"/>
            </a:ln>
            <a:effectLst/>
            <a:scene3d>
              <a:camera prst="isometricOffAxis2Right"/>
              <a:lightRig rig="threePt" dir="t"/>
            </a:scene3d>
            <a:sp3d>
              <a:bevelT/>
            </a:sp3d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67" name="Picture 466">
              <a:extLst>
                <a:ext uri="{FF2B5EF4-FFF2-40B4-BE49-F238E27FC236}">
                  <a16:creationId xmlns:a16="http://schemas.microsoft.com/office/drawing/2014/main" id="{72A6DCC9-2431-4ADD-9613-05CB4495429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/>
            <a:srcRect l="56258" t="88917" r="28325" b="2128"/>
            <a:stretch/>
          </p:blipFill>
          <p:spPr>
            <a:xfrm>
              <a:off x="671208" y="6048514"/>
              <a:ext cx="494513" cy="680564"/>
            </a:xfrm>
            <a:prstGeom prst="rect">
              <a:avLst/>
            </a:prstGeom>
          </p:spPr>
        </p:pic>
      </p:grpSp>
      <p:sp>
        <p:nvSpPr>
          <p:cNvPr id="315" name="Rectangle 314">
            <a:extLst>
              <a:ext uri="{FF2B5EF4-FFF2-40B4-BE49-F238E27FC236}">
                <a16:creationId xmlns:a16="http://schemas.microsoft.com/office/drawing/2014/main" id="{82798472-FB66-4A39-8712-4475316F2440}"/>
              </a:ext>
            </a:extLst>
          </p:cNvPr>
          <p:cNvSpPr/>
          <p:nvPr/>
        </p:nvSpPr>
        <p:spPr>
          <a:xfrm flipH="1" flipV="1">
            <a:off x="-17289" y="830213"/>
            <a:ext cx="7062612" cy="2646851"/>
          </a:xfrm>
          <a:prstGeom prst="rect">
            <a:avLst/>
          </a:prstGeom>
          <a:gradFill>
            <a:gsLst>
              <a:gs pos="7000">
                <a:sysClr val="window" lastClr="FFFFFF"/>
              </a:gs>
              <a:gs pos="98000">
                <a:srgbClr val="ABABAB">
                  <a:lumMod val="75000"/>
                </a:srgbClr>
              </a:gs>
            </a:gsLst>
            <a:path path="rect">
              <a:fillToRect l="50000" t="50000" r="50000" b="50000"/>
            </a:path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FF4E7DC3-69A8-4FF6-B08F-52A5BBAA0247}"/>
              </a:ext>
            </a:extLst>
          </p:cNvPr>
          <p:cNvGrpSpPr/>
          <p:nvPr/>
        </p:nvGrpSpPr>
        <p:grpSpPr>
          <a:xfrm>
            <a:off x="5165788" y="2992335"/>
            <a:ext cx="968266" cy="1112347"/>
            <a:chOff x="1526551" y="2046904"/>
            <a:chExt cx="1139136" cy="1308644"/>
          </a:xfrm>
          <a:scene3d>
            <a:camera prst="isometricBottomDown"/>
            <a:lightRig rig="threePt" dir="t"/>
          </a:scene3d>
        </p:grpSpPr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7B9633A-B015-4877-ABC3-CB4BEB0001B1}"/>
                </a:ext>
              </a:extLst>
            </p:cNvPr>
            <p:cNvSpPr/>
            <p:nvPr/>
          </p:nvSpPr>
          <p:spPr>
            <a:xfrm>
              <a:off x="1526551" y="3148155"/>
              <a:ext cx="192634" cy="207393"/>
            </a:xfrm>
            <a:custGeom>
              <a:avLst/>
              <a:gdLst>
                <a:gd name="connsiteX0" fmla="*/ 151359 w 192634"/>
                <a:gd name="connsiteY0" fmla="*/ 0 h 207393"/>
                <a:gd name="connsiteX1" fmla="*/ 2134 w 192634"/>
                <a:gd name="connsiteY1" fmla="*/ 107950 h 207393"/>
                <a:gd name="connsiteX2" fmla="*/ 71984 w 192634"/>
                <a:gd name="connsiteY2" fmla="*/ 206375 h 207393"/>
                <a:gd name="connsiteX3" fmla="*/ 192634 w 192634"/>
                <a:gd name="connsiteY3" fmla="*/ 44450 h 20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34" h="207393">
                  <a:moveTo>
                    <a:pt x="151359" y="0"/>
                  </a:moveTo>
                  <a:cubicBezTo>
                    <a:pt x="83361" y="36777"/>
                    <a:pt x="15363" y="73554"/>
                    <a:pt x="2134" y="107950"/>
                  </a:cubicBezTo>
                  <a:cubicBezTo>
                    <a:pt x="-11095" y="142346"/>
                    <a:pt x="40234" y="216958"/>
                    <a:pt x="71984" y="206375"/>
                  </a:cubicBezTo>
                  <a:cubicBezTo>
                    <a:pt x="103734" y="195792"/>
                    <a:pt x="148184" y="120121"/>
                    <a:pt x="192634" y="44450"/>
                  </a:cubicBezTo>
                </a:path>
              </a:pathLst>
            </a:custGeom>
            <a:noFill/>
            <a:ln w="50800" cap="flat" cmpd="sng" algn="ctr">
              <a:solidFill>
                <a:srgbClr val="9F9E9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Oval 28">
              <a:extLst>
                <a:ext uri="{FF2B5EF4-FFF2-40B4-BE49-F238E27FC236}">
                  <a16:creationId xmlns:a16="http://schemas.microsoft.com/office/drawing/2014/main" id="{7FF1C248-A0F4-4F50-9A22-FC70BB354451}"/>
                </a:ext>
              </a:extLst>
            </p:cNvPr>
            <p:cNvSpPr/>
            <p:nvPr/>
          </p:nvSpPr>
          <p:spPr>
            <a:xfrm>
              <a:off x="1622868" y="2046904"/>
              <a:ext cx="1042819" cy="1222986"/>
            </a:xfrm>
            <a:custGeom>
              <a:avLst/>
              <a:gdLst>
                <a:gd name="connsiteX0" fmla="*/ 0 w 1045368"/>
                <a:gd name="connsiteY0" fmla="*/ 765175 h 1530350"/>
                <a:gd name="connsiteX1" fmla="*/ 522684 w 1045368"/>
                <a:gd name="connsiteY1" fmla="*/ 0 h 1530350"/>
                <a:gd name="connsiteX2" fmla="*/ 1045368 w 1045368"/>
                <a:gd name="connsiteY2" fmla="*/ 765175 h 1530350"/>
                <a:gd name="connsiteX3" fmla="*/ 522684 w 1045368"/>
                <a:gd name="connsiteY3" fmla="*/ 1530350 h 1530350"/>
                <a:gd name="connsiteX4" fmla="*/ 0 w 1045368"/>
                <a:gd name="connsiteY4" fmla="*/ 765175 h 1530350"/>
                <a:gd name="connsiteX0" fmla="*/ 3 w 1045371"/>
                <a:gd name="connsiteY0" fmla="*/ 765175 h 1244600"/>
                <a:gd name="connsiteX1" fmla="*/ 522687 w 1045371"/>
                <a:gd name="connsiteY1" fmla="*/ 0 h 1244600"/>
                <a:gd name="connsiteX2" fmla="*/ 1045371 w 1045371"/>
                <a:gd name="connsiteY2" fmla="*/ 765175 h 1244600"/>
                <a:gd name="connsiteX3" fmla="*/ 516337 w 1045371"/>
                <a:gd name="connsiteY3" fmla="*/ 1244600 h 1244600"/>
                <a:gd name="connsiteX4" fmla="*/ 3 w 1045371"/>
                <a:gd name="connsiteY4" fmla="*/ 765175 h 1244600"/>
                <a:gd name="connsiteX0" fmla="*/ 86 w 1045454"/>
                <a:gd name="connsiteY0" fmla="*/ 765175 h 1193800"/>
                <a:gd name="connsiteX1" fmla="*/ 522770 w 1045454"/>
                <a:gd name="connsiteY1" fmla="*/ 0 h 1193800"/>
                <a:gd name="connsiteX2" fmla="*/ 1045454 w 1045454"/>
                <a:gd name="connsiteY2" fmla="*/ 765175 h 1193800"/>
                <a:gd name="connsiteX3" fmla="*/ 554520 w 1045454"/>
                <a:gd name="connsiteY3" fmla="*/ 1193800 h 1193800"/>
                <a:gd name="connsiteX4" fmla="*/ 86 w 1045454"/>
                <a:gd name="connsiteY4" fmla="*/ 765175 h 1193800"/>
                <a:gd name="connsiteX0" fmla="*/ 86 w 1065349"/>
                <a:gd name="connsiteY0" fmla="*/ 765175 h 1237473"/>
                <a:gd name="connsiteX1" fmla="*/ 522770 w 1065349"/>
                <a:gd name="connsiteY1" fmla="*/ 0 h 1237473"/>
                <a:gd name="connsiteX2" fmla="*/ 1045454 w 1065349"/>
                <a:gd name="connsiteY2" fmla="*/ 765175 h 1237473"/>
                <a:gd name="connsiteX3" fmla="*/ 931155 w 1065349"/>
                <a:gd name="connsiteY3" fmla="*/ 1174750 h 1237473"/>
                <a:gd name="connsiteX4" fmla="*/ 554520 w 1065349"/>
                <a:gd name="connsiteY4" fmla="*/ 1193800 h 1237473"/>
                <a:gd name="connsiteX5" fmla="*/ 86 w 1065349"/>
                <a:gd name="connsiteY5" fmla="*/ 765175 h 1237473"/>
                <a:gd name="connsiteX0" fmla="*/ 13530 w 1078793"/>
                <a:gd name="connsiteY0" fmla="*/ 765175 h 1212948"/>
                <a:gd name="connsiteX1" fmla="*/ 536214 w 1078793"/>
                <a:gd name="connsiteY1" fmla="*/ 0 h 1212948"/>
                <a:gd name="connsiteX2" fmla="*/ 1058898 w 1078793"/>
                <a:gd name="connsiteY2" fmla="*/ 765175 h 1212948"/>
                <a:gd name="connsiteX3" fmla="*/ 944599 w 1078793"/>
                <a:gd name="connsiteY3" fmla="*/ 1174750 h 1212948"/>
                <a:gd name="connsiteX4" fmla="*/ 567964 w 1078793"/>
                <a:gd name="connsiteY4" fmla="*/ 1193800 h 1212948"/>
                <a:gd name="connsiteX5" fmla="*/ 188949 w 1078793"/>
                <a:gd name="connsiteY5" fmla="*/ 1162050 h 1212948"/>
                <a:gd name="connsiteX6" fmla="*/ 13530 w 1078793"/>
                <a:gd name="connsiteY6" fmla="*/ 765175 h 1212948"/>
                <a:gd name="connsiteX0" fmla="*/ 13530 w 1078793"/>
                <a:gd name="connsiteY0" fmla="*/ 765175 h 1212948"/>
                <a:gd name="connsiteX1" fmla="*/ 536214 w 1078793"/>
                <a:gd name="connsiteY1" fmla="*/ 0 h 1212948"/>
                <a:gd name="connsiteX2" fmla="*/ 1058898 w 1078793"/>
                <a:gd name="connsiteY2" fmla="*/ 765175 h 1212948"/>
                <a:gd name="connsiteX3" fmla="*/ 944599 w 1078793"/>
                <a:gd name="connsiteY3" fmla="*/ 1174750 h 1212948"/>
                <a:gd name="connsiteX4" fmla="*/ 567964 w 1078793"/>
                <a:gd name="connsiteY4" fmla="*/ 1193800 h 1212948"/>
                <a:gd name="connsiteX5" fmla="*/ 188949 w 1078793"/>
                <a:gd name="connsiteY5" fmla="*/ 1162050 h 1212948"/>
                <a:gd name="connsiteX6" fmla="*/ 13530 w 1078793"/>
                <a:gd name="connsiteY6" fmla="*/ 765175 h 1212948"/>
                <a:gd name="connsiteX0" fmla="*/ 13530 w 1078793"/>
                <a:gd name="connsiteY0" fmla="*/ 765175 h 1194176"/>
                <a:gd name="connsiteX1" fmla="*/ 536214 w 1078793"/>
                <a:gd name="connsiteY1" fmla="*/ 0 h 1194176"/>
                <a:gd name="connsiteX2" fmla="*/ 1058898 w 1078793"/>
                <a:gd name="connsiteY2" fmla="*/ 765175 h 1194176"/>
                <a:gd name="connsiteX3" fmla="*/ 944599 w 1078793"/>
                <a:gd name="connsiteY3" fmla="*/ 1174750 h 1194176"/>
                <a:gd name="connsiteX4" fmla="*/ 567964 w 1078793"/>
                <a:gd name="connsiteY4" fmla="*/ 1193800 h 1194176"/>
                <a:gd name="connsiteX5" fmla="*/ 188949 w 1078793"/>
                <a:gd name="connsiteY5" fmla="*/ 1162050 h 1194176"/>
                <a:gd name="connsiteX6" fmla="*/ 13530 w 1078793"/>
                <a:gd name="connsiteY6" fmla="*/ 765175 h 1194176"/>
                <a:gd name="connsiteX0" fmla="*/ 13530 w 1214967"/>
                <a:gd name="connsiteY0" fmla="*/ 774592 h 1203593"/>
                <a:gd name="connsiteX1" fmla="*/ 536214 w 1214967"/>
                <a:gd name="connsiteY1" fmla="*/ 9417 h 1203593"/>
                <a:gd name="connsiteX2" fmla="*/ 1204948 w 1214967"/>
                <a:gd name="connsiteY2" fmla="*/ 399942 h 1203593"/>
                <a:gd name="connsiteX3" fmla="*/ 944599 w 1214967"/>
                <a:gd name="connsiteY3" fmla="*/ 1184167 h 1203593"/>
                <a:gd name="connsiteX4" fmla="*/ 567964 w 1214967"/>
                <a:gd name="connsiteY4" fmla="*/ 1203217 h 1203593"/>
                <a:gd name="connsiteX5" fmla="*/ 188949 w 1214967"/>
                <a:gd name="connsiteY5" fmla="*/ 1171467 h 1203593"/>
                <a:gd name="connsiteX6" fmla="*/ 13530 w 1214967"/>
                <a:gd name="connsiteY6" fmla="*/ 774592 h 1203593"/>
                <a:gd name="connsiteX0" fmla="*/ 13530 w 1206865"/>
                <a:gd name="connsiteY0" fmla="*/ 775319 h 1204320"/>
                <a:gd name="connsiteX1" fmla="*/ 536214 w 1206865"/>
                <a:gd name="connsiteY1" fmla="*/ 10144 h 1204320"/>
                <a:gd name="connsiteX2" fmla="*/ 1046199 w 1206865"/>
                <a:gd name="connsiteY2" fmla="*/ 340345 h 1204320"/>
                <a:gd name="connsiteX3" fmla="*/ 1204948 w 1206865"/>
                <a:gd name="connsiteY3" fmla="*/ 400669 h 1204320"/>
                <a:gd name="connsiteX4" fmla="*/ 944599 w 1206865"/>
                <a:gd name="connsiteY4" fmla="*/ 1184894 h 1204320"/>
                <a:gd name="connsiteX5" fmla="*/ 567964 w 1206865"/>
                <a:gd name="connsiteY5" fmla="*/ 1203944 h 1204320"/>
                <a:gd name="connsiteX6" fmla="*/ 188949 w 1206865"/>
                <a:gd name="connsiteY6" fmla="*/ 1172194 h 1204320"/>
                <a:gd name="connsiteX7" fmla="*/ 13530 w 1206865"/>
                <a:gd name="connsiteY7" fmla="*/ 775319 h 1204320"/>
                <a:gd name="connsiteX0" fmla="*/ 13530 w 1206050"/>
                <a:gd name="connsiteY0" fmla="*/ 766446 h 1195447"/>
                <a:gd name="connsiteX1" fmla="*/ 536214 w 1206050"/>
                <a:gd name="connsiteY1" fmla="*/ 1271 h 1195447"/>
                <a:gd name="connsiteX2" fmla="*/ 779499 w 1206050"/>
                <a:gd name="connsiteY2" fmla="*/ 579122 h 1195447"/>
                <a:gd name="connsiteX3" fmla="*/ 1046199 w 1206050"/>
                <a:gd name="connsiteY3" fmla="*/ 331472 h 1195447"/>
                <a:gd name="connsiteX4" fmla="*/ 1204948 w 1206050"/>
                <a:gd name="connsiteY4" fmla="*/ 391796 h 1195447"/>
                <a:gd name="connsiteX5" fmla="*/ 944599 w 1206050"/>
                <a:gd name="connsiteY5" fmla="*/ 1176021 h 1195447"/>
                <a:gd name="connsiteX6" fmla="*/ 567964 w 1206050"/>
                <a:gd name="connsiteY6" fmla="*/ 1195071 h 1195447"/>
                <a:gd name="connsiteX7" fmla="*/ 188949 w 1206050"/>
                <a:gd name="connsiteY7" fmla="*/ 1163321 h 1195447"/>
                <a:gd name="connsiteX8" fmla="*/ 13530 w 1206050"/>
                <a:gd name="connsiteY8" fmla="*/ 766446 h 1195447"/>
                <a:gd name="connsiteX0" fmla="*/ 13530 w 1206050"/>
                <a:gd name="connsiteY0" fmla="*/ 766866 h 1195867"/>
                <a:gd name="connsiteX1" fmla="*/ 536214 w 1206050"/>
                <a:gd name="connsiteY1" fmla="*/ 1691 h 1195867"/>
                <a:gd name="connsiteX2" fmla="*/ 862049 w 1206050"/>
                <a:gd name="connsiteY2" fmla="*/ 554142 h 1195867"/>
                <a:gd name="connsiteX3" fmla="*/ 1046199 w 1206050"/>
                <a:gd name="connsiteY3" fmla="*/ 331892 h 1195867"/>
                <a:gd name="connsiteX4" fmla="*/ 1204948 w 1206050"/>
                <a:gd name="connsiteY4" fmla="*/ 392216 h 1195867"/>
                <a:gd name="connsiteX5" fmla="*/ 944599 w 1206050"/>
                <a:gd name="connsiteY5" fmla="*/ 1176441 h 1195867"/>
                <a:gd name="connsiteX6" fmla="*/ 567964 w 1206050"/>
                <a:gd name="connsiteY6" fmla="*/ 1195491 h 1195867"/>
                <a:gd name="connsiteX7" fmla="*/ 188949 w 1206050"/>
                <a:gd name="connsiteY7" fmla="*/ 1163741 h 1195867"/>
                <a:gd name="connsiteX8" fmla="*/ 13530 w 1206050"/>
                <a:gd name="connsiteY8" fmla="*/ 766866 h 1195867"/>
                <a:gd name="connsiteX0" fmla="*/ 13530 w 1206620"/>
                <a:gd name="connsiteY0" fmla="*/ 766866 h 1195867"/>
                <a:gd name="connsiteX1" fmla="*/ 536214 w 1206620"/>
                <a:gd name="connsiteY1" fmla="*/ 1691 h 1195867"/>
                <a:gd name="connsiteX2" fmla="*/ 862049 w 1206620"/>
                <a:gd name="connsiteY2" fmla="*/ 554142 h 1195867"/>
                <a:gd name="connsiteX3" fmla="*/ 1090649 w 1206620"/>
                <a:gd name="connsiteY3" fmla="*/ 331892 h 1195867"/>
                <a:gd name="connsiteX4" fmla="*/ 1204948 w 1206620"/>
                <a:gd name="connsiteY4" fmla="*/ 392216 h 1195867"/>
                <a:gd name="connsiteX5" fmla="*/ 944599 w 1206620"/>
                <a:gd name="connsiteY5" fmla="*/ 1176441 h 1195867"/>
                <a:gd name="connsiteX6" fmla="*/ 567964 w 1206620"/>
                <a:gd name="connsiteY6" fmla="*/ 1195491 h 1195867"/>
                <a:gd name="connsiteX7" fmla="*/ 188949 w 1206620"/>
                <a:gd name="connsiteY7" fmla="*/ 1163741 h 1195867"/>
                <a:gd name="connsiteX8" fmla="*/ 13530 w 1206620"/>
                <a:gd name="connsiteY8" fmla="*/ 766866 h 1195867"/>
                <a:gd name="connsiteX0" fmla="*/ 13530 w 1206752"/>
                <a:gd name="connsiteY0" fmla="*/ 766866 h 1195867"/>
                <a:gd name="connsiteX1" fmla="*/ 536214 w 1206752"/>
                <a:gd name="connsiteY1" fmla="*/ 1691 h 1195867"/>
                <a:gd name="connsiteX2" fmla="*/ 862049 w 1206752"/>
                <a:gd name="connsiteY2" fmla="*/ 554142 h 1195867"/>
                <a:gd name="connsiteX3" fmla="*/ 1096999 w 1206752"/>
                <a:gd name="connsiteY3" fmla="*/ 338242 h 1195867"/>
                <a:gd name="connsiteX4" fmla="*/ 1204948 w 1206752"/>
                <a:gd name="connsiteY4" fmla="*/ 392216 h 1195867"/>
                <a:gd name="connsiteX5" fmla="*/ 944599 w 1206752"/>
                <a:gd name="connsiteY5" fmla="*/ 1176441 h 1195867"/>
                <a:gd name="connsiteX6" fmla="*/ 567964 w 1206752"/>
                <a:gd name="connsiteY6" fmla="*/ 1195491 h 1195867"/>
                <a:gd name="connsiteX7" fmla="*/ 188949 w 1206752"/>
                <a:gd name="connsiteY7" fmla="*/ 1163741 h 1195867"/>
                <a:gd name="connsiteX8" fmla="*/ 13530 w 1206752"/>
                <a:gd name="connsiteY8" fmla="*/ 766866 h 1195867"/>
                <a:gd name="connsiteX0" fmla="*/ 13530 w 1206752"/>
                <a:gd name="connsiteY0" fmla="*/ 769216 h 1198217"/>
                <a:gd name="connsiteX1" fmla="*/ 536214 w 1206752"/>
                <a:gd name="connsiteY1" fmla="*/ 4041 h 1198217"/>
                <a:gd name="connsiteX2" fmla="*/ 919199 w 1206752"/>
                <a:gd name="connsiteY2" fmla="*/ 461242 h 1198217"/>
                <a:gd name="connsiteX3" fmla="*/ 1096999 w 1206752"/>
                <a:gd name="connsiteY3" fmla="*/ 340592 h 1198217"/>
                <a:gd name="connsiteX4" fmla="*/ 1204948 w 1206752"/>
                <a:gd name="connsiteY4" fmla="*/ 394566 h 1198217"/>
                <a:gd name="connsiteX5" fmla="*/ 944599 w 1206752"/>
                <a:gd name="connsiteY5" fmla="*/ 1178791 h 1198217"/>
                <a:gd name="connsiteX6" fmla="*/ 567964 w 1206752"/>
                <a:gd name="connsiteY6" fmla="*/ 1197841 h 1198217"/>
                <a:gd name="connsiteX7" fmla="*/ 188949 w 1206752"/>
                <a:gd name="connsiteY7" fmla="*/ 1166091 h 1198217"/>
                <a:gd name="connsiteX8" fmla="*/ 13530 w 1206752"/>
                <a:gd name="connsiteY8" fmla="*/ 769216 h 1198217"/>
                <a:gd name="connsiteX0" fmla="*/ 13530 w 1206752"/>
                <a:gd name="connsiteY0" fmla="*/ 797143 h 1226144"/>
                <a:gd name="connsiteX1" fmla="*/ 536214 w 1206752"/>
                <a:gd name="connsiteY1" fmla="*/ 31968 h 1226144"/>
                <a:gd name="connsiteX2" fmla="*/ 842999 w 1206752"/>
                <a:gd name="connsiteY2" fmla="*/ 178019 h 1226144"/>
                <a:gd name="connsiteX3" fmla="*/ 919199 w 1206752"/>
                <a:gd name="connsiteY3" fmla="*/ 489169 h 1226144"/>
                <a:gd name="connsiteX4" fmla="*/ 1096999 w 1206752"/>
                <a:gd name="connsiteY4" fmla="*/ 368519 h 1226144"/>
                <a:gd name="connsiteX5" fmla="*/ 1204948 w 1206752"/>
                <a:gd name="connsiteY5" fmla="*/ 422493 h 1226144"/>
                <a:gd name="connsiteX6" fmla="*/ 944599 w 1206752"/>
                <a:gd name="connsiteY6" fmla="*/ 1206718 h 1226144"/>
                <a:gd name="connsiteX7" fmla="*/ 567964 w 1206752"/>
                <a:gd name="connsiteY7" fmla="*/ 1225768 h 1226144"/>
                <a:gd name="connsiteX8" fmla="*/ 188949 w 1206752"/>
                <a:gd name="connsiteY8" fmla="*/ 1194018 h 1226144"/>
                <a:gd name="connsiteX9" fmla="*/ 13530 w 1206752"/>
                <a:gd name="connsiteY9" fmla="*/ 797143 h 1226144"/>
                <a:gd name="connsiteX0" fmla="*/ 1140 w 1194362"/>
                <a:gd name="connsiteY0" fmla="*/ 765436 h 1194437"/>
                <a:gd name="connsiteX1" fmla="*/ 252759 w 1194362"/>
                <a:gd name="connsiteY1" fmla="*/ 133612 h 1194437"/>
                <a:gd name="connsiteX2" fmla="*/ 523824 w 1194362"/>
                <a:gd name="connsiteY2" fmla="*/ 261 h 1194437"/>
                <a:gd name="connsiteX3" fmla="*/ 830609 w 1194362"/>
                <a:gd name="connsiteY3" fmla="*/ 146312 h 1194437"/>
                <a:gd name="connsiteX4" fmla="*/ 906809 w 1194362"/>
                <a:gd name="connsiteY4" fmla="*/ 457462 h 1194437"/>
                <a:gd name="connsiteX5" fmla="*/ 1084609 w 1194362"/>
                <a:gd name="connsiteY5" fmla="*/ 336812 h 1194437"/>
                <a:gd name="connsiteX6" fmla="*/ 1192558 w 1194362"/>
                <a:gd name="connsiteY6" fmla="*/ 390786 h 1194437"/>
                <a:gd name="connsiteX7" fmla="*/ 932209 w 1194362"/>
                <a:gd name="connsiteY7" fmla="*/ 1175011 h 1194437"/>
                <a:gd name="connsiteX8" fmla="*/ 555574 w 1194362"/>
                <a:gd name="connsiteY8" fmla="*/ 1194061 h 1194437"/>
                <a:gd name="connsiteX9" fmla="*/ 176559 w 1194362"/>
                <a:gd name="connsiteY9" fmla="*/ 1162311 h 1194437"/>
                <a:gd name="connsiteX10" fmla="*/ 1140 w 1194362"/>
                <a:gd name="connsiteY10" fmla="*/ 765436 h 1194437"/>
                <a:gd name="connsiteX0" fmla="*/ 50360 w 1059432"/>
                <a:gd name="connsiteY0" fmla="*/ 714636 h 1194437"/>
                <a:gd name="connsiteX1" fmla="*/ 117829 w 1059432"/>
                <a:gd name="connsiteY1" fmla="*/ 133612 h 1194437"/>
                <a:gd name="connsiteX2" fmla="*/ 388894 w 1059432"/>
                <a:gd name="connsiteY2" fmla="*/ 261 h 1194437"/>
                <a:gd name="connsiteX3" fmla="*/ 695679 w 1059432"/>
                <a:gd name="connsiteY3" fmla="*/ 146312 h 1194437"/>
                <a:gd name="connsiteX4" fmla="*/ 771879 w 1059432"/>
                <a:gd name="connsiteY4" fmla="*/ 457462 h 1194437"/>
                <a:gd name="connsiteX5" fmla="*/ 949679 w 1059432"/>
                <a:gd name="connsiteY5" fmla="*/ 336812 h 1194437"/>
                <a:gd name="connsiteX6" fmla="*/ 1057628 w 1059432"/>
                <a:gd name="connsiteY6" fmla="*/ 390786 h 1194437"/>
                <a:gd name="connsiteX7" fmla="*/ 797279 w 1059432"/>
                <a:gd name="connsiteY7" fmla="*/ 1175011 h 1194437"/>
                <a:gd name="connsiteX8" fmla="*/ 420644 w 1059432"/>
                <a:gd name="connsiteY8" fmla="*/ 1194061 h 1194437"/>
                <a:gd name="connsiteX9" fmla="*/ 41629 w 1059432"/>
                <a:gd name="connsiteY9" fmla="*/ 1162311 h 1194437"/>
                <a:gd name="connsiteX10" fmla="*/ 50360 w 1059432"/>
                <a:gd name="connsiteY10" fmla="*/ 714636 h 1194437"/>
                <a:gd name="connsiteX0" fmla="*/ 27196 w 1036268"/>
                <a:gd name="connsiteY0" fmla="*/ 714636 h 1195889"/>
                <a:gd name="connsiteX1" fmla="*/ 94665 w 1036268"/>
                <a:gd name="connsiteY1" fmla="*/ 133612 h 1195889"/>
                <a:gd name="connsiteX2" fmla="*/ 365730 w 1036268"/>
                <a:gd name="connsiteY2" fmla="*/ 261 h 1195889"/>
                <a:gd name="connsiteX3" fmla="*/ 672515 w 1036268"/>
                <a:gd name="connsiteY3" fmla="*/ 146312 h 1195889"/>
                <a:gd name="connsiteX4" fmla="*/ 748715 w 1036268"/>
                <a:gd name="connsiteY4" fmla="*/ 457462 h 1195889"/>
                <a:gd name="connsiteX5" fmla="*/ 926515 w 1036268"/>
                <a:gd name="connsiteY5" fmla="*/ 336812 h 1195889"/>
                <a:gd name="connsiteX6" fmla="*/ 1034464 w 1036268"/>
                <a:gd name="connsiteY6" fmla="*/ 390786 h 1195889"/>
                <a:gd name="connsiteX7" fmla="*/ 774115 w 1036268"/>
                <a:gd name="connsiteY7" fmla="*/ 1175011 h 1195889"/>
                <a:gd name="connsiteX8" fmla="*/ 397480 w 1036268"/>
                <a:gd name="connsiteY8" fmla="*/ 1194061 h 1195889"/>
                <a:gd name="connsiteX9" fmla="*/ 50215 w 1036268"/>
                <a:gd name="connsiteY9" fmla="*/ 1136911 h 1195889"/>
                <a:gd name="connsiteX10" fmla="*/ 27196 w 1036268"/>
                <a:gd name="connsiteY10" fmla="*/ 714636 h 1195889"/>
                <a:gd name="connsiteX0" fmla="*/ 27196 w 1036268"/>
                <a:gd name="connsiteY0" fmla="*/ 714636 h 1195889"/>
                <a:gd name="connsiteX1" fmla="*/ 94665 w 1036268"/>
                <a:gd name="connsiteY1" fmla="*/ 133612 h 1195889"/>
                <a:gd name="connsiteX2" fmla="*/ 365730 w 1036268"/>
                <a:gd name="connsiteY2" fmla="*/ 261 h 1195889"/>
                <a:gd name="connsiteX3" fmla="*/ 672515 w 1036268"/>
                <a:gd name="connsiteY3" fmla="*/ 146312 h 1195889"/>
                <a:gd name="connsiteX4" fmla="*/ 748715 w 1036268"/>
                <a:gd name="connsiteY4" fmla="*/ 457462 h 1195889"/>
                <a:gd name="connsiteX5" fmla="*/ 926515 w 1036268"/>
                <a:gd name="connsiteY5" fmla="*/ 336812 h 1195889"/>
                <a:gd name="connsiteX6" fmla="*/ 1034464 w 1036268"/>
                <a:gd name="connsiteY6" fmla="*/ 390786 h 1195889"/>
                <a:gd name="connsiteX7" fmla="*/ 774115 w 1036268"/>
                <a:gd name="connsiteY7" fmla="*/ 1175011 h 1195889"/>
                <a:gd name="connsiteX8" fmla="*/ 397480 w 1036268"/>
                <a:gd name="connsiteY8" fmla="*/ 1194061 h 1195889"/>
                <a:gd name="connsiteX9" fmla="*/ 50215 w 1036268"/>
                <a:gd name="connsiteY9" fmla="*/ 1136911 h 1195889"/>
                <a:gd name="connsiteX10" fmla="*/ 27196 w 1036268"/>
                <a:gd name="connsiteY10" fmla="*/ 714636 h 1195889"/>
                <a:gd name="connsiteX0" fmla="*/ 3766 w 1012838"/>
                <a:gd name="connsiteY0" fmla="*/ 714636 h 1195889"/>
                <a:gd name="connsiteX1" fmla="*/ 71235 w 1012838"/>
                <a:gd name="connsiteY1" fmla="*/ 133612 h 1195889"/>
                <a:gd name="connsiteX2" fmla="*/ 342300 w 1012838"/>
                <a:gd name="connsiteY2" fmla="*/ 261 h 1195889"/>
                <a:gd name="connsiteX3" fmla="*/ 649085 w 1012838"/>
                <a:gd name="connsiteY3" fmla="*/ 146312 h 1195889"/>
                <a:gd name="connsiteX4" fmla="*/ 725285 w 1012838"/>
                <a:gd name="connsiteY4" fmla="*/ 457462 h 1195889"/>
                <a:gd name="connsiteX5" fmla="*/ 903085 w 1012838"/>
                <a:gd name="connsiteY5" fmla="*/ 336812 h 1195889"/>
                <a:gd name="connsiteX6" fmla="*/ 1011034 w 1012838"/>
                <a:gd name="connsiteY6" fmla="*/ 390786 h 1195889"/>
                <a:gd name="connsiteX7" fmla="*/ 750685 w 1012838"/>
                <a:gd name="connsiteY7" fmla="*/ 1175011 h 1195889"/>
                <a:gd name="connsiteX8" fmla="*/ 374050 w 1012838"/>
                <a:gd name="connsiteY8" fmla="*/ 1194061 h 1195889"/>
                <a:gd name="connsiteX9" fmla="*/ 26785 w 1012838"/>
                <a:gd name="connsiteY9" fmla="*/ 1136911 h 1195889"/>
                <a:gd name="connsiteX10" fmla="*/ 3766 w 1012838"/>
                <a:gd name="connsiteY10" fmla="*/ 714636 h 1195889"/>
                <a:gd name="connsiteX0" fmla="*/ 929 w 1010001"/>
                <a:gd name="connsiteY0" fmla="*/ 714636 h 1195889"/>
                <a:gd name="connsiteX1" fmla="*/ 68398 w 1010001"/>
                <a:gd name="connsiteY1" fmla="*/ 133612 h 1195889"/>
                <a:gd name="connsiteX2" fmla="*/ 339463 w 1010001"/>
                <a:gd name="connsiteY2" fmla="*/ 261 h 1195889"/>
                <a:gd name="connsiteX3" fmla="*/ 646248 w 1010001"/>
                <a:gd name="connsiteY3" fmla="*/ 146312 h 1195889"/>
                <a:gd name="connsiteX4" fmla="*/ 722448 w 1010001"/>
                <a:gd name="connsiteY4" fmla="*/ 457462 h 1195889"/>
                <a:gd name="connsiteX5" fmla="*/ 900248 w 1010001"/>
                <a:gd name="connsiteY5" fmla="*/ 336812 h 1195889"/>
                <a:gd name="connsiteX6" fmla="*/ 1008197 w 1010001"/>
                <a:gd name="connsiteY6" fmla="*/ 390786 h 1195889"/>
                <a:gd name="connsiteX7" fmla="*/ 747848 w 1010001"/>
                <a:gd name="connsiteY7" fmla="*/ 1175011 h 1195889"/>
                <a:gd name="connsiteX8" fmla="*/ 371213 w 1010001"/>
                <a:gd name="connsiteY8" fmla="*/ 1194061 h 1195889"/>
                <a:gd name="connsiteX9" fmla="*/ 23948 w 1010001"/>
                <a:gd name="connsiteY9" fmla="*/ 1136911 h 1195889"/>
                <a:gd name="connsiteX10" fmla="*/ 929 w 1010001"/>
                <a:gd name="connsiteY10" fmla="*/ 714636 h 1195889"/>
                <a:gd name="connsiteX0" fmla="*/ 2015 w 1011087"/>
                <a:gd name="connsiteY0" fmla="*/ 714636 h 1195889"/>
                <a:gd name="connsiteX1" fmla="*/ 69484 w 1011087"/>
                <a:gd name="connsiteY1" fmla="*/ 133612 h 1195889"/>
                <a:gd name="connsiteX2" fmla="*/ 340549 w 1011087"/>
                <a:gd name="connsiteY2" fmla="*/ 261 h 1195889"/>
                <a:gd name="connsiteX3" fmla="*/ 647334 w 1011087"/>
                <a:gd name="connsiteY3" fmla="*/ 146312 h 1195889"/>
                <a:gd name="connsiteX4" fmla="*/ 723534 w 1011087"/>
                <a:gd name="connsiteY4" fmla="*/ 457462 h 1195889"/>
                <a:gd name="connsiteX5" fmla="*/ 901334 w 1011087"/>
                <a:gd name="connsiteY5" fmla="*/ 336812 h 1195889"/>
                <a:gd name="connsiteX6" fmla="*/ 1009283 w 1011087"/>
                <a:gd name="connsiteY6" fmla="*/ 390786 h 1195889"/>
                <a:gd name="connsiteX7" fmla="*/ 748934 w 1011087"/>
                <a:gd name="connsiteY7" fmla="*/ 1175011 h 1195889"/>
                <a:gd name="connsiteX8" fmla="*/ 372299 w 1011087"/>
                <a:gd name="connsiteY8" fmla="*/ 1194061 h 1195889"/>
                <a:gd name="connsiteX9" fmla="*/ 25034 w 1011087"/>
                <a:gd name="connsiteY9" fmla="*/ 1136911 h 1195889"/>
                <a:gd name="connsiteX10" fmla="*/ 2015 w 1011087"/>
                <a:gd name="connsiteY10" fmla="*/ 714636 h 1195889"/>
                <a:gd name="connsiteX0" fmla="*/ 32651 w 1041723"/>
                <a:gd name="connsiteY0" fmla="*/ 714636 h 1194089"/>
                <a:gd name="connsiteX1" fmla="*/ 100120 w 1041723"/>
                <a:gd name="connsiteY1" fmla="*/ 133612 h 1194089"/>
                <a:gd name="connsiteX2" fmla="*/ 371185 w 1041723"/>
                <a:gd name="connsiteY2" fmla="*/ 261 h 1194089"/>
                <a:gd name="connsiteX3" fmla="*/ 677970 w 1041723"/>
                <a:gd name="connsiteY3" fmla="*/ 146312 h 1194089"/>
                <a:gd name="connsiteX4" fmla="*/ 754170 w 1041723"/>
                <a:gd name="connsiteY4" fmla="*/ 457462 h 1194089"/>
                <a:gd name="connsiteX5" fmla="*/ 931970 w 1041723"/>
                <a:gd name="connsiteY5" fmla="*/ 336812 h 1194089"/>
                <a:gd name="connsiteX6" fmla="*/ 1039919 w 1041723"/>
                <a:gd name="connsiteY6" fmla="*/ 390786 h 1194089"/>
                <a:gd name="connsiteX7" fmla="*/ 779570 w 1041723"/>
                <a:gd name="connsiteY7" fmla="*/ 1175011 h 1194089"/>
                <a:gd name="connsiteX8" fmla="*/ 402935 w 1041723"/>
                <a:gd name="connsiteY8" fmla="*/ 1194061 h 1194089"/>
                <a:gd name="connsiteX9" fmla="*/ 4870 w 1041723"/>
                <a:gd name="connsiteY9" fmla="*/ 1175011 h 1194089"/>
                <a:gd name="connsiteX10" fmla="*/ 32651 w 1041723"/>
                <a:gd name="connsiteY10" fmla="*/ 714636 h 1194089"/>
                <a:gd name="connsiteX0" fmla="*/ 5198 w 1014270"/>
                <a:gd name="connsiteY0" fmla="*/ 714636 h 1196005"/>
                <a:gd name="connsiteX1" fmla="*/ 72667 w 1014270"/>
                <a:gd name="connsiteY1" fmla="*/ 133612 h 1196005"/>
                <a:gd name="connsiteX2" fmla="*/ 343732 w 1014270"/>
                <a:gd name="connsiteY2" fmla="*/ 261 h 1196005"/>
                <a:gd name="connsiteX3" fmla="*/ 650517 w 1014270"/>
                <a:gd name="connsiteY3" fmla="*/ 146312 h 1196005"/>
                <a:gd name="connsiteX4" fmla="*/ 726717 w 1014270"/>
                <a:gd name="connsiteY4" fmla="*/ 457462 h 1196005"/>
                <a:gd name="connsiteX5" fmla="*/ 904517 w 1014270"/>
                <a:gd name="connsiteY5" fmla="*/ 336812 h 1196005"/>
                <a:gd name="connsiteX6" fmla="*/ 1012466 w 1014270"/>
                <a:gd name="connsiteY6" fmla="*/ 390786 h 1196005"/>
                <a:gd name="connsiteX7" fmla="*/ 752117 w 1014270"/>
                <a:gd name="connsiteY7" fmla="*/ 1175011 h 1196005"/>
                <a:gd name="connsiteX8" fmla="*/ 375482 w 1014270"/>
                <a:gd name="connsiteY8" fmla="*/ 1194061 h 1196005"/>
                <a:gd name="connsiteX9" fmla="*/ 15517 w 1014270"/>
                <a:gd name="connsiteY9" fmla="*/ 1181361 h 1196005"/>
                <a:gd name="connsiteX10" fmla="*/ 5198 w 1014270"/>
                <a:gd name="connsiteY10" fmla="*/ 714636 h 1196005"/>
                <a:gd name="connsiteX0" fmla="*/ 14521 w 1023593"/>
                <a:gd name="connsiteY0" fmla="*/ 714636 h 1196005"/>
                <a:gd name="connsiteX1" fmla="*/ 81990 w 1023593"/>
                <a:gd name="connsiteY1" fmla="*/ 133612 h 1196005"/>
                <a:gd name="connsiteX2" fmla="*/ 353055 w 1023593"/>
                <a:gd name="connsiteY2" fmla="*/ 261 h 1196005"/>
                <a:gd name="connsiteX3" fmla="*/ 659840 w 1023593"/>
                <a:gd name="connsiteY3" fmla="*/ 146312 h 1196005"/>
                <a:gd name="connsiteX4" fmla="*/ 736040 w 1023593"/>
                <a:gd name="connsiteY4" fmla="*/ 457462 h 1196005"/>
                <a:gd name="connsiteX5" fmla="*/ 913840 w 1023593"/>
                <a:gd name="connsiteY5" fmla="*/ 336812 h 1196005"/>
                <a:gd name="connsiteX6" fmla="*/ 1021789 w 1023593"/>
                <a:gd name="connsiteY6" fmla="*/ 390786 h 1196005"/>
                <a:gd name="connsiteX7" fmla="*/ 761440 w 1023593"/>
                <a:gd name="connsiteY7" fmla="*/ 1175011 h 1196005"/>
                <a:gd name="connsiteX8" fmla="*/ 384805 w 1023593"/>
                <a:gd name="connsiteY8" fmla="*/ 1194061 h 1196005"/>
                <a:gd name="connsiteX9" fmla="*/ 24840 w 1023593"/>
                <a:gd name="connsiteY9" fmla="*/ 1181361 h 1196005"/>
                <a:gd name="connsiteX10" fmla="*/ 14521 w 1023593"/>
                <a:gd name="connsiteY10" fmla="*/ 714636 h 1196005"/>
                <a:gd name="connsiteX0" fmla="*/ 14521 w 1023593"/>
                <a:gd name="connsiteY0" fmla="*/ 714636 h 1196005"/>
                <a:gd name="connsiteX1" fmla="*/ 81990 w 1023593"/>
                <a:gd name="connsiteY1" fmla="*/ 133612 h 1196005"/>
                <a:gd name="connsiteX2" fmla="*/ 353055 w 1023593"/>
                <a:gd name="connsiteY2" fmla="*/ 261 h 1196005"/>
                <a:gd name="connsiteX3" fmla="*/ 659840 w 1023593"/>
                <a:gd name="connsiteY3" fmla="*/ 146312 h 1196005"/>
                <a:gd name="connsiteX4" fmla="*/ 736040 w 1023593"/>
                <a:gd name="connsiteY4" fmla="*/ 457462 h 1196005"/>
                <a:gd name="connsiteX5" fmla="*/ 913840 w 1023593"/>
                <a:gd name="connsiteY5" fmla="*/ 336812 h 1196005"/>
                <a:gd name="connsiteX6" fmla="*/ 1021789 w 1023593"/>
                <a:gd name="connsiteY6" fmla="*/ 390786 h 1196005"/>
                <a:gd name="connsiteX7" fmla="*/ 761440 w 1023593"/>
                <a:gd name="connsiteY7" fmla="*/ 1175011 h 1196005"/>
                <a:gd name="connsiteX8" fmla="*/ 384805 w 1023593"/>
                <a:gd name="connsiteY8" fmla="*/ 1194061 h 1196005"/>
                <a:gd name="connsiteX9" fmla="*/ 24840 w 1023593"/>
                <a:gd name="connsiteY9" fmla="*/ 1181361 h 1196005"/>
                <a:gd name="connsiteX10" fmla="*/ 14521 w 1023593"/>
                <a:gd name="connsiteY10" fmla="*/ 714636 h 1196005"/>
                <a:gd name="connsiteX0" fmla="*/ 14521 w 1023593"/>
                <a:gd name="connsiteY0" fmla="*/ 714636 h 1196005"/>
                <a:gd name="connsiteX1" fmla="*/ 81990 w 1023593"/>
                <a:gd name="connsiteY1" fmla="*/ 133612 h 1196005"/>
                <a:gd name="connsiteX2" fmla="*/ 353055 w 1023593"/>
                <a:gd name="connsiteY2" fmla="*/ 261 h 1196005"/>
                <a:gd name="connsiteX3" fmla="*/ 659840 w 1023593"/>
                <a:gd name="connsiteY3" fmla="*/ 146312 h 1196005"/>
                <a:gd name="connsiteX4" fmla="*/ 736040 w 1023593"/>
                <a:gd name="connsiteY4" fmla="*/ 457462 h 1196005"/>
                <a:gd name="connsiteX5" fmla="*/ 913840 w 1023593"/>
                <a:gd name="connsiteY5" fmla="*/ 336812 h 1196005"/>
                <a:gd name="connsiteX6" fmla="*/ 1021789 w 1023593"/>
                <a:gd name="connsiteY6" fmla="*/ 390786 h 1196005"/>
                <a:gd name="connsiteX7" fmla="*/ 761440 w 1023593"/>
                <a:gd name="connsiteY7" fmla="*/ 1175011 h 1196005"/>
                <a:gd name="connsiteX8" fmla="*/ 384805 w 1023593"/>
                <a:gd name="connsiteY8" fmla="*/ 1194061 h 1196005"/>
                <a:gd name="connsiteX9" fmla="*/ 24840 w 1023593"/>
                <a:gd name="connsiteY9" fmla="*/ 1181361 h 1196005"/>
                <a:gd name="connsiteX10" fmla="*/ 14521 w 1023593"/>
                <a:gd name="connsiteY10" fmla="*/ 714636 h 1196005"/>
                <a:gd name="connsiteX0" fmla="*/ 14521 w 1024356"/>
                <a:gd name="connsiteY0" fmla="*/ 714636 h 1196005"/>
                <a:gd name="connsiteX1" fmla="*/ 81990 w 1024356"/>
                <a:gd name="connsiteY1" fmla="*/ 133612 h 1196005"/>
                <a:gd name="connsiteX2" fmla="*/ 353055 w 1024356"/>
                <a:gd name="connsiteY2" fmla="*/ 261 h 1196005"/>
                <a:gd name="connsiteX3" fmla="*/ 659840 w 1024356"/>
                <a:gd name="connsiteY3" fmla="*/ 146312 h 1196005"/>
                <a:gd name="connsiteX4" fmla="*/ 736040 w 1024356"/>
                <a:gd name="connsiteY4" fmla="*/ 457462 h 1196005"/>
                <a:gd name="connsiteX5" fmla="*/ 913840 w 1024356"/>
                <a:gd name="connsiteY5" fmla="*/ 336812 h 1196005"/>
                <a:gd name="connsiteX6" fmla="*/ 1021789 w 1024356"/>
                <a:gd name="connsiteY6" fmla="*/ 390786 h 1196005"/>
                <a:gd name="connsiteX7" fmla="*/ 761440 w 1024356"/>
                <a:gd name="connsiteY7" fmla="*/ 1175011 h 1196005"/>
                <a:gd name="connsiteX8" fmla="*/ 384805 w 1024356"/>
                <a:gd name="connsiteY8" fmla="*/ 1194061 h 1196005"/>
                <a:gd name="connsiteX9" fmla="*/ 24840 w 1024356"/>
                <a:gd name="connsiteY9" fmla="*/ 1181361 h 1196005"/>
                <a:gd name="connsiteX10" fmla="*/ 14521 w 1024356"/>
                <a:gd name="connsiteY10" fmla="*/ 714636 h 1196005"/>
                <a:gd name="connsiteX0" fmla="*/ 14521 w 1023724"/>
                <a:gd name="connsiteY0" fmla="*/ 714636 h 1196005"/>
                <a:gd name="connsiteX1" fmla="*/ 81990 w 1023724"/>
                <a:gd name="connsiteY1" fmla="*/ 133612 h 1196005"/>
                <a:gd name="connsiteX2" fmla="*/ 353055 w 1023724"/>
                <a:gd name="connsiteY2" fmla="*/ 261 h 1196005"/>
                <a:gd name="connsiteX3" fmla="*/ 659840 w 1023724"/>
                <a:gd name="connsiteY3" fmla="*/ 146312 h 1196005"/>
                <a:gd name="connsiteX4" fmla="*/ 736040 w 1023724"/>
                <a:gd name="connsiteY4" fmla="*/ 457462 h 1196005"/>
                <a:gd name="connsiteX5" fmla="*/ 894790 w 1023724"/>
                <a:gd name="connsiteY5" fmla="*/ 324112 h 1196005"/>
                <a:gd name="connsiteX6" fmla="*/ 1021789 w 1023724"/>
                <a:gd name="connsiteY6" fmla="*/ 390786 h 1196005"/>
                <a:gd name="connsiteX7" fmla="*/ 761440 w 1023724"/>
                <a:gd name="connsiteY7" fmla="*/ 1175011 h 1196005"/>
                <a:gd name="connsiteX8" fmla="*/ 384805 w 1023724"/>
                <a:gd name="connsiteY8" fmla="*/ 1194061 h 1196005"/>
                <a:gd name="connsiteX9" fmla="*/ 24840 w 1023724"/>
                <a:gd name="connsiteY9" fmla="*/ 1181361 h 1196005"/>
                <a:gd name="connsiteX10" fmla="*/ 14521 w 1023724"/>
                <a:gd name="connsiteY10" fmla="*/ 714636 h 1196005"/>
                <a:gd name="connsiteX0" fmla="*/ 14521 w 1021789"/>
                <a:gd name="connsiteY0" fmla="*/ 714636 h 1196005"/>
                <a:gd name="connsiteX1" fmla="*/ 81990 w 1021789"/>
                <a:gd name="connsiteY1" fmla="*/ 133612 h 1196005"/>
                <a:gd name="connsiteX2" fmla="*/ 353055 w 1021789"/>
                <a:gd name="connsiteY2" fmla="*/ 261 h 1196005"/>
                <a:gd name="connsiteX3" fmla="*/ 659840 w 1021789"/>
                <a:gd name="connsiteY3" fmla="*/ 146312 h 1196005"/>
                <a:gd name="connsiteX4" fmla="*/ 736040 w 1021789"/>
                <a:gd name="connsiteY4" fmla="*/ 457462 h 1196005"/>
                <a:gd name="connsiteX5" fmla="*/ 894790 w 1021789"/>
                <a:gd name="connsiteY5" fmla="*/ 324112 h 1196005"/>
                <a:gd name="connsiteX6" fmla="*/ 1021789 w 1021789"/>
                <a:gd name="connsiteY6" fmla="*/ 390786 h 1196005"/>
                <a:gd name="connsiteX7" fmla="*/ 761440 w 1021789"/>
                <a:gd name="connsiteY7" fmla="*/ 1175011 h 1196005"/>
                <a:gd name="connsiteX8" fmla="*/ 384805 w 1021789"/>
                <a:gd name="connsiteY8" fmla="*/ 1194061 h 1196005"/>
                <a:gd name="connsiteX9" fmla="*/ 24840 w 1021789"/>
                <a:gd name="connsiteY9" fmla="*/ 1181361 h 1196005"/>
                <a:gd name="connsiteX10" fmla="*/ 14521 w 1021789"/>
                <a:gd name="connsiteY10" fmla="*/ 714636 h 1196005"/>
                <a:gd name="connsiteX0" fmla="*/ 14521 w 1021789"/>
                <a:gd name="connsiteY0" fmla="*/ 714636 h 1196005"/>
                <a:gd name="connsiteX1" fmla="*/ 81990 w 1021789"/>
                <a:gd name="connsiteY1" fmla="*/ 133612 h 1196005"/>
                <a:gd name="connsiteX2" fmla="*/ 353055 w 1021789"/>
                <a:gd name="connsiteY2" fmla="*/ 261 h 1196005"/>
                <a:gd name="connsiteX3" fmla="*/ 659840 w 1021789"/>
                <a:gd name="connsiteY3" fmla="*/ 146312 h 1196005"/>
                <a:gd name="connsiteX4" fmla="*/ 736040 w 1021789"/>
                <a:gd name="connsiteY4" fmla="*/ 457462 h 1196005"/>
                <a:gd name="connsiteX5" fmla="*/ 894790 w 1021789"/>
                <a:gd name="connsiteY5" fmla="*/ 324112 h 1196005"/>
                <a:gd name="connsiteX6" fmla="*/ 1021789 w 1021789"/>
                <a:gd name="connsiteY6" fmla="*/ 390786 h 1196005"/>
                <a:gd name="connsiteX7" fmla="*/ 761440 w 1021789"/>
                <a:gd name="connsiteY7" fmla="*/ 1175011 h 1196005"/>
                <a:gd name="connsiteX8" fmla="*/ 384805 w 1021789"/>
                <a:gd name="connsiteY8" fmla="*/ 1194061 h 1196005"/>
                <a:gd name="connsiteX9" fmla="*/ 24840 w 1021789"/>
                <a:gd name="connsiteY9" fmla="*/ 1181361 h 1196005"/>
                <a:gd name="connsiteX10" fmla="*/ 14521 w 1021789"/>
                <a:gd name="connsiteY10" fmla="*/ 714636 h 1196005"/>
                <a:gd name="connsiteX0" fmla="*/ 14521 w 1040839"/>
                <a:gd name="connsiteY0" fmla="*/ 714636 h 1196005"/>
                <a:gd name="connsiteX1" fmla="*/ 81990 w 1040839"/>
                <a:gd name="connsiteY1" fmla="*/ 133612 h 1196005"/>
                <a:gd name="connsiteX2" fmla="*/ 353055 w 1040839"/>
                <a:gd name="connsiteY2" fmla="*/ 261 h 1196005"/>
                <a:gd name="connsiteX3" fmla="*/ 659840 w 1040839"/>
                <a:gd name="connsiteY3" fmla="*/ 146312 h 1196005"/>
                <a:gd name="connsiteX4" fmla="*/ 736040 w 1040839"/>
                <a:gd name="connsiteY4" fmla="*/ 457462 h 1196005"/>
                <a:gd name="connsiteX5" fmla="*/ 894790 w 1040839"/>
                <a:gd name="connsiteY5" fmla="*/ 324112 h 1196005"/>
                <a:gd name="connsiteX6" fmla="*/ 1040839 w 1040839"/>
                <a:gd name="connsiteY6" fmla="*/ 384436 h 1196005"/>
                <a:gd name="connsiteX7" fmla="*/ 761440 w 1040839"/>
                <a:gd name="connsiteY7" fmla="*/ 1175011 h 1196005"/>
                <a:gd name="connsiteX8" fmla="*/ 384805 w 1040839"/>
                <a:gd name="connsiteY8" fmla="*/ 1194061 h 1196005"/>
                <a:gd name="connsiteX9" fmla="*/ 24840 w 1040839"/>
                <a:gd name="connsiteY9" fmla="*/ 1181361 h 1196005"/>
                <a:gd name="connsiteX10" fmla="*/ 14521 w 1040839"/>
                <a:gd name="connsiteY10" fmla="*/ 714636 h 1196005"/>
                <a:gd name="connsiteX0" fmla="*/ 14521 w 1040839"/>
                <a:gd name="connsiteY0" fmla="*/ 714636 h 1196005"/>
                <a:gd name="connsiteX1" fmla="*/ 81990 w 1040839"/>
                <a:gd name="connsiteY1" fmla="*/ 133612 h 1196005"/>
                <a:gd name="connsiteX2" fmla="*/ 353055 w 1040839"/>
                <a:gd name="connsiteY2" fmla="*/ 261 h 1196005"/>
                <a:gd name="connsiteX3" fmla="*/ 659840 w 1040839"/>
                <a:gd name="connsiteY3" fmla="*/ 146312 h 1196005"/>
                <a:gd name="connsiteX4" fmla="*/ 736040 w 1040839"/>
                <a:gd name="connsiteY4" fmla="*/ 457462 h 1196005"/>
                <a:gd name="connsiteX5" fmla="*/ 894790 w 1040839"/>
                <a:gd name="connsiteY5" fmla="*/ 324112 h 1196005"/>
                <a:gd name="connsiteX6" fmla="*/ 1040839 w 1040839"/>
                <a:gd name="connsiteY6" fmla="*/ 384436 h 1196005"/>
                <a:gd name="connsiteX7" fmla="*/ 761440 w 1040839"/>
                <a:gd name="connsiteY7" fmla="*/ 1175011 h 1196005"/>
                <a:gd name="connsiteX8" fmla="*/ 384805 w 1040839"/>
                <a:gd name="connsiteY8" fmla="*/ 1194061 h 1196005"/>
                <a:gd name="connsiteX9" fmla="*/ 24840 w 1040839"/>
                <a:gd name="connsiteY9" fmla="*/ 1181361 h 1196005"/>
                <a:gd name="connsiteX10" fmla="*/ 14521 w 1040839"/>
                <a:gd name="connsiteY10" fmla="*/ 714636 h 1196005"/>
                <a:gd name="connsiteX0" fmla="*/ 14521 w 1040839"/>
                <a:gd name="connsiteY0" fmla="*/ 714636 h 1196005"/>
                <a:gd name="connsiteX1" fmla="*/ 81990 w 1040839"/>
                <a:gd name="connsiteY1" fmla="*/ 133612 h 1196005"/>
                <a:gd name="connsiteX2" fmla="*/ 353055 w 1040839"/>
                <a:gd name="connsiteY2" fmla="*/ 261 h 1196005"/>
                <a:gd name="connsiteX3" fmla="*/ 659840 w 1040839"/>
                <a:gd name="connsiteY3" fmla="*/ 146312 h 1196005"/>
                <a:gd name="connsiteX4" fmla="*/ 736040 w 1040839"/>
                <a:gd name="connsiteY4" fmla="*/ 457462 h 1196005"/>
                <a:gd name="connsiteX5" fmla="*/ 875740 w 1040839"/>
                <a:gd name="connsiteY5" fmla="*/ 305062 h 1196005"/>
                <a:gd name="connsiteX6" fmla="*/ 1040839 w 1040839"/>
                <a:gd name="connsiteY6" fmla="*/ 384436 h 1196005"/>
                <a:gd name="connsiteX7" fmla="*/ 761440 w 1040839"/>
                <a:gd name="connsiteY7" fmla="*/ 1175011 h 1196005"/>
                <a:gd name="connsiteX8" fmla="*/ 384805 w 1040839"/>
                <a:gd name="connsiteY8" fmla="*/ 1194061 h 1196005"/>
                <a:gd name="connsiteX9" fmla="*/ 24840 w 1040839"/>
                <a:gd name="connsiteY9" fmla="*/ 1181361 h 1196005"/>
                <a:gd name="connsiteX10" fmla="*/ 14521 w 1040839"/>
                <a:gd name="connsiteY10" fmla="*/ 714636 h 1196005"/>
                <a:gd name="connsiteX0" fmla="*/ 14521 w 1040839"/>
                <a:gd name="connsiteY0" fmla="*/ 714636 h 1222986"/>
                <a:gd name="connsiteX1" fmla="*/ 81990 w 1040839"/>
                <a:gd name="connsiteY1" fmla="*/ 133612 h 1222986"/>
                <a:gd name="connsiteX2" fmla="*/ 353055 w 1040839"/>
                <a:gd name="connsiteY2" fmla="*/ 261 h 1222986"/>
                <a:gd name="connsiteX3" fmla="*/ 659840 w 1040839"/>
                <a:gd name="connsiteY3" fmla="*/ 146312 h 1222986"/>
                <a:gd name="connsiteX4" fmla="*/ 736040 w 1040839"/>
                <a:gd name="connsiteY4" fmla="*/ 457462 h 1222986"/>
                <a:gd name="connsiteX5" fmla="*/ 875740 w 1040839"/>
                <a:gd name="connsiteY5" fmla="*/ 305062 h 1222986"/>
                <a:gd name="connsiteX6" fmla="*/ 1040839 w 1040839"/>
                <a:gd name="connsiteY6" fmla="*/ 384436 h 1222986"/>
                <a:gd name="connsiteX7" fmla="*/ 761440 w 1040839"/>
                <a:gd name="connsiteY7" fmla="*/ 1219461 h 1222986"/>
                <a:gd name="connsiteX8" fmla="*/ 384805 w 1040839"/>
                <a:gd name="connsiteY8" fmla="*/ 1194061 h 1222986"/>
                <a:gd name="connsiteX9" fmla="*/ 24840 w 1040839"/>
                <a:gd name="connsiteY9" fmla="*/ 1181361 h 1222986"/>
                <a:gd name="connsiteX10" fmla="*/ 14521 w 1040839"/>
                <a:gd name="connsiteY10" fmla="*/ 714636 h 1222986"/>
                <a:gd name="connsiteX0" fmla="*/ 14521 w 1040842"/>
                <a:gd name="connsiteY0" fmla="*/ 714636 h 1222986"/>
                <a:gd name="connsiteX1" fmla="*/ 81990 w 1040842"/>
                <a:gd name="connsiteY1" fmla="*/ 133612 h 1222986"/>
                <a:gd name="connsiteX2" fmla="*/ 353055 w 1040842"/>
                <a:gd name="connsiteY2" fmla="*/ 261 h 1222986"/>
                <a:gd name="connsiteX3" fmla="*/ 659840 w 1040842"/>
                <a:gd name="connsiteY3" fmla="*/ 146312 h 1222986"/>
                <a:gd name="connsiteX4" fmla="*/ 736040 w 1040842"/>
                <a:gd name="connsiteY4" fmla="*/ 457462 h 1222986"/>
                <a:gd name="connsiteX5" fmla="*/ 875740 w 1040842"/>
                <a:gd name="connsiteY5" fmla="*/ 305062 h 1222986"/>
                <a:gd name="connsiteX6" fmla="*/ 1040839 w 1040842"/>
                <a:gd name="connsiteY6" fmla="*/ 384436 h 1222986"/>
                <a:gd name="connsiteX7" fmla="*/ 736040 w 1040842"/>
                <a:gd name="connsiteY7" fmla="*/ 863861 h 1222986"/>
                <a:gd name="connsiteX8" fmla="*/ 761440 w 1040842"/>
                <a:gd name="connsiteY8" fmla="*/ 1219461 h 1222986"/>
                <a:gd name="connsiteX9" fmla="*/ 384805 w 1040842"/>
                <a:gd name="connsiteY9" fmla="*/ 1194061 h 1222986"/>
                <a:gd name="connsiteX10" fmla="*/ 24840 w 1040842"/>
                <a:gd name="connsiteY10" fmla="*/ 1181361 h 1222986"/>
                <a:gd name="connsiteX11" fmla="*/ 14521 w 1040842"/>
                <a:gd name="connsiteY11" fmla="*/ 714636 h 1222986"/>
                <a:gd name="connsiteX0" fmla="*/ 14521 w 1040843"/>
                <a:gd name="connsiteY0" fmla="*/ 714636 h 1222986"/>
                <a:gd name="connsiteX1" fmla="*/ 81990 w 1040843"/>
                <a:gd name="connsiteY1" fmla="*/ 133612 h 1222986"/>
                <a:gd name="connsiteX2" fmla="*/ 353055 w 1040843"/>
                <a:gd name="connsiteY2" fmla="*/ 261 h 1222986"/>
                <a:gd name="connsiteX3" fmla="*/ 659840 w 1040843"/>
                <a:gd name="connsiteY3" fmla="*/ 146312 h 1222986"/>
                <a:gd name="connsiteX4" fmla="*/ 736040 w 1040843"/>
                <a:gd name="connsiteY4" fmla="*/ 457462 h 1222986"/>
                <a:gd name="connsiteX5" fmla="*/ 875740 w 1040843"/>
                <a:gd name="connsiteY5" fmla="*/ 305062 h 1222986"/>
                <a:gd name="connsiteX6" fmla="*/ 1040839 w 1040843"/>
                <a:gd name="connsiteY6" fmla="*/ 384436 h 1222986"/>
                <a:gd name="connsiteX7" fmla="*/ 786840 w 1040843"/>
                <a:gd name="connsiteY7" fmla="*/ 908311 h 1222986"/>
                <a:gd name="connsiteX8" fmla="*/ 761440 w 1040843"/>
                <a:gd name="connsiteY8" fmla="*/ 1219461 h 1222986"/>
                <a:gd name="connsiteX9" fmla="*/ 384805 w 1040843"/>
                <a:gd name="connsiteY9" fmla="*/ 1194061 h 1222986"/>
                <a:gd name="connsiteX10" fmla="*/ 24840 w 1040843"/>
                <a:gd name="connsiteY10" fmla="*/ 1181361 h 1222986"/>
                <a:gd name="connsiteX11" fmla="*/ 14521 w 1040843"/>
                <a:gd name="connsiteY11" fmla="*/ 714636 h 1222986"/>
                <a:gd name="connsiteX0" fmla="*/ 16497 w 1042819"/>
                <a:gd name="connsiteY0" fmla="*/ 714636 h 1222986"/>
                <a:gd name="connsiteX1" fmla="*/ 83966 w 1042819"/>
                <a:gd name="connsiteY1" fmla="*/ 133612 h 1222986"/>
                <a:gd name="connsiteX2" fmla="*/ 355031 w 1042819"/>
                <a:gd name="connsiteY2" fmla="*/ 261 h 1222986"/>
                <a:gd name="connsiteX3" fmla="*/ 661816 w 1042819"/>
                <a:gd name="connsiteY3" fmla="*/ 146312 h 1222986"/>
                <a:gd name="connsiteX4" fmla="*/ 738016 w 1042819"/>
                <a:gd name="connsiteY4" fmla="*/ 457462 h 1222986"/>
                <a:gd name="connsiteX5" fmla="*/ 877716 w 1042819"/>
                <a:gd name="connsiteY5" fmla="*/ 305062 h 1222986"/>
                <a:gd name="connsiteX6" fmla="*/ 1042815 w 1042819"/>
                <a:gd name="connsiteY6" fmla="*/ 384436 h 1222986"/>
                <a:gd name="connsiteX7" fmla="*/ 788816 w 1042819"/>
                <a:gd name="connsiteY7" fmla="*/ 908311 h 1222986"/>
                <a:gd name="connsiteX8" fmla="*/ 763416 w 1042819"/>
                <a:gd name="connsiteY8" fmla="*/ 1219461 h 1222986"/>
                <a:gd name="connsiteX9" fmla="*/ 386781 w 1042819"/>
                <a:gd name="connsiteY9" fmla="*/ 1194061 h 1222986"/>
                <a:gd name="connsiteX10" fmla="*/ 7766 w 1042819"/>
                <a:gd name="connsiteY10" fmla="*/ 1181361 h 1222986"/>
                <a:gd name="connsiteX11" fmla="*/ 16497 w 1042819"/>
                <a:gd name="connsiteY11" fmla="*/ 714636 h 122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2819" h="1222986">
                  <a:moveTo>
                    <a:pt x="16497" y="714636"/>
                  </a:moveTo>
                  <a:cubicBezTo>
                    <a:pt x="29197" y="540011"/>
                    <a:pt x="-53948" y="235741"/>
                    <a:pt x="83966" y="133612"/>
                  </a:cubicBezTo>
                  <a:cubicBezTo>
                    <a:pt x="171080" y="6083"/>
                    <a:pt x="258723" y="-1856"/>
                    <a:pt x="355031" y="261"/>
                  </a:cubicBezTo>
                  <a:cubicBezTo>
                    <a:pt x="451339" y="2378"/>
                    <a:pt x="610685" y="44712"/>
                    <a:pt x="661816" y="146312"/>
                  </a:cubicBezTo>
                  <a:cubicBezTo>
                    <a:pt x="776447" y="222512"/>
                    <a:pt x="686158" y="437354"/>
                    <a:pt x="738016" y="457462"/>
                  </a:cubicBezTo>
                  <a:cubicBezTo>
                    <a:pt x="789874" y="477570"/>
                    <a:pt x="804691" y="336283"/>
                    <a:pt x="877716" y="305062"/>
                  </a:cubicBezTo>
                  <a:cubicBezTo>
                    <a:pt x="957091" y="261141"/>
                    <a:pt x="999423" y="309295"/>
                    <a:pt x="1042815" y="384436"/>
                  </a:cubicBezTo>
                  <a:cubicBezTo>
                    <a:pt x="1043873" y="493444"/>
                    <a:pt x="835382" y="769140"/>
                    <a:pt x="788816" y="908311"/>
                  </a:cubicBezTo>
                  <a:cubicBezTo>
                    <a:pt x="742250" y="1047482"/>
                    <a:pt x="846297" y="1180303"/>
                    <a:pt x="763416" y="1219461"/>
                  </a:cubicBezTo>
                  <a:cubicBezTo>
                    <a:pt x="630794" y="1233748"/>
                    <a:pt x="512723" y="1200411"/>
                    <a:pt x="386781" y="1194061"/>
                  </a:cubicBezTo>
                  <a:cubicBezTo>
                    <a:pt x="260839" y="1187711"/>
                    <a:pt x="112872" y="1201999"/>
                    <a:pt x="7766" y="1181361"/>
                  </a:cubicBezTo>
                  <a:cubicBezTo>
                    <a:pt x="-8440" y="1059123"/>
                    <a:pt x="3797" y="889261"/>
                    <a:pt x="16497" y="714636"/>
                  </a:cubicBezTo>
                  <a:close/>
                </a:path>
              </a:pathLst>
            </a:custGeom>
            <a:pattFill prst="zigZag">
              <a:fgClr>
                <a:srgbClr val="E7E6E6">
                  <a:lumMod val="25000"/>
                </a:srgbClr>
              </a:fgClr>
              <a:bgClr>
                <a:srgbClr val="E7E6E6">
                  <a:lumMod val="90000"/>
                </a:srgbClr>
              </a:bgClr>
            </a:pattFill>
            <a:ln w="12700" cap="flat" cmpd="sng" algn="ctr">
              <a:solidFill>
                <a:srgbClr val="9F9E9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2354BC49-31B7-48BF-AF6C-2CD6C5EE119C}"/>
              </a:ext>
            </a:extLst>
          </p:cNvPr>
          <p:cNvGrpSpPr/>
          <p:nvPr/>
        </p:nvGrpSpPr>
        <p:grpSpPr>
          <a:xfrm>
            <a:off x="6419693" y="2154176"/>
            <a:ext cx="1115390" cy="3410267"/>
            <a:chOff x="1372610" y="2740439"/>
            <a:chExt cx="776555" cy="2374289"/>
          </a:xfrm>
        </p:grpSpPr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E582E2B2-630C-4FB3-9944-E60C8CF6E614}"/>
                </a:ext>
              </a:extLst>
            </p:cNvPr>
            <p:cNvGrpSpPr/>
            <p:nvPr/>
          </p:nvGrpSpPr>
          <p:grpSpPr>
            <a:xfrm>
              <a:off x="1812215" y="4903459"/>
              <a:ext cx="189762" cy="211269"/>
              <a:chOff x="3312043" y="4084938"/>
              <a:chExt cx="189762" cy="211269"/>
            </a:xfrm>
          </p:grpSpPr>
          <p:sp>
            <p:nvSpPr>
              <p:cNvPr id="450" name="Chord 449">
                <a:extLst>
                  <a:ext uri="{FF2B5EF4-FFF2-40B4-BE49-F238E27FC236}">
                    <a16:creationId xmlns:a16="http://schemas.microsoft.com/office/drawing/2014/main" id="{61148E30-CA3C-485A-829C-7BF3C8068CF7}"/>
                  </a:ext>
                </a:extLst>
              </p:cNvPr>
              <p:cNvSpPr/>
              <p:nvPr/>
            </p:nvSpPr>
            <p:spPr>
              <a:xfrm rot="17516835">
                <a:off x="3301289" y="4095692"/>
                <a:ext cx="211269" cy="189762"/>
              </a:xfrm>
              <a:prstGeom prst="chord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Chord 450">
                <a:extLst>
                  <a:ext uri="{FF2B5EF4-FFF2-40B4-BE49-F238E27FC236}">
                    <a16:creationId xmlns:a16="http://schemas.microsoft.com/office/drawing/2014/main" id="{AC51142F-FC59-4C8E-906D-72E09DE500C7}"/>
                  </a:ext>
                </a:extLst>
              </p:cNvPr>
              <p:cNvSpPr/>
              <p:nvPr/>
            </p:nvSpPr>
            <p:spPr>
              <a:xfrm rot="17516835">
                <a:off x="3322124" y="4115676"/>
                <a:ext cx="172341" cy="154797"/>
              </a:xfrm>
              <a:prstGeom prst="chord">
                <a:avLst/>
              </a:prstGeom>
              <a:solidFill>
                <a:srgbClr val="4472C4"/>
              </a:solidFill>
              <a:ln w="12700" cap="flat" cmpd="sng" algn="ctr">
                <a:solidFill>
                  <a:srgbClr val="4472C4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C56E7079-F12A-48C5-A3A9-F8B8EA05B462}"/>
                </a:ext>
              </a:extLst>
            </p:cNvPr>
            <p:cNvGrpSpPr/>
            <p:nvPr/>
          </p:nvGrpSpPr>
          <p:grpSpPr>
            <a:xfrm>
              <a:off x="1517109" y="4897738"/>
              <a:ext cx="189762" cy="211269"/>
              <a:chOff x="3312043" y="4084938"/>
              <a:chExt cx="189762" cy="211269"/>
            </a:xfrm>
          </p:grpSpPr>
          <p:sp>
            <p:nvSpPr>
              <p:cNvPr id="448" name="Chord 447">
                <a:extLst>
                  <a:ext uri="{FF2B5EF4-FFF2-40B4-BE49-F238E27FC236}">
                    <a16:creationId xmlns:a16="http://schemas.microsoft.com/office/drawing/2014/main" id="{128FB374-A245-4B1F-A444-28BF360B2FC8}"/>
                  </a:ext>
                </a:extLst>
              </p:cNvPr>
              <p:cNvSpPr/>
              <p:nvPr/>
            </p:nvSpPr>
            <p:spPr>
              <a:xfrm rot="17516835">
                <a:off x="3301289" y="4095692"/>
                <a:ext cx="211269" cy="189762"/>
              </a:xfrm>
              <a:prstGeom prst="chord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Chord 448">
                <a:extLst>
                  <a:ext uri="{FF2B5EF4-FFF2-40B4-BE49-F238E27FC236}">
                    <a16:creationId xmlns:a16="http://schemas.microsoft.com/office/drawing/2014/main" id="{D314F3CE-5098-46F6-946E-CE8448072410}"/>
                  </a:ext>
                </a:extLst>
              </p:cNvPr>
              <p:cNvSpPr/>
              <p:nvPr/>
            </p:nvSpPr>
            <p:spPr>
              <a:xfrm rot="17516835">
                <a:off x="3322124" y="4115676"/>
                <a:ext cx="172341" cy="154797"/>
              </a:xfrm>
              <a:prstGeom prst="chord">
                <a:avLst/>
              </a:prstGeom>
              <a:solidFill>
                <a:srgbClr val="4472C4"/>
              </a:solidFill>
              <a:ln w="12700" cap="flat" cmpd="sng" algn="ctr">
                <a:solidFill>
                  <a:srgbClr val="4472C4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18" name="Rectangle: Single Corner Snipped 417">
              <a:extLst>
                <a:ext uri="{FF2B5EF4-FFF2-40B4-BE49-F238E27FC236}">
                  <a16:creationId xmlns:a16="http://schemas.microsoft.com/office/drawing/2014/main" id="{9A8864C4-158A-4344-84EB-0B7330D33373}"/>
                </a:ext>
              </a:extLst>
            </p:cNvPr>
            <p:cNvSpPr/>
            <p:nvPr/>
          </p:nvSpPr>
          <p:spPr>
            <a:xfrm flipH="1">
              <a:off x="1504250" y="3702511"/>
              <a:ext cx="484764" cy="643635"/>
            </a:xfrm>
            <a:prstGeom prst="snip1Rect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Oval 418">
              <a:extLst>
                <a:ext uri="{FF2B5EF4-FFF2-40B4-BE49-F238E27FC236}">
                  <a16:creationId xmlns:a16="http://schemas.microsoft.com/office/drawing/2014/main" id="{CCB60E80-9301-479E-84E7-6D256C87DE3B}"/>
                </a:ext>
              </a:extLst>
            </p:cNvPr>
            <p:cNvSpPr/>
            <p:nvPr/>
          </p:nvSpPr>
          <p:spPr>
            <a:xfrm>
              <a:off x="1382201" y="3184590"/>
              <a:ext cx="106014" cy="214726"/>
            </a:xfrm>
            <a:prstGeom prst="ellipse">
              <a:avLst/>
            </a:prstGeom>
            <a:solidFill>
              <a:srgbClr val="CC9A6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Oval 419">
              <a:extLst>
                <a:ext uri="{FF2B5EF4-FFF2-40B4-BE49-F238E27FC236}">
                  <a16:creationId xmlns:a16="http://schemas.microsoft.com/office/drawing/2014/main" id="{642E7054-164B-4350-8D95-B6D8AD725767}"/>
                </a:ext>
              </a:extLst>
            </p:cNvPr>
            <p:cNvSpPr/>
            <p:nvPr/>
          </p:nvSpPr>
          <p:spPr>
            <a:xfrm>
              <a:off x="2043151" y="3177964"/>
              <a:ext cx="106014" cy="214726"/>
            </a:xfrm>
            <a:prstGeom prst="ellipse">
              <a:avLst/>
            </a:prstGeom>
            <a:solidFill>
              <a:srgbClr val="CC9A6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lowchart: Off-page Connector 420">
              <a:extLst>
                <a:ext uri="{FF2B5EF4-FFF2-40B4-BE49-F238E27FC236}">
                  <a16:creationId xmlns:a16="http://schemas.microsoft.com/office/drawing/2014/main" id="{ECC95FA6-E3FF-4660-993B-71D0BD1748B7}"/>
                </a:ext>
              </a:extLst>
            </p:cNvPr>
            <p:cNvSpPr/>
            <p:nvPr/>
          </p:nvSpPr>
          <p:spPr>
            <a:xfrm>
              <a:off x="1672088" y="3551094"/>
              <a:ext cx="190502" cy="228600"/>
            </a:xfrm>
            <a:prstGeom prst="flowChartOffpageConnector">
              <a:avLst/>
            </a:prstGeom>
            <a:solidFill>
              <a:srgbClr val="CC9A6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Oval 421">
              <a:extLst>
                <a:ext uri="{FF2B5EF4-FFF2-40B4-BE49-F238E27FC236}">
                  <a16:creationId xmlns:a16="http://schemas.microsoft.com/office/drawing/2014/main" id="{B710880A-8B54-4AE3-AF2A-E34040BD93D4}"/>
                </a:ext>
              </a:extLst>
            </p:cNvPr>
            <p:cNvSpPr/>
            <p:nvPr/>
          </p:nvSpPr>
          <p:spPr>
            <a:xfrm>
              <a:off x="1428582" y="2865294"/>
              <a:ext cx="662608" cy="762000"/>
            </a:xfrm>
            <a:prstGeom prst="ellipse">
              <a:avLst/>
            </a:prstGeom>
            <a:solidFill>
              <a:srgbClr val="D3A777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3" name="Flowchart: Terminator 422">
              <a:extLst>
                <a:ext uri="{FF2B5EF4-FFF2-40B4-BE49-F238E27FC236}">
                  <a16:creationId xmlns:a16="http://schemas.microsoft.com/office/drawing/2014/main" id="{8DCE8EEE-4417-4DA3-8591-15DBCD23AF7E}"/>
                </a:ext>
              </a:extLst>
            </p:cNvPr>
            <p:cNvSpPr/>
            <p:nvPr/>
          </p:nvSpPr>
          <p:spPr>
            <a:xfrm>
              <a:off x="1372610" y="3931350"/>
              <a:ext cx="129447" cy="372629"/>
            </a:xfrm>
            <a:prstGeom prst="flowChartTerminator">
              <a:avLst/>
            </a:prstGeom>
            <a:solidFill>
              <a:srgbClr val="CC9A6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4" name="Flowchart: Terminator 423">
              <a:extLst>
                <a:ext uri="{FF2B5EF4-FFF2-40B4-BE49-F238E27FC236}">
                  <a16:creationId xmlns:a16="http://schemas.microsoft.com/office/drawing/2014/main" id="{20394F5C-146A-4193-B875-4337D82DCC36}"/>
                </a:ext>
              </a:extLst>
            </p:cNvPr>
            <p:cNvSpPr/>
            <p:nvPr/>
          </p:nvSpPr>
          <p:spPr>
            <a:xfrm rot="21089715">
              <a:off x="1989711" y="3926484"/>
              <a:ext cx="106880" cy="371635"/>
            </a:xfrm>
            <a:prstGeom prst="flowChartTerminator">
              <a:avLst/>
            </a:prstGeom>
            <a:solidFill>
              <a:srgbClr val="CC9A6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5" name="Flowchart: Delay 424">
              <a:extLst>
                <a:ext uri="{FF2B5EF4-FFF2-40B4-BE49-F238E27FC236}">
                  <a16:creationId xmlns:a16="http://schemas.microsoft.com/office/drawing/2014/main" id="{316F2673-2AA6-4D3D-9FBD-B05AB52F9353}"/>
                </a:ext>
              </a:extLst>
            </p:cNvPr>
            <p:cNvSpPr/>
            <p:nvPr/>
          </p:nvSpPr>
          <p:spPr>
            <a:xfrm rot="1119198" flipH="1">
              <a:off x="1388803" y="3683875"/>
              <a:ext cx="183873" cy="344160"/>
            </a:xfrm>
            <a:prstGeom prst="flowChartDelay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3" name="Moon 432">
              <a:extLst>
                <a:ext uri="{FF2B5EF4-FFF2-40B4-BE49-F238E27FC236}">
                  <a16:creationId xmlns:a16="http://schemas.microsoft.com/office/drawing/2014/main" id="{DCA822CB-B7FF-4D6B-8C53-7907B69B2398}"/>
                </a:ext>
              </a:extLst>
            </p:cNvPr>
            <p:cNvSpPr/>
            <p:nvPr/>
          </p:nvSpPr>
          <p:spPr>
            <a:xfrm rot="5400000">
              <a:off x="1536566" y="2623426"/>
              <a:ext cx="446639" cy="680666"/>
            </a:xfrm>
            <a:prstGeom prst="moon">
              <a:avLst>
                <a:gd name="adj" fmla="val 65258"/>
              </a:avLst>
            </a:prstGeom>
            <a:pattFill prst="openDmnd">
              <a:fgClr>
                <a:sysClr val="windowText" lastClr="000000"/>
              </a:fgClr>
              <a:bgClr>
                <a:srgbClr val="FFF2CC"/>
              </a:bgClr>
            </a:pattFill>
            <a:ln w="317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Moon 433">
              <a:extLst>
                <a:ext uri="{FF2B5EF4-FFF2-40B4-BE49-F238E27FC236}">
                  <a16:creationId xmlns:a16="http://schemas.microsoft.com/office/drawing/2014/main" id="{F6275952-E2DC-472B-9129-141DFB07F2A5}"/>
                </a:ext>
              </a:extLst>
            </p:cNvPr>
            <p:cNvSpPr/>
            <p:nvPr/>
          </p:nvSpPr>
          <p:spPr>
            <a:xfrm rot="5400000">
              <a:off x="1600035" y="2693841"/>
              <a:ext cx="321155" cy="664062"/>
            </a:xfrm>
            <a:prstGeom prst="moon">
              <a:avLst>
                <a:gd name="adj" fmla="val 52142"/>
              </a:avLst>
            </a:prstGeom>
            <a:pattFill prst="dotDmnd">
              <a:fgClr>
                <a:sysClr val="windowText" lastClr="000000"/>
              </a:fgClr>
              <a:bgClr>
                <a:srgbClr val="492303"/>
              </a:bgClr>
            </a:patt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9F3D5A6E-B135-4876-9A74-F3923DF9BA06}"/>
                </a:ext>
              </a:extLst>
            </p:cNvPr>
            <p:cNvSpPr/>
            <p:nvPr/>
          </p:nvSpPr>
          <p:spPr>
            <a:xfrm>
              <a:off x="1634055" y="2783031"/>
              <a:ext cx="262966" cy="102267"/>
            </a:xfrm>
            <a:prstGeom prst="ellipse">
              <a:avLst/>
            </a:prstGeom>
            <a:pattFill prst="dotDmnd">
              <a:fgClr>
                <a:srgbClr val="F79646">
                  <a:lumMod val="50000"/>
                </a:srgbClr>
              </a:fgClr>
              <a:bgClr>
                <a:srgbClr val="492303"/>
              </a:bgClr>
            </a:patt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6" name="Flowchart: Delay 435">
              <a:extLst>
                <a:ext uri="{FF2B5EF4-FFF2-40B4-BE49-F238E27FC236}">
                  <a16:creationId xmlns:a16="http://schemas.microsoft.com/office/drawing/2014/main" id="{0DC15AA5-8401-44C5-8D4A-7342A82EDF1F}"/>
                </a:ext>
              </a:extLst>
            </p:cNvPr>
            <p:cNvSpPr/>
            <p:nvPr/>
          </p:nvSpPr>
          <p:spPr>
            <a:xfrm rot="20480802">
              <a:off x="1914583" y="3676255"/>
              <a:ext cx="183873" cy="344160"/>
            </a:xfrm>
            <a:prstGeom prst="flowChartDelay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7" name="Right Triangle 436">
              <a:extLst>
                <a:ext uri="{FF2B5EF4-FFF2-40B4-BE49-F238E27FC236}">
                  <a16:creationId xmlns:a16="http://schemas.microsoft.com/office/drawing/2014/main" id="{123E609E-F580-484A-8D97-5F7C428E97B0}"/>
                </a:ext>
              </a:extLst>
            </p:cNvPr>
            <p:cNvSpPr/>
            <p:nvPr/>
          </p:nvSpPr>
          <p:spPr>
            <a:xfrm rot="8699319">
              <a:off x="1578912" y="3681456"/>
              <a:ext cx="142284" cy="152852"/>
            </a:xfrm>
            <a:prstGeom prst="rtTriangle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8" name="Right Triangle 437">
              <a:extLst>
                <a:ext uri="{FF2B5EF4-FFF2-40B4-BE49-F238E27FC236}">
                  <a16:creationId xmlns:a16="http://schemas.microsoft.com/office/drawing/2014/main" id="{6E131A0F-7BA8-4709-8D2C-4C02DB965411}"/>
                </a:ext>
              </a:extLst>
            </p:cNvPr>
            <p:cNvSpPr/>
            <p:nvPr/>
          </p:nvSpPr>
          <p:spPr>
            <a:xfrm rot="12900681" flipH="1">
              <a:off x="1817947" y="3681456"/>
              <a:ext cx="142284" cy="152852"/>
            </a:xfrm>
            <a:prstGeom prst="rtTriangle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9" name="Flowchart: Manual Operation 26">
              <a:extLst>
                <a:ext uri="{FF2B5EF4-FFF2-40B4-BE49-F238E27FC236}">
                  <a16:creationId xmlns:a16="http://schemas.microsoft.com/office/drawing/2014/main" id="{754742FD-309B-416F-8761-20CF9614D04D}"/>
                </a:ext>
              </a:extLst>
            </p:cNvPr>
            <p:cNvSpPr/>
            <p:nvPr/>
          </p:nvSpPr>
          <p:spPr>
            <a:xfrm rot="230863" flipV="1">
              <a:off x="1514054" y="4341435"/>
              <a:ext cx="238117" cy="65555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9341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cubicBezTo>
                    <a:pt x="9780" y="3333"/>
                    <a:pt x="9561" y="6667"/>
                    <a:pt x="9341" y="10000"/>
                  </a:cubicBezTo>
                  <a:lnTo>
                    <a:pt x="567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0" name="Flowchart: Manual Operation 26">
              <a:extLst>
                <a:ext uri="{FF2B5EF4-FFF2-40B4-BE49-F238E27FC236}">
                  <a16:creationId xmlns:a16="http://schemas.microsoft.com/office/drawing/2014/main" id="{657DE245-B8D4-432E-840F-ADA6DE305E54}"/>
                </a:ext>
              </a:extLst>
            </p:cNvPr>
            <p:cNvSpPr/>
            <p:nvPr/>
          </p:nvSpPr>
          <p:spPr>
            <a:xfrm rot="21326916" flipV="1">
              <a:off x="1759885" y="4338525"/>
              <a:ext cx="238117" cy="65555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9341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cubicBezTo>
                    <a:pt x="9780" y="3333"/>
                    <a:pt x="9561" y="6667"/>
                    <a:pt x="9341" y="10000"/>
                  </a:cubicBezTo>
                  <a:lnTo>
                    <a:pt x="567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1" name="Flowchart: Terminator 440">
              <a:extLst>
                <a:ext uri="{FF2B5EF4-FFF2-40B4-BE49-F238E27FC236}">
                  <a16:creationId xmlns:a16="http://schemas.microsoft.com/office/drawing/2014/main" id="{099D1A63-A648-47EF-B652-881069284121}"/>
                </a:ext>
              </a:extLst>
            </p:cNvPr>
            <p:cNvSpPr/>
            <p:nvPr/>
          </p:nvSpPr>
          <p:spPr>
            <a:xfrm rot="2262586">
              <a:off x="1982451" y="4250787"/>
              <a:ext cx="81137" cy="190719"/>
            </a:xfrm>
            <a:prstGeom prst="flowChartTerminator">
              <a:avLst/>
            </a:prstGeom>
            <a:solidFill>
              <a:srgbClr val="CC9A6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2" name="Flowchart: Terminator 441">
              <a:extLst>
                <a:ext uri="{FF2B5EF4-FFF2-40B4-BE49-F238E27FC236}">
                  <a16:creationId xmlns:a16="http://schemas.microsoft.com/office/drawing/2014/main" id="{31F170A1-656F-4E71-818F-2CE5BA884980}"/>
                </a:ext>
              </a:extLst>
            </p:cNvPr>
            <p:cNvSpPr/>
            <p:nvPr/>
          </p:nvSpPr>
          <p:spPr>
            <a:xfrm rot="19337414" flipH="1">
              <a:off x="1444968" y="4247947"/>
              <a:ext cx="81137" cy="217929"/>
            </a:xfrm>
            <a:prstGeom prst="flowChartTerminator">
              <a:avLst/>
            </a:prstGeom>
            <a:solidFill>
              <a:srgbClr val="CC9A6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3" name="Flowchart: Connector 442">
              <a:extLst>
                <a:ext uri="{FF2B5EF4-FFF2-40B4-BE49-F238E27FC236}">
                  <a16:creationId xmlns:a16="http://schemas.microsoft.com/office/drawing/2014/main" id="{2E88809A-3E8E-4608-B9EE-3D7B1DA640D3}"/>
                </a:ext>
              </a:extLst>
            </p:cNvPr>
            <p:cNvSpPr/>
            <p:nvPr/>
          </p:nvSpPr>
          <p:spPr>
            <a:xfrm>
              <a:off x="1737752" y="3813418"/>
              <a:ext cx="45719" cy="45719"/>
            </a:xfrm>
            <a:prstGeom prst="flowChartConnector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Flowchart: Connector 443">
              <a:extLst>
                <a:ext uri="{FF2B5EF4-FFF2-40B4-BE49-F238E27FC236}">
                  <a16:creationId xmlns:a16="http://schemas.microsoft.com/office/drawing/2014/main" id="{D9E4ADD7-567F-40E7-B895-EFF30A52CE3A}"/>
                </a:ext>
              </a:extLst>
            </p:cNvPr>
            <p:cNvSpPr/>
            <p:nvPr/>
          </p:nvSpPr>
          <p:spPr>
            <a:xfrm>
              <a:off x="1737752" y="3879642"/>
              <a:ext cx="45719" cy="45719"/>
            </a:xfrm>
            <a:prstGeom prst="flowChartConnector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45" name="Group 444">
              <a:extLst>
                <a:ext uri="{FF2B5EF4-FFF2-40B4-BE49-F238E27FC236}">
                  <a16:creationId xmlns:a16="http://schemas.microsoft.com/office/drawing/2014/main" id="{A661D90F-E655-4DA4-B163-A869B0EC0DDA}"/>
                </a:ext>
              </a:extLst>
            </p:cNvPr>
            <p:cNvGrpSpPr/>
            <p:nvPr/>
          </p:nvGrpSpPr>
          <p:grpSpPr>
            <a:xfrm>
              <a:off x="1824601" y="3766615"/>
              <a:ext cx="186550" cy="273856"/>
              <a:chOff x="859632" y="2338402"/>
              <a:chExt cx="571500" cy="788345"/>
            </a:xfrm>
          </p:grpSpPr>
          <p:sp>
            <p:nvSpPr>
              <p:cNvPr id="446" name="Rectangle 445">
                <a:extLst>
                  <a:ext uri="{FF2B5EF4-FFF2-40B4-BE49-F238E27FC236}">
                    <a16:creationId xmlns:a16="http://schemas.microsoft.com/office/drawing/2014/main" id="{B945CE18-D5DD-41D6-96CC-AF41E0594C81}"/>
                  </a:ext>
                </a:extLst>
              </p:cNvPr>
              <p:cNvSpPr/>
              <p:nvPr/>
            </p:nvSpPr>
            <p:spPr>
              <a:xfrm>
                <a:off x="977900" y="2707482"/>
                <a:ext cx="342900" cy="85080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47" name="Picture 446">
                <a:extLst>
                  <a:ext uri="{FF2B5EF4-FFF2-40B4-BE49-F238E27FC236}">
                    <a16:creationId xmlns:a16="http://schemas.microsoft.com/office/drawing/2014/main" id="{85D0D383-A61D-4E85-B8AD-E85DFBE9E6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59632" y="2338402"/>
                <a:ext cx="571500" cy="788345"/>
              </a:xfrm>
              <a:prstGeom prst="rect">
                <a:avLst/>
              </a:prstGeom>
            </p:spPr>
          </p:pic>
        </p:grpSp>
      </p:grpSp>
      <p:sp>
        <p:nvSpPr>
          <p:cNvPr id="319" name="Rectangle: Rounded Corners 77">
            <a:extLst>
              <a:ext uri="{FF2B5EF4-FFF2-40B4-BE49-F238E27FC236}">
                <a16:creationId xmlns:a16="http://schemas.microsoft.com/office/drawing/2014/main" id="{7A77F924-F32D-449C-A11A-F38836FB5511}"/>
              </a:ext>
            </a:extLst>
          </p:cNvPr>
          <p:cNvSpPr/>
          <p:nvPr/>
        </p:nvSpPr>
        <p:spPr>
          <a:xfrm flipV="1">
            <a:off x="244481" y="282575"/>
            <a:ext cx="6813813" cy="483565"/>
          </a:xfrm>
          <a:custGeom>
            <a:avLst/>
            <a:gdLst>
              <a:gd name="connsiteX0" fmla="*/ 0 w 7940049"/>
              <a:gd name="connsiteY0" fmla="*/ 94819 h 568900"/>
              <a:gd name="connsiteX1" fmla="*/ 94819 w 7940049"/>
              <a:gd name="connsiteY1" fmla="*/ 0 h 568900"/>
              <a:gd name="connsiteX2" fmla="*/ 7845230 w 7940049"/>
              <a:gd name="connsiteY2" fmla="*/ 0 h 568900"/>
              <a:gd name="connsiteX3" fmla="*/ 7940049 w 7940049"/>
              <a:gd name="connsiteY3" fmla="*/ 94819 h 568900"/>
              <a:gd name="connsiteX4" fmla="*/ 7940049 w 7940049"/>
              <a:gd name="connsiteY4" fmla="*/ 474081 h 568900"/>
              <a:gd name="connsiteX5" fmla="*/ 7845230 w 7940049"/>
              <a:gd name="connsiteY5" fmla="*/ 568900 h 568900"/>
              <a:gd name="connsiteX6" fmla="*/ 94819 w 7940049"/>
              <a:gd name="connsiteY6" fmla="*/ 568900 h 568900"/>
              <a:gd name="connsiteX7" fmla="*/ 0 w 7940049"/>
              <a:gd name="connsiteY7" fmla="*/ 474081 h 568900"/>
              <a:gd name="connsiteX8" fmla="*/ 0 w 79400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710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329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821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6249" h="568900">
                <a:moveTo>
                  <a:pt x="76200" y="94819"/>
                </a:moveTo>
                <a:cubicBezTo>
                  <a:pt x="76200" y="42452"/>
                  <a:pt x="118652" y="0"/>
                  <a:pt x="171019" y="0"/>
                </a:cubicBezTo>
                <a:lnTo>
                  <a:pt x="7921430" y="0"/>
                </a:lnTo>
                <a:cubicBezTo>
                  <a:pt x="7973797" y="0"/>
                  <a:pt x="8016249" y="42452"/>
                  <a:pt x="8016249" y="94819"/>
                </a:cubicBezTo>
                <a:lnTo>
                  <a:pt x="8016249" y="474081"/>
                </a:lnTo>
                <a:cubicBezTo>
                  <a:pt x="8016249" y="526448"/>
                  <a:pt x="7973797" y="568900"/>
                  <a:pt x="7921430" y="568900"/>
                </a:cubicBezTo>
                <a:lnTo>
                  <a:pt x="82119" y="568900"/>
                </a:lnTo>
                <a:cubicBezTo>
                  <a:pt x="29752" y="568900"/>
                  <a:pt x="0" y="526448"/>
                  <a:pt x="0" y="474081"/>
                </a:cubicBezTo>
                <a:cubicBezTo>
                  <a:pt x="0" y="347660"/>
                  <a:pt x="76200" y="221240"/>
                  <a:pt x="76200" y="94819"/>
                </a:cubicBezTo>
                <a:close/>
              </a:path>
            </a:pathLst>
          </a:custGeom>
          <a:noFill/>
          <a:ln w="190500" cap="flat" cmpd="sng" algn="ctr">
            <a:solidFill>
              <a:srgbClr val="C6C6C6"/>
            </a:solidFill>
            <a:prstDash val="solid"/>
            <a:miter lim="800000"/>
          </a:ln>
          <a:effectLst/>
          <a:scene3d>
            <a:camera prst="perspectiveRelaxed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52B8A59-A12E-49A7-877C-15C9A93C7F92}"/>
              </a:ext>
            </a:extLst>
          </p:cNvPr>
          <p:cNvGrpSpPr/>
          <p:nvPr/>
        </p:nvGrpSpPr>
        <p:grpSpPr>
          <a:xfrm>
            <a:off x="405152" y="282575"/>
            <a:ext cx="309054" cy="977596"/>
            <a:chOff x="248721" y="265898"/>
            <a:chExt cx="463216" cy="1465240"/>
          </a:xfrm>
        </p:grpSpPr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2BB7286D-5C6B-4CFD-BA84-E4D8547B2457}"/>
                </a:ext>
              </a:extLst>
            </p:cNvPr>
            <p:cNvSpPr/>
            <p:nvPr/>
          </p:nvSpPr>
          <p:spPr>
            <a:xfrm>
              <a:off x="428850" y="665196"/>
              <a:ext cx="75717" cy="655620"/>
            </a:xfrm>
            <a:prstGeom prst="rect">
              <a:avLst/>
            </a:prstGeom>
            <a:solidFill>
              <a:srgbClr val="E7E7E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Rectangle: Rounded Corners 380">
              <a:extLst>
                <a:ext uri="{FF2B5EF4-FFF2-40B4-BE49-F238E27FC236}">
                  <a16:creationId xmlns:a16="http://schemas.microsoft.com/office/drawing/2014/main" id="{114124A4-CE8A-42BF-AD1E-CFE18493DB9D}"/>
                </a:ext>
              </a:extLst>
            </p:cNvPr>
            <p:cNvSpPr/>
            <p:nvPr/>
          </p:nvSpPr>
          <p:spPr>
            <a:xfrm>
              <a:off x="413216" y="265898"/>
              <a:ext cx="105878" cy="403659"/>
            </a:xfrm>
            <a:prstGeom prst="roundRect">
              <a:avLst/>
            </a:prstGeom>
            <a:solidFill>
              <a:srgbClr val="54647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Rectangle: Rounded Corners 381">
              <a:extLst>
                <a:ext uri="{FF2B5EF4-FFF2-40B4-BE49-F238E27FC236}">
                  <a16:creationId xmlns:a16="http://schemas.microsoft.com/office/drawing/2014/main" id="{2017D961-D909-48E0-AF26-37C6CB579FAA}"/>
                </a:ext>
              </a:extLst>
            </p:cNvPr>
            <p:cNvSpPr/>
            <p:nvPr/>
          </p:nvSpPr>
          <p:spPr>
            <a:xfrm>
              <a:off x="452921" y="308706"/>
              <a:ext cx="31763" cy="110237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673081E0-384C-42D7-80E9-529D18EA3FA9}"/>
                </a:ext>
              </a:extLst>
            </p:cNvPr>
            <p:cNvGrpSpPr/>
            <p:nvPr/>
          </p:nvGrpSpPr>
          <p:grpSpPr>
            <a:xfrm>
              <a:off x="248721" y="1267923"/>
              <a:ext cx="463216" cy="463215"/>
              <a:chOff x="6731455" y="981637"/>
              <a:chExt cx="666750" cy="666750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994A7A1E-88E7-48A5-B83F-8329237773F3}"/>
                  </a:ext>
                </a:extLst>
              </p:cNvPr>
              <p:cNvSpPr/>
              <p:nvPr/>
            </p:nvSpPr>
            <p:spPr>
              <a:xfrm>
                <a:off x="6731455" y="981637"/>
                <a:ext cx="666750" cy="666750"/>
              </a:xfrm>
              <a:prstGeom prst="ellipse">
                <a:avLst/>
              </a:prstGeom>
              <a:solidFill>
                <a:srgbClr val="EFF0F3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Oval 384">
                <a:extLst>
                  <a:ext uri="{FF2B5EF4-FFF2-40B4-BE49-F238E27FC236}">
                    <a16:creationId xmlns:a16="http://schemas.microsoft.com/office/drawing/2014/main" id="{5F5532BA-3EA2-435C-A49E-0737945DBF33}"/>
                  </a:ext>
                </a:extLst>
              </p:cNvPr>
              <p:cNvSpPr/>
              <p:nvPr/>
            </p:nvSpPr>
            <p:spPr>
              <a:xfrm>
                <a:off x="6823276" y="1102492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202AE07-EBA2-4BC6-BF55-5B52A17996E8}"/>
                  </a:ext>
                </a:extLst>
              </p:cNvPr>
              <p:cNvSpPr/>
              <p:nvPr/>
            </p:nvSpPr>
            <p:spPr>
              <a:xfrm>
                <a:off x="6774798" y="1189123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7" name="Oval 386">
                <a:extLst>
                  <a:ext uri="{FF2B5EF4-FFF2-40B4-BE49-F238E27FC236}">
                    <a16:creationId xmlns:a16="http://schemas.microsoft.com/office/drawing/2014/main" id="{6C09211E-E110-4C13-8F59-E3116032E30B}"/>
                  </a:ext>
                </a:extLst>
              </p:cNvPr>
              <p:cNvSpPr/>
              <p:nvPr/>
            </p:nvSpPr>
            <p:spPr>
              <a:xfrm>
                <a:off x="6744945" y="1285234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17B5C970-C8A6-41D5-9AB2-A020AA7F90E6}"/>
                  </a:ext>
                </a:extLst>
              </p:cNvPr>
              <p:cNvSpPr/>
              <p:nvPr/>
            </p:nvSpPr>
            <p:spPr>
              <a:xfrm>
                <a:off x="6898859" y="1034166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5D4E6FB2-F1E0-42CD-A06F-B4B71C8B0BFA}"/>
                  </a:ext>
                </a:extLst>
              </p:cNvPr>
              <p:cNvSpPr/>
              <p:nvPr/>
            </p:nvSpPr>
            <p:spPr>
              <a:xfrm>
                <a:off x="6989298" y="1097928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0" name="Oval 389">
                <a:extLst>
                  <a:ext uri="{FF2B5EF4-FFF2-40B4-BE49-F238E27FC236}">
                    <a16:creationId xmlns:a16="http://schemas.microsoft.com/office/drawing/2014/main" id="{3F67CA6B-BED3-4D55-90FE-EA6B080DA1E1}"/>
                  </a:ext>
                </a:extLst>
              </p:cNvPr>
              <p:cNvSpPr/>
              <p:nvPr/>
            </p:nvSpPr>
            <p:spPr>
              <a:xfrm>
                <a:off x="6988633" y="1554714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B89D0399-C25C-4B4C-9CFF-202B21D1F8F0}"/>
                  </a:ext>
                </a:extLst>
              </p:cNvPr>
              <p:cNvSpPr/>
              <p:nvPr/>
            </p:nvSpPr>
            <p:spPr>
              <a:xfrm>
                <a:off x="6777375" y="1375596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Oval 391">
                <a:extLst>
                  <a:ext uri="{FF2B5EF4-FFF2-40B4-BE49-F238E27FC236}">
                    <a16:creationId xmlns:a16="http://schemas.microsoft.com/office/drawing/2014/main" id="{96CB2531-05C1-4606-AD31-5EE0D26EE6CD}"/>
                  </a:ext>
                </a:extLst>
              </p:cNvPr>
              <p:cNvSpPr/>
              <p:nvPr/>
            </p:nvSpPr>
            <p:spPr>
              <a:xfrm>
                <a:off x="6899809" y="1516646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Oval 392">
                <a:extLst>
                  <a:ext uri="{FF2B5EF4-FFF2-40B4-BE49-F238E27FC236}">
                    <a16:creationId xmlns:a16="http://schemas.microsoft.com/office/drawing/2014/main" id="{7583749D-0CCD-447F-A45D-3AAFD4A30A0A}"/>
                  </a:ext>
                </a:extLst>
              </p:cNvPr>
              <p:cNvSpPr/>
              <p:nvPr/>
            </p:nvSpPr>
            <p:spPr>
              <a:xfrm>
                <a:off x="6834714" y="1456696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Oval 393">
                <a:extLst>
                  <a:ext uri="{FF2B5EF4-FFF2-40B4-BE49-F238E27FC236}">
                    <a16:creationId xmlns:a16="http://schemas.microsoft.com/office/drawing/2014/main" id="{D957225C-30E7-4C78-ACE1-7A95B5EA599F}"/>
                  </a:ext>
                </a:extLst>
              </p:cNvPr>
              <p:cNvSpPr/>
              <p:nvPr/>
            </p:nvSpPr>
            <p:spPr>
              <a:xfrm>
                <a:off x="6987477" y="1004478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" name="Oval 394">
                <a:extLst>
                  <a:ext uri="{FF2B5EF4-FFF2-40B4-BE49-F238E27FC236}">
                    <a16:creationId xmlns:a16="http://schemas.microsoft.com/office/drawing/2014/main" id="{E42C3293-E756-4E6F-B1D5-FD3C7CD1D6D1}"/>
                  </a:ext>
                </a:extLst>
              </p:cNvPr>
              <p:cNvSpPr/>
              <p:nvPr/>
            </p:nvSpPr>
            <p:spPr>
              <a:xfrm>
                <a:off x="6912982" y="1144519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6" name="Oval 395">
                <a:extLst>
                  <a:ext uri="{FF2B5EF4-FFF2-40B4-BE49-F238E27FC236}">
                    <a16:creationId xmlns:a16="http://schemas.microsoft.com/office/drawing/2014/main" id="{4517055E-75D0-4F6D-A71A-EA41929A1940}"/>
                  </a:ext>
                </a:extLst>
              </p:cNvPr>
              <p:cNvSpPr/>
              <p:nvPr/>
            </p:nvSpPr>
            <p:spPr>
              <a:xfrm>
                <a:off x="6879683" y="1216469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7" name="Oval 396">
                <a:extLst>
                  <a:ext uri="{FF2B5EF4-FFF2-40B4-BE49-F238E27FC236}">
                    <a16:creationId xmlns:a16="http://schemas.microsoft.com/office/drawing/2014/main" id="{81995490-5112-4866-9ADE-8268F8107D16}"/>
                  </a:ext>
                </a:extLst>
              </p:cNvPr>
              <p:cNvSpPr/>
              <p:nvPr/>
            </p:nvSpPr>
            <p:spPr>
              <a:xfrm>
                <a:off x="6858579" y="1317671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36ADA759-72AF-4DB0-9DA5-8D46FBE559C7}"/>
                  </a:ext>
                </a:extLst>
              </p:cNvPr>
              <p:cNvSpPr/>
              <p:nvPr/>
            </p:nvSpPr>
            <p:spPr>
              <a:xfrm>
                <a:off x="7040880" y="1263818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B706F854-A01B-487F-9B72-BB887C76E443}"/>
                  </a:ext>
                </a:extLst>
              </p:cNvPr>
              <p:cNvSpPr/>
              <p:nvPr/>
            </p:nvSpPr>
            <p:spPr>
              <a:xfrm>
                <a:off x="6997341" y="1449088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1ECEC677-062F-4AC7-A660-82CE8055DDBE}"/>
                  </a:ext>
                </a:extLst>
              </p:cNvPr>
              <p:cNvSpPr/>
              <p:nvPr/>
            </p:nvSpPr>
            <p:spPr>
              <a:xfrm>
                <a:off x="6907345" y="1408048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Oval 400">
                <a:extLst>
                  <a:ext uri="{FF2B5EF4-FFF2-40B4-BE49-F238E27FC236}">
                    <a16:creationId xmlns:a16="http://schemas.microsoft.com/office/drawing/2014/main" id="{0A802B5B-EA1D-4B9F-B09A-C5E00ABDAEE0}"/>
                  </a:ext>
                </a:extLst>
              </p:cNvPr>
              <p:cNvSpPr/>
              <p:nvPr/>
            </p:nvSpPr>
            <p:spPr>
              <a:xfrm>
                <a:off x="7233691" y="1101379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DDE63FBA-29F8-415C-B91A-8C662F920937}"/>
                  </a:ext>
                </a:extLst>
              </p:cNvPr>
              <p:cNvSpPr/>
              <p:nvPr/>
            </p:nvSpPr>
            <p:spPr>
              <a:xfrm>
                <a:off x="7275560" y="1190605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Oval 402">
                <a:extLst>
                  <a:ext uri="{FF2B5EF4-FFF2-40B4-BE49-F238E27FC236}">
                    <a16:creationId xmlns:a16="http://schemas.microsoft.com/office/drawing/2014/main" id="{A205FD47-42EF-40D5-ACFB-6969D8C20468}"/>
                  </a:ext>
                </a:extLst>
              </p:cNvPr>
              <p:cNvSpPr/>
              <p:nvPr/>
            </p:nvSpPr>
            <p:spPr>
              <a:xfrm>
                <a:off x="7312022" y="1284121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" name="Oval 403">
                <a:extLst>
                  <a:ext uri="{FF2B5EF4-FFF2-40B4-BE49-F238E27FC236}">
                    <a16:creationId xmlns:a16="http://schemas.microsoft.com/office/drawing/2014/main" id="{F497ED02-F48B-4191-9DF9-B2427590708C}"/>
                  </a:ext>
                </a:extLst>
              </p:cNvPr>
              <p:cNvSpPr/>
              <p:nvPr/>
            </p:nvSpPr>
            <p:spPr>
              <a:xfrm>
                <a:off x="7158108" y="1033053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1836313E-2725-4AEA-A68D-F90F45F9431F}"/>
                  </a:ext>
                </a:extLst>
              </p:cNvPr>
              <p:cNvSpPr/>
              <p:nvPr/>
            </p:nvSpPr>
            <p:spPr>
              <a:xfrm>
                <a:off x="7074896" y="1101379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66C951DC-8416-451C-948E-B056EA215088}"/>
                  </a:ext>
                </a:extLst>
              </p:cNvPr>
              <p:cNvSpPr/>
              <p:nvPr/>
            </p:nvSpPr>
            <p:spPr>
              <a:xfrm>
                <a:off x="7074895" y="1548453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7" name="Oval 406">
                <a:extLst>
                  <a:ext uri="{FF2B5EF4-FFF2-40B4-BE49-F238E27FC236}">
                    <a16:creationId xmlns:a16="http://schemas.microsoft.com/office/drawing/2014/main" id="{BF4F7F66-BAD7-489C-88C5-AA1DFB633CE5}"/>
                  </a:ext>
                </a:extLst>
              </p:cNvPr>
              <p:cNvSpPr/>
              <p:nvPr/>
            </p:nvSpPr>
            <p:spPr>
              <a:xfrm>
                <a:off x="7286254" y="1378872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C675D7BB-CCEB-42DC-BCBD-9E21C7685DD5}"/>
                  </a:ext>
                </a:extLst>
              </p:cNvPr>
              <p:cNvSpPr/>
              <p:nvPr/>
            </p:nvSpPr>
            <p:spPr>
              <a:xfrm>
                <a:off x="7156960" y="1511688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C96855CC-AB56-478F-966E-02483E7B191A}"/>
                  </a:ext>
                </a:extLst>
              </p:cNvPr>
              <p:cNvSpPr/>
              <p:nvPr/>
            </p:nvSpPr>
            <p:spPr>
              <a:xfrm>
                <a:off x="7229353" y="1453367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Oval 409">
                <a:extLst>
                  <a:ext uri="{FF2B5EF4-FFF2-40B4-BE49-F238E27FC236}">
                    <a16:creationId xmlns:a16="http://schemas.microsoft.com/office/drawing/2014/main" id="{542DA90D-C924-47F3-81CE-A03A77C081EF}"/>
                  </a:ext>
                </a:extLst>
              </p:cNvPr>
              <p:cNvSpPr/>
              <p:nvPr/>
            </p:nvSpPr>
            <p:spPr>
              <a:xfrm>
                <a:off x="7069490" y="1003365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Oval 410">
                <a:extLst>
                  <a:ext uri="{FF2B5EF4-FFF2-40B4-BE49-F238E27FC236}">
                    <a16:creationId xmlns:a16="http://schemas.microsoft.com/office/drawing/2014/main" id="{F50D543E-B569-4EC5-A17C-CD14AB0CC91E}"/>
                  </a:ext>
                </a:extLst>
              </p:cNvPr>
              <p:cNvSpPr/>
              <p:nvPr/>
            </p:nvSpPr>
            <p:spPr>
              <a:xfrm>
                <a:off x="7150479" y="1149595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AC3270-AF9E-49BC-B077-EF048F749506}"/>
                  </a:ext>
                </a:extLst>
              </p:cNvPr>
              <p:cNvSpPr/>
              <p:nvPr/>
            </p:nvSpPr>
            <p:spPr>
              <a:xfrm>
                <a:off x="7195540" y="1230091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6554D523-BDD1-426C-A609-41AC466D81FF}"/>
                  </a:ext>
                </a:extLst>
              </p:cNvPr>
              <p:cNvSpPr/>
              <p:nvPr/>
            </p:nvSpPr>
            <p:spPr>
              <a:xfrm>
                <a:off x="7207888" y="1316483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1E85744-C308-469C-ABDF-BD32BF115FC4}"/>
                  </a:ext>
                </a:extLst>
              </p:cNvPr>
              <p:cNvSpPr/>
              <p:nvPr/>
            </p:nvSpPr>
            <p:spPr>
              <a:xfrm>
                <a:off x="7089562" y="1443747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Oval 414">
                <a:extLst>
                  <a:ext uri="{FF2B5EF4-FFF2-40B4-BE49-F238E27FC236}">
                    <a16:creationId xmlns:a16="http://schemas.microsoft.com/office/drawing/2014/main" id="{A661823A-B49B-49A6-9E19-92669806687E}"/>
                  </a:ext>
                </a:extLst>
              </p:cNvPr>
              <p:cNvSpPr/>
              <p:nvPr/>
            </p:nvSpPr>
            <p:spPr>
              <a:xfrm>
                <a:off x="7156407" y="1396979"/>
                <a:ext cx="64875" cy="6487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98C29214-DCC2-4935-A9B9-CE83348374D6}"/>
              </a:ext>
            </a:extLst>
          </p:cNvPr>
          <p:cNvGrpSpPr/>
          <p:nvPr/>
        </p:nvGrpSpPr>
        <p:grpSpPr>
          <a:xfrm>
            <a:off x="923368" y="1139366"/>
            <a:ext cx="256933" cy="1044446"/>
            <a:chOff x="1572281" y="324733"/>
            <a:chExt cx="583896" cy="2373562"/>
          </a:xfrm>
        </p:grpSpPr>
        <p:sp>
          <p:nvSpPr>
            <p:cNvPr id="376" name="Rectangle 375">
              <a:extLst>
                <a:ext uri="{FF2B5EF4-FFF2-40B4-BE49-F238E27FC236}">
                  <a16:creationId xmlns:a16="http://schemas.microsoft.com/office/drawing/2014/main" id="{9DE5409C-4929-44CF-ACC7-C70C2FD076C7}"/>
                </a:ext>
              </a:extLst>
            </p:cNvPr>
            <p:cNvSpPr/>
            <p:nvPr/>
          </p:nvSpPr>
          <p:spPr>
            <a:xfrm>
              <a:off x="1802694" y="899480"/>
              <a:ext cx="91537" cy="1116016"/>
            </a:xfrm>
            <a:prstGeom prst="rect">
              <a:avLst/>
            </a:prstGeom>
            <a:solidFill>
              <a:srgbClr val="7B88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Rectangle: Rounded Corners 376">
              <a:extLst>
                <a:ext uri="{FF2B5EF4-FFF2-40B4-BE49-F238E27FC236}">
                  <a16:creationId xmlns:a16="http://schemas.microsoft.com/office/drawing/2014/main" id="{B2579A80-28D9-41D4-9165-3A2CD5DB18FD}"/>
                </a:ext>
              </a:extLst>
            </p:cNvPr>
            <p:cNvSpPr/>
            <p:nvPr/>
          </p:nvSpPr>
          <p:spPr>
            <a:xfrm>
              <a:off x="1780191" y="324733"/>
              <a:ext cx="152400" cy="581025"/>
            </a:xfrm>
            <a:prstGeom prst="roundRect">
              <a:avLst/>
            </a:prstGeom>
            <a:solidFill>
              <a:srgbClr val="54647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Rectangle: Rounded Corners 377">
              <a:extLst>
                <a:ext uri="{FF2B5EF4-FFF2-40B4-BE49-F238E27FC236}">
                  <a16:creationId xmlns:a16="http://schemas.microsoft.com/office/drawing/2014/main" id="{8CAEA78E-DCE0-48F0-8F57-E0CA882BA511}"/>
                </a:ext>
              </a:extLst>
            </p:cNvPr>
            <p:cNvSpPr/>
            <p:nvPr/>
          </p:nvSpPr>
          <p:spPr>
            <a:xfrm>
              <a:off x="1837342" y="386351"/>
              <a:ext cx="45719" cy="158674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Oval 26">
              <a:extLst>
                <a:ext uri="{FF2B5EF4-FFF2-40B4-BE49-F238E27FC236}">
                  <a16:creationId xmlns:a16="http://schemas.microsoft.com/office/drawing/2014/main" id="{E1E7AF8F-A2A7-4022-9EC2-FE91724B6A7A}"/>
                </a:ext>
              </a:extLst>
            </p:cNvPr>
            <p:cNvSpPr/>
            <p:nvPr/>
          </p:nvSpPr>
          <p:spPr>
            <a:xfrm>
              <a:off x="1572281" y="1883091"/>
              <a:ext cx="583896" cy="815204"/>
            </a:xfrm>
            <a:custGeom>
              <a:avLst/>
              <a:gdLst>
                <a:gd name="connsiteX0" fmla="*/ 0 w 525293"/>
                <a:gd name="connsiteY0" fmla="*/ 407475 h 814949"/>
                <a:gd name="connsiteX1" fmla="*/ 262647 w 525293"/>
                <a:gd name="connsiteY1" fmla="*/ 0 h 814949"/>
                <a:gd name="connsiteX2" fmla="*/ 525294 w 525293"/>
                <a:gd name="connsiteY2" fmla="*/ 407475 h 814949"/>
                <a:gd name="connsiteX3" fmla="*/ 262647 w 525293"/>
                <a:gd name="connsiteY3" fmla="*/ 814950 h 814949"/>
                <a:gd name="connsiteX4" fmla="*/ 0 w 525293"/>
                <a:gd name="connsiteY4" fmla="*/ 407475 h 814949"/>
                <a:gd name="connsiteX0" fmla="*/ 0 w 525294"/>
                <a:gd name="connsiteY0" fmla="*/ 407475 h 814950"/>
                <a:gd name="connsiteX1" fmla="*/ 262647 w 525294"/>
                <a:gd name="connsiteY1" fmla="*/ 0 h 814950"/>
                <a:gd name="connsiteX2" fmla="*/ 525294 w 525294"/>
                <a:gd name="connsiteY2" fmla="*/ 407475 h 814950"/>
                <a:gd name="connsiteX3" fmla="*/ 262647 w 525294"/>
                <a:gd name="connsiteY3" fmla="*/ 814950 h 814950"/>
                <a:gd name="connsiteX4" fmla="*/ 0 w 525294"/>
                <a:gd name="connsiteY4" fmla="*/ 407475 h 814950"/>
                <a:gd name="connsiteX0" fmla="*/ 6892 w 532186"/>
                <a:gd name="connsiteY0" fmla="*/ 407475 h 814950"/>
                <a:gd name="connsiteX1" fmla="*/ 269539 w 532186"/>
                <a:gd name="connsiteY1" fmla="*/ 0 h 814950"/>
                <a:gd name="connsiteX2" fmla="*/ 532186 w 532186"/>
                <a:gd name="connsiteY2" fmla="*/ 407475 h 814950"/>
                <a:gd name="connsiteX3" fmla="*/ 269539 w 532186"/>
                <a:gd name="connsiteY3" fmla="*/ 814950 h 814950"/>
                <a:gd name="connsiteX4" fmla="*/ 6892 w 532186"/>
                <a:gd name="connsiteY4" fmla="*/ 407475 h 814950"/>
                <a:gd name="connsiteX0" fmla="*/ 6892 w 545553"/>
                <a:gd name="connsiteY0" fmla="*/ 407475 h 814950"/>
                <a:gd name="connsiteX1" fmla="*/ 269539 w 545553"/>
                <a:gd name="connsiteY1" fmla="*/ 0 h 814950"/>
                <a:gd name="connsiteX2" fmla="*/ 532186 w 545553"/>
                <a:gd name="connsiteY2" fmla="*/ 407475 h 814950"/>
                <a:gd name="connsiteX3" fmla="*/ 269539 w 545553"/>
                <a:gd name="connsiteY3" fmla="*/ 814950 h 814950"/>
                <a:gd name="connsiteX4" fmla="*/ 6892 w 545553"/>
                <a:gd name="connsiteY4" fmla="*/ 407475 h 814950"/>
                <a:gd name="connsiteX0" fmla="*/ 11738 w 556598"/>
                <a:gd name="connsiteY0" fmla="*/ 407633 h 815108"/>
                <a:gd name="connsiteX1" fmla="*/ 274385 w 556598"/>
                <a:gd name="connsiteY1" fmla="*/ 158 h 815108"/>
                <a:gd name="connsiteX2" fmla="*/ 537032 w 556598"/>
                <a:gd name="connsiteY2" fmla="*/ 407633 h 815108"/>
                <a:gd name="connsiteX3" fmla="*/ 274385 w 556598"/>
                <a:gd name="connsiteY3" fmla="*/ 815108 h 815108"/>
                <a:gd name="connsiteX4" fmla="*/ 11738 w 556598"/>
                <a:gd name="connsiteY4" fmla="*/ 407633 h 815108"/>
                <a:gd name="connsiteX0" fmla="*/ 3343 w 560847"/>
                <a:gd name="connsiteY0" fmla="*/ 407486 h 814971"/>
                <a:gd name="connsiteX1" fmla="*/ 265990 w 560847"/>
                <a:gd name="connsiteY1" fmla="*/ 11 h 814971"/>
                <a:gd name="connsiteX2" fmla="*/ 554037 w 560847"/>
                <a:gd name="connsiteY2" fmla="*/ 417011 h 814971"/>
                <a:gd name="connsiteX3" fmla="*/ 265990 w 560847"/>
                <a:gd name="connsiteY3" fmla="*/ 814961 h 814971"/>
                <a:gd name="connsiteX4" fmla="*/ 3343 w 560847"/>
                <a:gd name="connsiteY4" fmla="*/ 407486 h 814971"/>
                <a:gd name="connsiteX0" fmla="*/ 3158 w 576598"/>
                <a:gd name="connsiteY0" fmla="*/ 407486 h 814971"/>
                <a:gd name="connsiteX1" fmla="*/ 281680 w 576598"/>
                <a:gd name="connsiteY1" fmla="*/ 11 h 814971"/>
                <a:gd name="connsiteX2" fmla="*/ 569727 w 576598"/>
                <a:gd name="connsiteY2" fmla="*/ 417011 h 814971"/>
                <a:gd name="connsiteX3" fmla="*/ 281680 w 576598"/>
                <a:gd name="connsiteY3" fmla="*/ 814961 h 814971"/>
                <a:gd name="connsiteX4" fmla="*/ 3158 w 576598"/>
                <a:gd name="connsiteY4" fmla="*/ 407486 h 814971"/>
                <a:gd name="connsiteX0" fmla="*/ 4529 w 580305"/>
                <a:gd name="connsiteY0" fmla="*/ 408218 h 815703"/>
                <a:gd name="connsiteX1" fmla="*/ 283051 w 580305"/>
                <a:gd name="connsiteY1" fmla="*/ 743 h 815703"/>
                <a:gd name="connsiteX2" fmla="*/ 571098 w 580305"/>
                <a:gd name="connsiteY2" fmla="*/ 417743 h 815703"/>
                <a:gd name="connsiteX3" fmla="*/ 283051 w 580305"/>
                <a:gd name="connsiteY3" fmla="*/ 815693 h 815703"/>
                <a:gd name="connsiteX4" fmla="*/ 4529 w 580305"/>
                <a:gd name="connsiteY4" fmla="*/ 408218 h 815703"/>
                <a:gd name="connsiteX0" fmla="*/ 5969 w 583896"/>
                <a:gd name="connsiteY0" fmla="*/ 407719 h 815204"/>
                <a:gd name="connsiteX1" fmla="*/ 284491 w 583896"/>
                <a:gd name="connsiteY1" fmla="*/ 244 h 815204"/>
                <a:gd name="connsiteX2" fmla="*/ 572538 w 583896"/>
                <a:gd name="connsiteY2" fmla="*/ 417244 h 815204"/>
                <a:gd name="connsiteX3" fmla="*/ 284491 w 583896"/>
                <a:gd name="connsiteY3" fmla="*/ 815194 h 815204"/>
                <a:gd name="connsiteX4" fmla="*/ 5969 w 583896"/>
                <a:gd name="connsiteY4" fmla="*/ 407719 h 81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96" h="815204">
                  <a:moveTo>
                    <a:pt x="5969" y="407719"/>
                  </a:moveTo>
                  <a:cubicBezTo>
                    <a:pt x="-25781" y="179502"/>
                    <a:pt x="69413" y="-7693"/>
                    <a:pt x="284491" y="244"/>
                  </a:cubicBezTo>
                  <a:cubicBezTo>
                    <a:pt x="499569" y="8181"/>
                    <a:pt x="623338" y="198552"/>
                    <a:pt x="572538" y="417244"/>
                  </a:cubicBezTo>
                  <a:cubicBezTo>
                    <a:pt x="572538" y="642286"/>
                    <a:pt x="378919" y="816781"/>
                    <a:pt x="284491" y="815194"/>
                  </a:cubicBezTo>
                  <a:cubicBezTo>
                    <a:pt x="190063" y="813607"/>
                    <a:pt x="37719" y="635936"/>
                    <a:pt x="5969" y="407719"/>
                  </a:cubicBezTo>
                  <a:close/>
                </a:path>
              </a:pathLst>
            </a:custGeom>
            <a:solidFill>
              <a:srgbClr val="7B8899"/>
            </a:solidFill>
            <a:ln w="12700" cap="flat" cmpd="sng" algn="ctr">
              <a:solidFill>
                <a:srgbClr val="54647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140F6751-93DA-400C-B2C6-31F930F6EA8F}"/>
              </a:ext>
            </a:extLst>
          </p:cNvPr>
          <p:cNvGrpSpPr/>
          <p:nvPr/>
        </p:nvGrpSpPr>
        <p:grpSpPr>
          <a:xfrm>
            <a:off x="1372436" y="1122365"/>
            <a:ext cx="586200" cy="1064184"/>
            <a:chOff x="2654110" y="646170"/>
            <a:chExt cx="1233062" cy="2238492"/>
          </a:xfrm>
        </p:grpSpPr>
        <p:sp>
          <p:nvSpPr>
            <p:cNvPr id="373" name="Rectangle: Rounded Corners 61">
              <a:extLst>
                <a:ext uri="{FF2B5EF4-FFF2-40B4-BE49-F238E27FC236}">
                  <a16:creationId xmlns:a16="http://schemas.microsoft.com/office/drawing/2014/main" id="{F80BFEAC-1AAB-4772-A8D9-8B9DE8B7AD8B}"/>
                </a:ext>
              </a:extLst>
            </p:cNvPr>
            <p:cNvSpPr/>
            <p:nvPr/>
          </p:nvSpPr>
          <p:spPr>
            <a:xfrm>
              <a:off x="2654110" y="646171"/>
              <a:ext cx="628579" cy="2238491"/>
            </a:xfrm>
            <a:custGeom>
              <a:avLst/>
              <a:gdLst>
                <a:gd name="connsiteX0" fmla="*/ 0 w 617137"/>
                <a:gd name="connsiteY0" fmla="*/ 102858 h 2227369"/>
                <a:gd name="connsiteX1" fmla="*/ 102858 w 617137"/>
                <a:gd name="connsiteY1" fmla="*/ 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0 w 617137"/>
                <a:gd name="connsiteY0" fmla="*/ 1028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25400 w 617137"/>
                <a:gd name="connsiteY0" fmla="*/ 7251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25400 w 617137"/>
                <a:gd name="connsiteY8" fmla="*/ 725158 h 2227369"/>
                <a:gd name="connsiteX0" fmla="*/ 25400 w 617137"/>
                <a:gd name="connsiteY0" fmla="*/ 725158 h 2227369"/>
                <a:gd name="connsiteX1" fmla="*/ 429535 w 617137"/>
                <a:gd name="connsiteY1" fmla="*/ 692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251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6166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5608 w 617137"/>
                <a:gd name="connsiteY2" fmla="*/ 25400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24089 h 2232650"/>
                <a:gd name="connsiteX1" fmla="*/ 499385 w 617137"/>
                <a:gd name="connsiteY1" fmla="*/ 571143 h 2232650"/>
                <a:gd name="connsiteX2" fmla="*/ 514279 w 617137"/>
                <a:gd name="connsiteY2" fmla="*/ 5281 h 2232650"/>
                <a:gd name="connsiteX3" fmla="*/ 617137 w 617137"/>
                <a:gd name="connsiteY3" fmla="*/ 108139 h 2232650"/>
                <a:gd name="connsiteX4" fmla="*/ 617137 w 617137"/>
                <a:gd name="connsiteY4" fmla="*/ 2129792 h 2232650"/>
                <a:gd name="connsiteX5" fmla="*/ 514279 w 617137"/>
                <a:gd name="connsiteY5" fmla="*/ 2232650 h 2232650"/>
                <a:gd name="connsiteX6" fmla="*/ 102858 w 617137"/>
                <a:gd name="connsiteY6" fmla="*/ 2232650 h 2232650"/>
                <a:gd name="connsiteX7" fmla="*/ 0 w 617137"/>
                <a:gd name="connsiteY7" fmla="*/ 2129792 h 2232650"/>
                <a:gd name="connsiteX8" fmla="*/ 19050 w 617137"/>
                <a:gd name="connsiteY8" fmla="*/ 724089 h 2232650"/>
                <a:gd name="connsiteX0" fmla="*/ 19050 w 617137"/>
                <a:gd name="connsiteY0" fmla="*/ 753981 h 2262542"/>
                <a:gd name="connsiteX1" fmla="*/ 499385 w 617137"/>
                <a:gd name="connsiteY1" fmla="*/ 601035 h 2262542"/>
                <a:gd name="connsiteX2" fmla="*/ 514279 w 617137"/>
                <a:gd name="connsiteY2" fmla="*/ 35173 h 2262542"/>
                <a:gd name="connsiteX3" fmla="*/ 617137 w 617137"/>
                <a:gd name="connsiteY3" fmla="*/ 30081 h 2262542"/>
                <a:gd name="connsiteX4" fmla="*/ 617137 w 617137"/>
                <a:gd name="connsiteY4" fmla="*/ 2159684 h 2262542"/>
                <a:gd name="connsiteX5" fmla="*/ 514279 w 617137"/>
                <a:gd name="connsiteY5" fmla="*/ 2262542 h 2262542"/>
                <a:gd name="connsiteX6" fmla="*/ 102858 w 617137"/>
                <a:gd name="connsiteY6" fmla="*/ 2262542 h 2262542"/>
                <a:gd name="connsiteX7" fmla="*/ 0 w 617137"/>
                <a:gd name="connsiteY7" fmla="*/ 2159684 h 2262542"/>
                <a:gd name="connsiteX8" fmla="*/ 19050 w 617137"/>
                <a:gd name="connsiteY8" fmla="*/ 753981 h 2262542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617137 w 617137"/>
                <a:gd name="connsiteY4" fmla="*/ 2135633 h 2238491"/>
                <a:gd name="connsiteX5" fmla="*/ 514279 w 617137"/>
                <a:gd name="connsiteY5" fmla="*/ 2238491 h 2238491"/>
                <a:gd name="connsiteX6" fmla="*/ 102858 w 617137"/>
                <a:gd name="connsiteY6" fmla="*/ 2238491 h 2238491"/>
                <a:gd name="connsiteX7" fmla="*/ 0 w 617137"/>
                <a:gd name="connsiteY7" fmla="*/ 2135633 h 2238491"/>
                <a:gd name="connsiteX8" fmla="*/ 19050 w 617137"/>
                <a:gd name="connsiteY8" fmla="*/ 729930 h 2238491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514279 w 617137"/>
                <a:gd name="connsiteY4" fmla="*/ 2238491 h 2238491"/>
                <a:gd name="connsiteX5" fmla="*/ 102858 w 617137"/>
                <a:gd name="connsiteY5" fmla="*/ 2238491 h 2238491"/>
                <a:gd name="connsiteX6" fmla="*/ 0 w 617137"/>
                <a:gd name="connsiteY6" fmla="*/ 2135633 h 2238491"/>
                <a:gd name="connsiteX7" fmla="*/ 19050 w 617137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579" h="2238491">
                  <a:moveTo>
                    <a:pt x="19050" y="729930"/>
                  </a:moveTo>
                  <a:cubicBezTo>
                    <a:pt x="184831" y="707222"/>
                    <a:pt x="381700" y="643869"/>
                    <a:pt x="473985" y="596034"/>
                  </a:cubicBezTo>
                  <a:cubicBezTo>
                    <a:pt x="524773" y="444483"/>
                    <a:pt x="450204" y="12089"/>
                    <a:pt x="514279" y="11122"/>
                  </a:cubicBezTo>
                  <a:cubicBezTo>
                    <a:pt x="596486" y="-14278"/>
                    <a:pt x="572687" y="12723"/>
                    <a:pt x="617137" y="6030"/>
                  </a:cubicBezTo>
                  <a:lnTo>
                    <a:pt x="628579" y="2238491"/>
                  </a:lnTo>
                  <a:lnTo>
                    <a:pt x="102858" y="2238491"/>
                  </a:lnTo>
                  <a:cubicBezTo>
                    <a:pt x="46051" y="2238491"/>
                    <a:pt x="0" y="2192440"/>
                    <a:pt x="0" y="2135633"/>
                  </a:cubicBezTo>
                  <a:lnTo>
                    <a:pt x="19050" y="729930"/>
                  </a:lnTo>
                  <a:close/>
                </a:path>
              </a:pathLst>
            </a:custGeom>
            <a:solidFill>
              <a:srgbClr val="FDDBA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Rectangle: Rounded Corners 61">
              <a:extLst>
                <a:ext uri="{FF2B5EF4-FFF2-40B4-BE49-F238E27FC236}">
                  <a16:creationId xmlns:a16="http://schemas.microsoft.com/office/drawing/2014/main" id="{B049624D-D97D-4C8C-B27F-FAE43C206FDD}"/>
                </a:ext>
              </a:extLst>
            </p:cNvPr>
            <p:cNvSpPr/>
            <p:nvPr/>
          </p:nvSpPr>
          <p:spPr>
            <a:xfrm flipH="1">
              <a:off x="3258593" y="646170"/>
              <a:ext cx="628579" cy="2238491"/>
            </a:xfrm>
            <a:custGeom>
              <a:avLst/>
              <a:gdLst>
                <a:gd name="connsiteX0" fmla="*/ 0 w 617137"/>
                <a:gd name="connsiteY0" fmla="*/ 102858 h 2227369"/>
                <a:gd name="connsiteX1" fmla="*/ 102858 w 617137"/>
                <a:gd name="connsiteY1" fmla="*/ 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0 w 617137"/>
                <a:gd name="connsiteY0" fmla="*/ 1028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25400 w 617137"/>
                <a:gd name="connsiteY0" fmla="*/ 7251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25400 w 617137"/>
                <a:gd name="connsiteY8" fmla="*/ 725158 h 2227369"/>
                <a:gd name="connsiteX0" fmla="*/ 25400 w 617137"/>
                <a:gd name="connsiteY0" fmla="*/ 725158 h 2227369"/>
                <a:gd name="connsiteX1" fmla="*/ 429535 w 617137"/>
                <a:gd name="connsiteY1" fmla="*/ 692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251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6166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5608 w 617137"/>
                <a:gd name="connsiteY2" fmla="*/ 25400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24089 h 2232650"/>
                <a:gd name="connsiteX1" fmla="*/ 499385 w 617137"/>
                <a:gd name="connsiteY1" fmla="*/ 571143 h 2232650"/>
                <a:gd name="connsiteX2" fmla="*/ 514279 w 617137"/>
                <a:gd name="connsiteY2" fmla="*/ 5281 h 2232650"/>
                <a:gd name="connsiteX3" fmla="*/ 617137 w 617137"/>
                <a:gd name="connsiteY3" fmla="*/ 108139 h 2232650"/>
                <a:gd name="connsiteX4" fmla="*/ 617137 w 617137"/>
                <a:gd name="connsiteY4" fmla="*/ 2129792 h 2232650"/>
                <a:gd name="connsiteX5" fmla="*/ 514279 w 617137"/>
                <a:gd name="connsiteY5" fmla="*/ 2232650 h 2232650"/>
                <a:gd name="connsiteX6" fmla="*/ 102858 w 617137"/>
                <a:gd name="connsiteY6" fmla="*/ 2232650 h 2232650"/>
                <a:gd name="connsiteX7" fmla="*/ 0 w 617137"/>
                <a:gd name="connsiteY7" fmla="*/ 2129792 h 2232650"/>
                <a:gd name="connsiteX8" fmla="*/ 19050 w 617137"/>
                <a:gd name="connsiteY8" fmla="*/ 724089 h 2232650"/>
                <a:gd name="connsiteX0" fmla="*/ 19050 w 617137"/>
                <a:gd name="connsiteY0" fmla="*/ 753981 h 2262542"/>
                <a:gd name="connsiteX1" fmla="*/ 499385 w 617137"/>
                <a:gd name="connsiteY1" fmla="*/ 601035 h 2262542"/>
                <a:gd name="connsiteX2" fmla="*/ 514279 w 617137"/>
                <a:gd name="connsiteY2" fmla="*/ 35173 h 2262542"/>
                <a:gd name="connsiteX3" fmla="*/ 617137 w 617137"/>
                <a:gd name="connsiteY3" fmla="*/ 30081 h 2262542"/>
                <a:gd name="connsiteX4" fmla="*/ 617137 w 617137"/>
                <a:gd name="connsiteY4" fmla="*/ 2159684 h 2262542"/>
                <a:gd name="connsiteX5" fmla="*/ 514279 w 617137"/>
                <a:gd name="connsiteY5" fmla="*/ 2262542 h 2262542"/>
                <a:gd name="connsiteX6" fmla="*/ 102858 w 617137"/>
                <a:gd name="connsiteY6" fmla="*/ 2262542 h 2262542"/>
                <a:gd name="connsiteX7" fmla="*/ 0 w 617137"/>
                <a:gd name="connsiteY7" fmla="*/ 2159684 h 2262542"/>
                <a:gd name="connsiteX8" fmla="*/ 19050 w 617137"/>
                <a:gd name="connsiteY8" fmla="*/ 753981 h 2262542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617137 w 617137"/>
                <a:gd name="connsiteY4" fmla="*/ 2135633 h 2238491"/>
                <a:gd name="connsiteX5" fmla="*/ 514279 w 617137"/>
                <a:gd name="connsiteY5" fmla="*/ 2238491 h 2238491"/>
                <a:gd name="connsiteX6" fmla="*/ 102858 w 617137"/>
                <a:gd name="connsiteY6" fmla="*/ 2238491 h 2238491"/>
                <a:gd name="connsiteX7" fmla="*/ 0 w 617137"/>
                <a:gd name="connsiteY7" fmla="*/ 2135633 h 2238491"/>
                <a:gd name="connsiteX8" fmla="*/ 19050 w 617137"/>
                <a:gd name="connsiteY8" fmla="*/ 729930 h 2238491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514279 w 617137"/>
                <a:gd name="connsiteY4" fmla="*/ 2238491 h 2238491"/>
                <a:gd name="connsiteX5" fmla="*/ 102858 w 617137"/>
                <a:gd name="connsiteY5" fmla="*/ 2238491 h 2238491"/>
                <a:gd name="connsiteX6" fmla="*/ 0 w 617137"/>
                <a:gd name="connsiteY6" fmla="*/ 2135633 h 2238491"/>
                <a:gd name="connsiteX7" fmla="*/ 19050 w 617137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579" h="2238491">
                  <a:moveTo>
                    <a:pt x="19050" y="729930"/>
                  </a:moveTo>
                  <a:cubicBezTo>
                    <a:pt x="184831" y="707222"/>
                    <a:pt x="381700" y="643869"/>
                    <a:pt x="473985" y="596034"/>
                  </a:cubicBezTo>
                  <a:cubicBezTo>
                    <a:pt x="524773" y="444483"/>
                    <a:pt x="450204" y="12089"/>
                    <a:pt x="514279" y="11122"/>
                  </a:cubicBezTo>
                  <a:cubicBezTo>
                    <a:pt x="596486" y="-14278"/>
                    <a:pt x="572687" y="12723"/>
                    <a:pt x="617137" y="6030"/>
                  </a:cubicBezTo>
                  <a:lnTo>
                    <a:pt x="628579" y="2238491"/>
                  </a:lnTo>
                  <a:lnTo>
                    <a:pt x="102858" y="2238491"/>
                  </a:lnTo>
                  <a:cubicBezTo>
                    <a:pt x="46051" y="2238491"/>
                    <a:pt x="0" y="2192440"/>
                    <a:pt x="0" y="2135633"/>
                  </a:cubicBezTo>
                  <a:lnTo>
                    <a:pt x="19050" y="729930"/>
                  </a:lnTo>
                  <a:close/>
                </a:path>
              </a:pathLst>
            </a:custGeom>
            <a:solidFill>
              <a:srgbClr val="F8CD9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2BE5D6D4-9B8B-414E-BA51-6057652AAEF7}"/>
                </a:ext>
              </a:extLst>
            </p:cNvPr>
            <p:cNvSpPr/>
            <p:nvPr/>
          </p:nvSpPr>
          <p:spPr>
            <a:xfrm>
              <a:off x="3192472" y="701906"/>
              <a:ext cx="147388" cy="147388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260FE5E7-7216-44F4-A911-EDAD3E1B202E}"/>
              </a:ext>
            </a:extLst>
          </p:cNvPr>
          <p:cNvGrpSpPr/>
          <p:nvPr/>
        </p:nvGrpSpPr>
        <p:grpSpPr>
          <a:xfrm>
            <a:off x="2194575" y="1122365"/>
            <a:ext cx="335949" cy="1065748"/>
            <a:chOff x="8913241" y="8073"/>
            <a:chExt cx="628871" cy="2139832"/>
          </a:xfrm>
        </p:grpSpPr>
        <p:sp>
          <p:nvSpPr>
            <p:cNvPr id="364" name="Rectangle 363">
              <a:extLst>
                <a:ext uri="{FF2B5EF4-FFF2-40B4-BE49-F238E27FC236}">
                  <a16:creationId xmlns:a16="http://schemas.microsoft.com/office/drawing/2014/main" id="{AD369C8B-EA51-4EA7-AED5-FF0A74BE6B0E}"/>
                </a:ext>
              </a:extLst>
            </p:cNvPr>
            <p:cNvSpPr/>
            <p:nvPr/>
          </p:nvSpPr>
          <p:spPr>
            <a:xfrm>
              <a:off x="9167282" y="471127"/>
              <a:ext cx="108987" cy="943696"/>
            </a:xfrm>
            <a:prstGeom prst="rect">
              <a:avLst/>
            </a:prstGeom>
            <a:solidFill>
              <a:srgbClr val="E7E7E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Rectangle: Rounded Corners 364">
              <a:extLst>
                <a:ext uri="{FF2B5EF4-FFF2-40B4-BE49-F238E27FC236}">
                  <a16:creationId xmlns:a16="http://schemas.microsoft.com/office/drawing/2014/main" id="{4CC966B4-971C-4DC9-BADD-80CFD9CCFAD5}"/>
                </a:ext>
              </a:extLst>
            </p:cNvPr>
            <p:cNvSpPr/>
            <p:nvPr/>
          </p:nvSpPr>
          <p:spPr>
            <a:xfrm>
              <a:off x="9142095" y="8073"/>
              <a:ext cx="152400" cy="581025"/>
            </a:xfrm>
            <a:prstGeom prst="roundRect">
              <a:avLst/>
            </a:prstGeom>
            <a:solidFill>
              <a:srgbClr val="54647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Rectangle: Rounded Corners 365">
              <a:extLst>
                <a:ext uri="{FF2B5EF4-FFF2-40B4-BE49-F238E27FC236}">
                  <a16:creationId xmlns:a16="http://schemas.microsoft.com/office/drawing/2014/main" id="{8BEFC8B5-62B7-40AC-A7C5-49685DA5CA22}"/>
                </a:ext>
              </a:extLst>
            </p:cNvPr>
            <p:cNvSpPr/>
            <p:nvPr/>
          </p:nvSpPr>
          <p:spPr>
            <a:xfrm>
              <a:off x="9199246" y="69691"/>
              <a:ext cx="45719" cy="158674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Rectangle: Rounded Corners 63">
              <a:extLst>
                <a:ext uri="{FF2B5EF4-FFF2-40B4-BE49-F238E27FC236}">
                  <a16:creationId xmlns:a16="http://schemas.microsoft.com/office/drawing/2014/main" id="{87C9CEE4-F3C1-46B2-BC77-5CF0D7ADEE66}"/>
                </a:ext>
              </a:extLst>
            </p:cNvPr>
            <p:cNvSpPr/>
            <p:nvPr/>
          </p:nvSpPr>
          <p:spPr>
            <a:xfrm>
              <a:off x="8913241" y="1399099"/>
              <a:ext cx="628871" cy="748806"/>
            </a:xfrm>
            <a:custGeom>
              <a:avLst/>
              <a:gdLst>
                <a:gd name="connsiteX0" fmla="*/ 0 w 462643"/>
                <a:gd name="connsiteY0" fmla="*/ 77109 h 677523"/>
                <a:gd name="connsiteX1" fmla="*/ 77109 w 462643"/>
                <a:gd name="connsiteY1" fmla="*/ 0 h 677523"/>
                <a:gd name="connsiteX2" fmla="*/ 385534 w 462643"/>
                <a:gd name="connsiteY2" fmla="*/ 0 h 677523"/>
                <a:gd name="connsiteX3" fmla="*/ 462643 w 462643"/>
                <a:gd name="connsiteY3" fmla="*/ 77109 h 677523"/>
                <a:gd name="connsiteX4" fmla="*/ 462643 w 462643"/>
                <a:gd name="connsiteY4" fmla="*/ 600414 h 677523"/>
                <a:gd name="connsiteX5" fmla="*/ 385534 w 462643"/>
                <a:gd name="connsiteY5" fmla="*/ 677523 h 677523"/>
                <a:gd name="connsiteX6" fmla="*/ 77109 w 462643"/>
                <a:gd name="connsiteY6" fmla="*/ 677523 h 677523"/>
                <a:gd name="connsiteX7" fmla="*/ 0 w 462643"/>
                <a:gd name="connsiteY7" fmla="*/ 600414 h 677523"/>
                <a:gd name="connsiteX8" fmla="*/ 0 w 462643"/>
                <a:gd name="connsiteY8" fmla="*/ 77109 h 677523"/>
                <a:gd name="connsiteX0" fmla="*/ 61913 w 524556"/>
                <a:gd name="connsiteY0" fmla="*/ 77109 h 677523"/>
                <a:gd name="connsiteX1" fmla="*/ 139022 w 524556"/>
                <a:gd name="connsiteY1" fmla="*/ 0 h 677523"/>
                <a:gd name="connsiteX2" fmla="*/ 447447 w 524556"/>
                <a:gd name="connsiteY2" fmla="*/ 0 h 677523"/>
                <a:gd name="connsiteX3" fmla="*/ 524556 w 524556"/>
                <a:gd name="connsiteY3" fmla="*/ 77109 h 677523"/>
                <a:gd name="connsiteX4" fmla="*/ 524556 w 524556"/>
                <a:gd name="connsiteY4" fmla="*/ 600414 h 677523"/>
                <a:gd name="connsiteX5" fmla="*/ 447447 w 524556"/>
                <a:gd name="connsiteY5" fmla="*/ 677523 h 677523"/>
                <a:gd name="connsiteX6" fmla="*/ 139022 w 524556"/>
                <a:gd name="connsiteY6" fmla="*/ 677523 h 677523"/>
                <a:gd name="connsiteX7" fmla="*/ 0 w 524556"/>
                <a:gd name="connsiteY7" fmla="*/ 555170 h 677523"/>
                <a:gd name="connsiteX8" fmla="*/ 61913 w 524556"/>
                <a:gd name="connsiteY8" fmla="*/ 77109 h 677523"/>
                <a:gd name="connsiteX0" fmla="*/ 61913 w 524556"/>
                <a:gd name="connsiteY0" fmla="*/ 77109 h 677523"/>
                <a:gd name="connsiteX1" fmla="*/ 139022 w 524556"/>
                <a:gd name="connsiteY1" fmla="*/ 0 h 677523"/>
                <a:gd name="connsiteX2" fmla="*/ 447447 w 524556"/>
                <a:gd name="connsiteY2" fmla="*/ 0 h 677523"/>
                <a:gd name="connsiteX3" fmla="*/ 524556 w 524556"/>
                <a:gd name="connsiteY3" fmla="*/ 77109 h 677523"/>
                <a:gd name="connsiteX4" fmla="*/ 524556 w 524556"/>
                <a:gd name="connsiteY4" fmla="*/ 600414 h 677523"/>
                <a:gd name="connsiteX5" fmla="*/ 447447 w 524556"/>
                <a:gd name="connsiteY5" fmla="*/ 677523 h 677523"/>
                <a:gd name="connsiteX6" fmla="*/ 77109 w 524556"/>
                <a:gd name="connsiteY6" fmla="*/ 653711 h 677523"/>
                <a:gd name="connsiteX7" fmla="*/ 0 w 524556"/>
                <a:gd name="connsiteY7" fmla="*/ 555170 h 677523"/>
                <a:gd name="connsiteX8" fmla="*/ 61913 w 524556"/>
                <a:gd name="connsiteY8" fmla="*/ 77109 h 677523"/>
                <a:gd name="connsiteX0" fmla="*/ 61913 w 524556"/>
                <a:gd name="connsiteY0" fmla="*/ 77109 h 677523"/>
                <a:gd name="connsiteX1" fmla="*/ 139022 w 524556"/>
                <a:gd name="connsiteY1" fmla="*/ 0 h 677523"/>
                <a:gd name="connsiteX2" fmla="*/ 447447 w 524556"/>
                <a:gd name="connsiteY2" fmla="*/ 0 h 677523"/>
                <a:gd name="connsiteX3" fmla="*/ 524556 w 524556"/>
                <a:gd name="connsiteY3" fmla="*/ 77109 h 677523"/>
                <a:gd name="connsiteX4" fmla="*/ 524556 w 524556"/>
                <a:gd name="connsiteY4" fmla="*/ 600414 h 677523"/>
                <a:gd name="connsiteX5" fmla="*/ 447447 w 524556"/>
                <a:gd name="connsiteY5" fmla="*/ 677523 h 677523"/>
                <a:gd name="connsiteX6" fmla="*/ 93778 w 524556"/>
                <a:gd name="connsiteY6" fmla="*/ 677523 h 677523"/>
                <a:gd name="connsiteX7" fmla="*/ 0 w 524556"/>
                <a:gd name="connsiteY7" fmla="*/ 555170 h 677523"/>
                <a:gd name="connsiteX8" fmla="*/ 61913 w 524556"/>
                <a:gd name="connsiteY8" fmla="*/ 77109 h 677523"/>
                <a:gd name="connsiteX0" fmla="*/ 61913 w 528274"/>
                <a:gd name="connsiteY0" fmla="*/ 77109 h 679904"/>
                <a:gd name="connsiteX1" fmla="*/ 139022 w 528274"/>
                <a:gd name="connsiteY1" fmla="*/ 0 h 679904"/>
                <a:gd name="connsiteX2" fmla="*/ 447447 w 528274"/>
                <a:gd name="connsiteY2" fmla="*/ 0 h 679904"/>
                <a:gd name="connsiteX3" fmla="*/ 524556 w 528274"/>
                <a:gd name="connsiteY3" fmla="*/ 77109 h 679904"/>
                <a:gd name="connsiteX4" fmla="*/ 524556 w 528274"/>
                <a:gd name="connsiteY4" fmla="*/ 600414 h 679904"/>
                <a:gd name="connsiteX5" fmla="*/ 499834 w 528274"/>
                <a:gd name="connsiteY5" fmla="*/ 679904 h 679904"/>
                <a:gd name="connsiteX6" fmla="*/ 93778 w 528274"/>
                <a:gd name="connsiteY6" fmla="*/ 677523 h 679904"/>
                <a:gd name="connsiteX7" fmla="*/ 0 w 528274"/>
                <a:gd name="connsiteY7" fmla="*/ 555170 h 679904"/>
                <a:gd name="connsiteX8" fmla="*/ 61913 w 528274"/>
                <a:gd name="connsiteY8" fmla="*/ 77109 h 679904"/>
                <a:gd name="connsiteX0" fmla="*/ 61913 w 591231"/>
                <a:gd name="connsiteY0" fmla="*/ 77109 h 679904"/>
                <a:gd name="connsiteX1" fmla="*/ 139022 w 591231"/>
                <a:gd name="connsiteY1" fmla="*/ 0 h 679904"/>
                <a:gd name="connsiteX2" fmla="*/ 447447 w 591231"/>
                <a:gd name="connsiteY2" fmla="*/ 0 h 679904"/>
                <a:gd name="connsiteX3" fmla="*/ 524556 w 591231"/>
                <a:gd name="connsiteY3" fmla="*/ 77109 h 679904"/>
                <a:gd name="connsiteX4" fmla="*/ 591231 w 591231"/>
                <a:gd name="connsiteY4" fmla="*/ 583745 h 679904"/>
                <a:gd name="connsiteX5" fmla="*/ 499834 w 591231"/>
                <a:gd name="connsiteY5" fmla="*/ 679904 h 679904"/>
                <a:gd name="connsiteX6" fmla="*/ 93778 w 591231"/>
                <a:gd name="connsiteY6" fmla="*/ 677523 h 679904"/>
                <a:gd name="connsiteX7" fmla="*/ 0 w 591231"/>
                <a:gd name="connsiteY7" fmla="*/ 555170 h 679904"/>
                <a:gd name="connsiteX8" fmla="*/ 61913 w 591231"/>
                <a:gd name="connsiteY8" fmla="*/ 77109 h 679904"/>
                <a:gd name="connsiteX0" fmla="*/ 61913 w 591231"/>
                <a:gd name="connsiteY0" fmla="*/ 77109 h 679904"/>
                <a:gd name="connsiteX1" fmla="*/ 139022 w 591231"/>
                <a:gd name="connsiteY1" fmla="*/ 0 h 679904"/>
                <a:gd name="connsiteX2" fmla="*/ 447447 w 591231"/>
                <a:gd name="connsiteY2" fmla="*/ 0 h 679904"/>
                <a:gd name="connsiteX3" fmla="*/ 553131 w 591231"/>
                <a:gd name="connsiteY3" fmla="*/ 53296 h 679904"/>
                <a:gd name="connsiteX4" fmla="*/ 591231 w 591231"/>
                <a:gd name="connsiteY4" fmla="*/ 583745 h 679904"/>
                <a:gd name="connsiteX5" fmla="*/ 499834 w 591231"/>
                <a:gd name="connsiteY5" fmla="*/ 679904 h 679904"/>
                <a:gd name="connsiteX6" fmla="*/ 93778 w 591231"/>
                <a:gd name="connsiteY6" fmla="*/ 677523 h 679904"/>
                <a:gd name="connsiteX7" fmla="*/ 0 w 591231"/>
                <a:gd name="connsiteY7" fmla="*/ 555170 h 679904"/>
                <a:gd name="connsiteX8" fmla="*/ 61913 w 591231"/>
                <a:gd name="connsiteY8" fmla="*/ 77109 h 679904"/>
                <a:gd name="connsiteX0" fmla="*/ 61913 w 591231"/>
                <a:gd name="connsiteY0" fmla="*/ 117590 h 720385"/>
                <a:gd name="connsiteX1" fmla="*/ 139022 w 591231"/>
                <a:gd name="connsiteY1" fmla="*/ 40481 h 720385"/>
                <a:gd name="connsiteX2" fmla="*/ 454591 w 591231"/>
                <a:gd name="connsiteY2" fmla="*/ 0 h 720385"/>
                <a:gd name="connsiteX3" fmla="*/ 553131 w 591231"/>
                <a:gd name="connsiteY3" fmla="*/ 93777 h 720385"/>
                <a:gd name="connsiteX4" fmla="*/ 591231 w 591231"/>
                <a:gd name="connsiteY4" fmla="*/ 624226 h 720385"/>
                <a:gd name="connsiteX5" fmla="*/ 499834 w 591231"/>
                <a:gd name="connsiteY5" fmla="*/ 720385 h 720385"/>
                <a:gd name="connsiteX6" fmla="*/ 93778 w 591231"/>
                <a:gd name="connsiteY6" fmla="*/ 718004 h 720385"/>
                <a:gd name="connsiteX7" fmla="*/ 0 w 591231"/>
                <a:gd name="connsiteY7" fmla="*/ 595651 h 720385"/>
                <a:gd name="connsiteX8" fmla="*/ 61913 w 591231"/>
                <a:gd name="connsiteY8" fmla="*/ 117590 h 720385"/>
                <a:gd name="connsiteX0" fmla="*/ 61913 w 591231"/>
                <a:gd name="connsiteY0" fmla="*/ 119972 h 722767"/>
                <a:gd name="connsiteX1" fmla="*/ 131878 w 591231"/>
                <a:gd name="connsiteY1" fmla="*/ 0 h 722767"/>
                <a:gd name="connsiteX2" fmla="*/ 454591 w 591231"/>
                <a:gd name="connsiteY2" fmla="*/ 2382 h 722767"/>
                <a:gd name="connsiteX3" fmla="*/ 553131 w 591231"/>
                <a:gd name="connsiteY3" fmla="*/ 96159 h 722767"/>
                <a:gd name="connsiteX4" fmla="*/ 591231 w 591231"/>
                <a:gd name="connsiteY4" fmla="*/ 626608 h 722767"/>
                <a:gd name="connsiteX5" fmla="*/ 499834 w 591231"/>
                <a:gd name="connsiteY5" fmla="*/ 722767 h 722767"/>
                <a:gd name="connsiteX6" fmla="*/ 93778 w 591231"/>
                <a:gd name="connsiteY6" fmla="*/ 720386 h 722767"/>
                <a:gd name="connsiteX7" fmla="*/ 0 w 591231"/>
                <a:gd name="connsiteY7" fmla="*/ 598033 h 722767"/>
                <a:gd name="connsiteX8" fmla="*/ 61913 w 591231"/>
                <a:gd name="connsiteY8" fmla="*/ 119972 h 722767"/>
                <a:gd name="connsiteX0" fmla="*/ 61913 w 591231"/>
                <a:gd name="connsiteY0" fmla="*/ 127115 h 729910"/>
                <a:gd name="connsiteX1" fmla="*/ 131878 w 591231"/>
                <a:gd name="connsiteY1" fmla="*/ 7143 h 729910"/>
                <a:gd name="connsiteX2" fmla="*/ 456972 w 591231"/>
                <a:gd name="connsiteY2" fmla="*/ 0 h 729910"/>
                <a:gd name="connsiteX3" fmla="*/ 553131 w 591231"/>
                <a:gd name="connsiteY3" fmla="*/ 103302 h 729910"/>
                <a:gd name="connsiteX4" fmla="*/ 591231 w 591231"/>
                <a:gd name="connsiteY4" fmla="*/ 633751 h 729910"/>
                <a:gd name="connsiteX5" fmla="*/ 499834 w 591231"/>
                <a:gd name="connsiteY5" fmla="*/ 729910 h 729910"/>
                <a:gd name="connsiteX6" fmla="*/ 93778 w 591231"/>
                <a:gd name="connsiteY6" fmla="*/ 727529 h 729910"/>
                <a:gd name="connsiteX7" fmla="*/ 0 w 591231"/>
                <a:gd name="connsiteY7" fmla="*/ 605176 h 729910"/>
                <a:gd name="connsiteX8" fmla="*/ 61913 w 591231"/>
                <a:gd name="connsiteY8" fmla="*/ 127115 h 729910"/>
                <a:gd name="connsiteX0" fmla="*/ 26195 w 591231"/>
                <a:gd name="connsiteY0" fmla="*/ 129496 h 729910"/>
                <a:gd name="connsiteX1" fmla="*/ 131878 w 591231"/>
                <a:gd name="connsiteY1" fmla="*/ 7143 h 729910"/>
                <a:gd name="connsiteX2" fmla="*/ 456972 w 591231"/>
                <a:gd name="connsiteY2" fmla="*/ 0 h 729910"/>
                <a:gd name="connsiteX3" fmla="*/ 553131 w 591231"/>
                <a:gd name="connsiteY3" fmla="*/ 103302 h 729910"/>
                <a:gd name="connsiteX4" fmla="*/ 591231 w 591231"/>
                <a:gd name="connsiteY4" fmla="*/ 633751 h 729910"/>
                <a:gd name="connsiteX5" fmla="*/ 499834 w 591231"/>
                <a:gd name="connsiteY5" fmla="*/ 729910 h 729910"/>
                <a:gd name="connsiteX6" fmla="*/ 93778 w 591231"/>
                <a:gd name="connsiteY6" fmla="*/ 727529 h 729910"/>
                <a:gd name="connsiteX7" fmla="*/ 0 w 591231"/>
                <a:gd name="connsiteY7" fmla="*/ 605176 h 729910"/>
                <a:gd name="connsiteX8" fmla="*/ 26195 w 591231"/>
                <a:gd name="connsiteY8" fmla="*/ 129496 h 729910"/>
                <a:gd name="connsiteX0" fmla="*/ 26195 w 591231"/>
                <a:gd name="connsiteY0" fmla="*/ 129496 h 740775"/>
                <a:gd name="connsiteX1" fmla="*/ 131878 w 591231"/>
                <a:gd name="connsiteY1" fmla="*/ 7143 h 740775"/>
                <a:gd name="connsiteX2" fmla="*/ 456972 w 591231"/>
                <a:gd name="connsiteY2" fmla="*/ 0 h 740775"/>
                <a:gd name="connsiteX3" fmla="*/ 553131 w 591231"/>
                <a:gd name="connsiteY3" fmla="*/ 103302 h 740775"/>
                <a:gd name="connsiteX4" fmla="*/ 591231 w 591231"/>
                <a:gd name="connsiteY4" fmla="*/ 633751 h 740775"/>
                <a:gd name="connsiteX5" fmla="*/ 499834 w 591231"/>
                <a:gd name="connsiteY5" fmla="*/ 729910 h 740775"/>
                <a:gd name="connsiteX6" fmla="*/ 93778 w 591231"/>
                <a:gd name="connsiteY6" fmla="*/ 727529 h 740775"/>
                <a:gd name="connsiteX7" fmla="*/ 0 w 591231"/>
                <a:gd name="connsiteY7" fmla="*/ 605176 h 740775"/>
                <a:gd name="connsiteX8" fmla="*/ 26195 w 591231"/>
                <a:gd name="connsiteY8" fmla="*/ 129496 h 740775"/>
                <a:gd name="connsiteX0" fmla="*/ 26195 w 591231"/>
                <a:gd name="connsiteY0" fmla="*/ 129496 h 747529"/>
                <a:gd name="connsiteX1" fmla="*/ 131878 w 591231"/>
                <a:gd name="connsiteY1" fmla="*/ 7143 h 747529"/>
                <a:gd name="connsiteX2" fmla="*/ 456972 w 591231"/>
                <a:gd name="connsiteY2" fmla="*/ 0 h 747529"/>
                <a:gd name="connsiteX3" fmla="*/ 553131 w 591231"/>
                <a:gd name="connsiteY3" fmla="*/ 103302 h 747529"/>
                <a:gd name="connsiteX4" fmla="*/ 591231 w 591231"/>
                <a:gd name="connsiteY4" fmla="*/ 633751 h 747529"/>
                <a:gd name="connsiteX5" fmla="*/ 499834 w 591231"/>
                <a:gd name="connsiteY5" fmla="*/ 729910 h 747529"/>
                <a:gd name="connsiteX6" fmla="*/ 93778 w 591231"/>
                <a:gd name="connsiteY6" fmla="*/ 727529 h 747529"/>
                <a:gd name="connsiteX7" fmla="*/ 0 w 591231"/>
                <a:gd name="connsiteY7" fmla="*/ 605176 h 747529"/>
                <a:gd name="connsiteX8" fmla="*/ 26195 w 591231"/>
                <a:gd name="connsiteY8" fmla="*/ 129496 h 747529"/>
                <a:gd name="connsiteX0" fmla="*/ 26195 w 591231"/>
                <a:gd name="connsiteY0" fmla="*/ 129496 h 747529"/>
                <a:gd name="connsiteX1" fmla="*/ 131878 w 591231"/>
                <a:gd name="connsiteY1" fmla="*/ 7143 h 747529"/>
                <a:gd name="connsiteX2" fmla="*/ 456972 w 591231"/>
                <a:gd name="connsiteY2" fmla="*/ 0 h 747529"/>
                <a:gd name="connsiteX3" fmla="*/ 553131 w 591231"/>
                <a:gd name="connsiteY3" fmla="*/ 103302 h 747529"/>
                <a:gd name="connsiteX4" fmla="*/ 591231 w 591231"/>
                <a:gd name="connsiteY4" fmla="*/ 628988 h 747529"/>
                <a:gd name="connsiteX5" fmla="*/ 499834 w 591231"/>
                <a:gd name="connsiteY5" fmla="*/ 729910 h 747529"/>
                <a:gd name="connsiteX6" fmla="*/ 93778 w 591231"/>
                <a:gd name="connsiteY6" fmla="*/ 727529 h 747529"/>
                <a:gd name="connsiteX7" fmla="*/ 0 w 591231"/>
                <a:gd name="connsiteY7" fmla="*/ 605176 h 747529"/>
                <a:gd name="connsiteX8" fmla="*/ 26195 w 591231"/>
                <a:gd name="connsiteY8" fmla="*/ 129496 h 747529"/>
                <a:gd name="connsiteX0" fmla="*/ 26195 w 592749"/>
                <a:gd name="connsiteY0" fmla="*/ 129496 h 747529"/>
                <a:gd name="connsiteX1" fmla="*/ 131878 w 592749"/>
                <a:gd name="connsiteY1" fmla="*/ 7143 h 747529"/>
                <a:gd name="connsiteX2" fmla="*/ 456972 w 592749"/>
                <a:gd name="connsiteY2" fmla="*/ 0 h 747529"/>
                <a:gd name="connsiteX3" fmla="*/ 553131 w 592749"/>
                <a:gd name="connsiteY3" fmla="*/ 103302 h 747529"/>
                <a:gd name="connsiteX4" fmla="*/ 591231 w 592749"/>
                <a:gd name="connsiteY4" fmla="*/ 628988 h 747529"/>
                <a:gd name="connsiteX5" fmla="*/ 499834 w 592749"/>
                <a:gd name="connsiteY5" fmla="*/ 729910 h 747529"/>
                <a:gd name="connsiteX6" fmla="*/ 93778 w 592749"/>
                <a:gd name="connsiteY6" fmla="*/ 727529 h 747529"/>
                <a:gd name="connsiteX7" fmla="*/ 0 w 592749"/>
                <a:gd name="connsiteY7" fmla="*/ 605176 h 747529"/>
                <a:gd name="connsiteX8" fmla="*/ 26195 w 592749"/>
                <a:gd name="connsiteY8" fmla="*/ 129496 h 747529"/>
                <a:gd name="connsiteX0" fmla="*/ 26195 w 592981"/>
                <a:gd name="connsiteY0" fmla="*/ 129496 h 744042"/>
                <a:gd name="connsiteX1" fmla="*/ 131878 w 592981"/>
                <a:gd name="connsiteY1" fmla="*/ 7143 h 744042"/>
                <a:gd name="connsiteX2" fmla="*/ 456972 w 592981"/>
                <a:gd name="connsiteY2" fmla="*/ 0 h 744042"/>
                <a:gd name="connsiteX3" fmla="*/ 553131 w 592981"/>
                <a:gd name="connsiteY3" fmla="*/ 103302 h 744042"/>
                <a:gd name="connsiteX4" fmla="*/ 591231 w 592981"/>
                <a:gd name="connsiteY4" fmla="*/ 628988 h 744042"/>
                <a:gd name="connsiteX5" fmla="*/ 509359 w 592981"/>
                <a:gd name="connsiteY5" fmla="*/ 722766 h 744042"/>
                <a:gd name="connsiteX6" fmla="*/ 93778 w 592981"/>
                <a:gd name="connsiteY6" fmla="*/ 727529 h 744042"/>
                <a:gd name="connsiteX7" fmla="*/ 0 w 592981"/>
                <a:gd name="connsiteY7" fmla="*/ 605176 h 744042"/>
                <a:gd name="connsiteX8" fmla="*/ 26195 w 592981"/>
                <a:gd name="connsiteY8" fmla="*/ 129496 h 744042"/>
                <a:gd name="connsiteX0" fmla="*/ 26195 w 592981"/>
                <a:gd name="connsiteY0" fmla="*/ 129496 h 744042"/>
                <a:gd name="connsiteX1" fmla="*/ 131878 w 592981"/>
                <a:gd name="connsiteY1" fmla="*/ 7143 h 744042"/>
                <a:gd name="connsiteX2" fmla="*/ 456972 w 592981"/>
                <a:gd name="connsiteY2" fmla="*/ 0 h 744042"/>
                <a:gd name="connsiteX3" fmla="*/ 565037 w 592981"/>
                <a:gd name="connsiteY3" fmla="*/ 103302 h 744042"/>
                <a:gd name="connsiteX4" fmla="*/ 591231 w 592981"/>
                <a:gd name="connsiteY4" fmla="*/ 628988 h 744042"/>
                <a:gd name="connsiteX5" fmla="*/ 509359 w 592981"/>
                <a:gd name="connsiteY5" fmla="*/ 722766 h 744042"/>
                <a:gd name="connsiteX6" fmla="*/ 93778 w 592981"/>
                <a:gd name="connsiteY6" fmla="*/ 727529 h 744042"/>
                <a:gd name="connsiteX7" fmla="*/ 0 w 592981"/>
                <a:gd name="connsiteY7" fmla="*/ 605176 h 744042"/>
                <a:gd name="connsiteX8" fmla="*/ 26195 w 592981"/>
                <a:gd name="connsiteY8" fmla="*/ 129496 h 744042"/>
                <a:gd name="connsiteX0" fmla="*/ 26195 w 592981"/>
                <a:gd name="connsiteY0" fmla="*/ 134260 h 748806"/>
                <a:gd name="connsiteX1" fmla="*/ 131878 w 592981"/>
                <a:gd name="connsiteY1" fmla="*/ 0 h 748806"/>
                <a:gd name="connsiteX2" fmla="*/ 456972 w 592981"/>
                <a:gd name="connsiteY2" fmla="*/ 4764 h 748806"/>
                <a:gd name="connsiteX3" fmla="*/ 565037 w 592981"/>
                <a:gd name="connsiteY3" fmla="*/ 108066 h 748806"/>
                <a:gd name="connsiteX4" fmla="*/ 591231 w 592981"/>
                <a:gd name="connsiteY4" fmla="*/ 633752 h 748806"/>
                <a:gd name="connsiteX5" fmla="*/ 509359 w 592981"/>
                <a:gd name="connsiteY5" fmla="*/ 727530 h 748806"/>
                <a:gd name="connsiteX6" fmla="*/ 93778 w 592981"/>
                <a:gd name="connsiteY6" fmla="*/ 732293 h 748806"/>
                <a:gd name="connsiteX7" fmla="*/ 0 w 592981"/>
                <a:gd name="connsiteY7" fmla="*/ 609940 h 748806"/>
                <a:gd name="connsiteX8" fmla="*/ 26195 w 592981"/>
                <a:gd name="connsiteY8" fmla="*/ 134260 h 74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2981" h="748806">
                  <a:moveTo>
                    <a:pt x="26195" y="134260"/>
                  </a:moveTo>
                  <a:cubicBezTo>
                    <a:pt x="26195" y="91674"/>
                    <a:pt x="89292" y="0"/>
                    <a:pt x="131878" y="0"/>
                  </a:cubicBezTo>
                  <a:lnTo>
                    <a:pt x="456972" y="4764"/>
                  </a:lnTo>
                  <a:cubicBezTo>
                    <a:pt x="499558" y="4764"/>
                    <a:pt x="565037" y="65480"/>
                    <a:pt x="565037" y="108066"/>
                  </a:cubicBezTo>
                  <a:lnTo>
                    <a:pt x="591231" y="633752"/>
                  </a:lnTo>
                  <a:cubicBezTo>
                    <a:pt x="603138" y="685863"/>
                    <a:pt x="551945" y="727530"/>
                    <a:pt x="509359" y="727530"/>
                  </a:cubicBezTo>
                  <a:cubicBezTo>
                    <a:pt x="374007" y="752929"/>
                    <a:pt x="248180" y="756900"/>
                    <a:pt x="93778" y="732293"/>
                  </a:cubicBezTo>
                  <a:cubicBezTo>
                    <a:pt x="51192" y="732293"/>
                    <a:pt x="0" y="652526"/>
                    <a:pt x="0" y="609940"/>
                  </a:cubicBezTo>
                  <a:cubicBezTo>
                    <a:pt x="0" y="435505"/>
                    <a:pt x="26195" y="308695"/>
                    <a:pt x="26195" y="134260"/>
                  </a:cubicBezTo>
                  <a:close/>
                </a:path>
              </a:pathLst>
            </a:custGeom>
            <a:solidFill>
              <a:srgbClr val="F0F1F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70FF5CE-C3C3-416B-A3C3-049FD1ECFB9E}"/>
                </a:ext>
              </a:extLst>
            </p:cNvPr>
            <p:cNvSpPr/>
            <p:nvPr/>
          </p:nvSpPr>
          <p:spPr>
            <a:xfrm>
              <a:off x="8967322" y="1527330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8D2D1F3-C21C-4DA0-93B0-58FAAD4A2BD9}"/>
                </a:ext>
              </a:extLst>
            </p:cNvPr>
            <p:cNvSpPr/>
            <p:nvPr/>
          </p:nvSpPr>
          <p:spPr>
            <a:xfrm>
              <a:off x="9074050" y="1546214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E784358-F93D-494C-A3C8-FC351370EFB4}"/>
                </a:ext>
              </a:extLst>
            </p:cNvPr>
            <p:cNvSpPr/>
            <p:nvPr/>
          </p:nvSpPr>
          <p:spPr>
            <a:xfrm flipH="1">
              <a:off x="9397980" y="1536310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93C84126-B8AA-4AEF-8DA4-01B3C201326F}"/>
                </a:ext>
              </a:extLst>
            </p:cNvPr>
            <p:cNvSpPr/>
            <p:nvPr/>
          </p:nvSpPr>
          <p:spPr>
            <a:xfrm flipH="1">
              <a:off x="9302196" y="1546694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DC33B70-98C6-4176-9C2C-074A27DEF2D7}"/>
                </a:ext>
              </a:extLst>
            </p:cNvPr>
            <p:cNvSpPr/>
            <p:nvPr/>
          </p:nvSpPr>
          <p:spPr>
            <a:xfrm rot="380746" flipH="1">
              <a:off x="9207906" y="1546214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CC1C8915-9D4A-402C-A702-B58139C8067D}"/>
              </a:ext>
            </a:extLst>
          </p:cNvPr>
          <p:cNvGrpSpPr/>
          <p:nvPr/>
        </p:nvGrpSpPr>
        <p:grpSpPr>
          <a:xfrm>
            <a:off x="2644358" y="1122365"/>
            <a:ext cx="724872" cy="1282658"/>
            <a:chOff x="1324854" y="1556045"/>
            <a:chExt cx="1547661" cy="2741634"/>
          </a:xfrm>
        </p:grpSpPr>
        <p:sp>
          <p:nvSpPr>
            <p:cNvPr id="360" name="Rectangle: Rounded Corners 359">
              <a:extLst>
                <a:ext uri="{FF2B5EF4-FFF2-40B4-BE49-F238E27FC236}">
                  <a16:creationId xmlns:a16="http://schemas.microsoft.com/office/drawing/2014/main" id="{DACF1924-E6AF-4EB8-B560-1A480DAF5D13}"/>
                </a:ext>
              </a:extLst>
            </p:cNvPr>
            <p:cNvSpPr/>
            <p:nvPr/>
          </p:nvSpPr>
          <p:spPr>
            <a:xfrm>
              <a:off x="2022484" y="1556045"/>
              <a:ext cx="183114" cy="1270976"/>
            </a:xfrm>
            <a:prstGeom prst="roundRect">
              <a:avLst/>
            </a:prstGeom>
            <a:solidFill>
              <a:srgbClr val="54647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E1A2AC94-4DDD-41D0-8F9C-6F522F4431AC}"/>
                </a:ext>
              </a:extLst>
            </p:cNvPr>
            <p:cNvSpPr/>
            <p:nvPr/>
          </p:nvSpPr>
          <p:spPr>
            <a:xfrm>
              <a:off x="1324854" y="2808420"/>
              <a:ext cx="1547661" cy="1489259"/>
            </a:xfrm>
            <a:prstGeom prst="ellipse">
              <a:avLst/>
            </a:prstGeom>
            <a:solidFill>
              <a:srgbClr val="EBEBEB"/>
            </a:solidFill>
            <a:ln w="44450" cap="flat" cmpd="sng" algn="ctr">
              <a:gradFill flip="none" rotWithShape="1">
                <a:gsLst>
                  <a:gs pos="18000">
                    <a:srgbClr val="4472C4">
                      <a:lumMod val="5000"/>
                      <a:lumOff val="95000"/>
                    </a:srgbClr>
                  </a:gs>
                  <a:gs pos="100000">
                    <a:srgbClr val="E7E6E6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64474E4A-B84D-49A4-A3A5-4218F666ABEF}"/>
                </a:ext>
              </a:extLst>
            </p:cNvPr>
            <p:cNvSpPr/>
            <p:nvPr/>
          </p:nvSpPr>
          <p:spPr>
            <a:xfrm>
              <a:off x="1508760" y="2979420"/>
              <a:ext cx="1211580" cy="1165860"/>
            </a:xfrm>
            <a:prstGeom prst="ellipse">
              <a:avLst/>
            </a:prstGeom>
            <a:solidFill>
              <a:srgbClr val="DDDDD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Rectangle: Rounded Corners 362">
              <a:extLst>
                <a:ext uri="{FF2B5EF4-FFF2-40B4-BE49-F238E27FC236}">
                  <a16:creationId xmlns:a16="http://schemas.microsoft.com/office/drawing/2014/main" id="{880DE3B0-71EF-4C05-97E0-1D525B9371FB}"/>
                </a:ext>
              </a:extLst>
            </p:cNvPr>
            <p:cNvSpPr/>
            <p:nvPr/>
          </p:nvSpPr>
          <p:spPr>
            <a:xfrm>
              <a:off x="2098684" y="1630241"/>
              <a:ext cx="45719" cy="158674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5" name="Picture 2" descr="Related image">
            <a:extLst>
              <a:ext uri="{FF2B5EF4-FFF2-40B4-BE49-F238E27FC236}">
                <a16:creationId xmlns:a16="http://schemas.microsoft.com/office/drawing/2014/main" id="{2180F460-DA4C-46AE-93C8-E2952A12A4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75" r="43528"/>
          <a:stretch/>
        </p:blipFill>
        <p:spPr bwMode="auto">
          <a:xfrm rot="10800000">
            <a:off x="3394101" y="1042466"/>
            <a:ext cx="506324" cy="13125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6" name="Group 325">
            <a:extLst>
              <a:ext uri="{FF2B5EF4-FFF2-40B4-BE49-F238E27FC236}">
                <a16:creationId xmlns:a16="http://schemas.microsoft.com/office/drawing/2014/main" id="{93610F57-C5D8-477A-8916-F58F76F13060}"/>
              </a:ext>
            </a:extLst>
          </p:cNvPr>
          <p:cNvGrpSpPr/>
          <p:nvPr/>
        </p:nvGrpSpPr>
        <p:grpSpPr>
          <a:xfrm>
            <a:off x="505284" y="3167996"/>
            <a:ext cx="724828" cy="530305"/>
            <a:chOff x="4119659" y="3069400"/>
            <a:chExt cx="852739" cy="623888"/>
          </a:xfrm>
        </p:grpSpPr>
        <p:sp>
          <p:nvSpPr>
            <p:cNvPr id="350" name="Rectangle: Rounded Corners 21">
              <a:extLst>
                <a:ext uri="{FF2B5EF4-FFF2-40B4-BE49-F238E27FC236}">
                  <a16:creationId xmlns:a16="http://schemas.microsoft.com/office/drawing/2014/main" id="{886FC70A-FB3F-4CF1-AD14-35D820E3FB7E}"/>
                </a:ext>
              </a:extLst>
            </p:cNvPr>
            <p:cNvSpPr/>
            <p:nvPr/>
          </p:nvSpPr>
          <p:spPr>
            <a:xfrm>
              <a:off x="4119659" y="3074588"/>
              <a:ext cx="190501" cy="426213"/>
            </a:xfrm>
            <a:custGeom>
              <a:avLst/>
              <a:gdLst>
                <a:gd name="connsiteX0" fmla="*/ 0 w 161925"/>
                <a:gd name="connsiteY0" fmla="*/ 26988 h 459550"/>
                <a:gd name="connsiteX1" fmla="*/ 26988 w 161925"/>
                <a:gd name="connsiteY1" fmla="*/ 0 h 459550"/>
                <a:gd name="connsiteX2" fmla="*/ 134937 w 161925"/>
                <a:gd name="connsiteY2" fmla="*/ 0 h 459550"/>
                <a:gd name="connsiteX3" fmla="*/ 161925 w 161925"/>
                <a:gd name="connsiteY3" fmla="*/ 26988 h 459550"/>
                <a:gd name="connsiteX4" fmla="*/ 161925 w 161925"/>
                <a:gd name="connsiteY4" fmla="*/ 432562 h 459550"/>
                <a:gd name="connsiteX5" fmla="*/ 134937 w 161925"/>
                <a:gd name="connsiteY5" fmla="*/ 459550 h 459550"/>
                <a:gd name="connsiteX6" fmla="*/ 26988 w 161925"/>
                <a:gd name="connsiteY6" fmla="*/ 459550 h 459550"/>
                <a:gd name="connsiteX7" fmla="*/ 0 w 161925"/>
                <a:gd name="connsiteY7" fmla="*/ 432562 h 459550"/>
                <a:gd name="connsiteX8" fmla="*/ 0 w 161925"/>
                <a:gd name="connsiteY8" fmla="*/ 26988 h 459550"/>
                <a:gd name="connsiteX0" fmla="*/ 0 w 164043"/>
                <a:gd name="connsiteY0" fmla="*/ 26988 h 459550"/>
                <a:gd name="connsiteX1" fmla="*/ 26988 w 164043"/>
                <a:gd name="connsiteY1" fmla="*/ 0 h 459550"/>
                <a:gd name="connsiteX2" fmla="*/ 134937 w 164043"/>
                <a:gd name="connsiteY2" fmla="*/ 0 h 459550"/>
                <a:gd name="connsiteX3" fmla="*/ 161925 w 164043"/>
                <a:gd name="connsiteY3" fmla="*/ 26988 h 459550"/>
                <a:gd name="connsiteX4" fmla="*/ 161925 w 164043"/>
                <a:gd name="connsiteY4" fmla="*/ 432562 h 459550"/>
                <a:gd name="connsiteX5" fmla="*/ 134937 w 164043"/>
                <a:gd name="connsiteY5" fmla="*/ 459550 h 459550"/>
                <a:gd name="connsiteX6" fmla="*/ 155576 w 164043"/>
                <a:gd name="connsiteY6" fmla="*/ 345250 h 459550"/>
                <a:gd name="connsiteX7" fmla="*/ 0 w 164043"/>
                <a:gd name="connsiteY7" fmla="*/ 432562 h 459550"/>
                <a:gd name="connsiteX8" fmla="*/ 0 w 164043"/>
                <a:gd name="connsiteY8" fmla="*/ 26988 h 459550"/>
                <a:gd name="connsiteX0" fmla="*/ 0 w 164043"/>
                <a:gd name="connsiteY0" fmla="*/ 26988 h 459550"/>
                <a:gd name="connsiteX1" fmla="*/ 26988 w 164043"/>
                <a:gd name="connsiteY1" fmla="*/ 0 h 459550"/>
                <a:gd name="connsiteX2" fmla="*/ 134937 w 164043"/>
                <a:gd name="connsiteY2" fmla="*/ 0 h 459550"/>
                <a:gd name="connsiteX3" fmla="*/ 161925 w 164043"/>
                <a:gd name="connsiteY3" fmla="*/ 26988 h 459550"/>
                <a:gd name="connsiteX4" fmla="*/ 161925 w 164043"/>
                <a:gd name="connsiteY4" fmla="*/ 432562 h 459550"/>
                <a:gd name="connsiteX5" fmla="*/ 134937 w 164043"/>
                <a:gd name="connsiteY5" fmla="*/ 459550 h 459550"/>
                <a:gd name="connsiteX6" fmla="*/ 155576 w 164043"/>
                <a:gd name="connsiteY6" fmla="*/ 345250 h 459550"/>
                <a:gd name="connsiteX7" fmla="*/ 40481 w 164043"/>
                <a:gd name="connsiteY7" fmla="*/ 334930 h 459550"/>
                <a:gd name="connsiteX8" fmla="*/ 0 w 164043"/>
                <a:gd name="connsiteY8" fmla="*/ 26988 h 459550"/>
                <a:gd name="connsiteX0" fmla="*/ 0 w 164043"/>
                <a:gd name="connsiteY0" fmla="*/ 26988 h 459550"/>
                <a:gd name="connsiteX1" fmla="*/ 26988 w 164043"/>
                <a:gd name="connsiteY1" fmla="*/ 0 h 459550"/>
                <a:gd name="connsiteX2" fmla="*/ 134937 w 164043"/>
                <a:gd name="connsiteY2" fmla="*/ 0 h 459550"/>
                <a:gd name="connsiteX3" fmla="*/ 161925 w 164043"/>
                <a:gd name="connsiteY3" fmla="*/ 26988 h 459550"/>
                <a:gd name="connsiteX4" fmla="*/ 161925 w 164043"/>
                <a:gd name="connsiteY4" fmla="*/ 432562 h 459550"/>
                <a:gd name="connsiteX5" fmla="*/ 134937 w 164043"/>
                <a:gd name="connsiteY5" fmla="*/ 459550 h 459550"/>
                <a:gd name="connsiteX6" fmla="*/ 155576 w 164043"/>
                <a:gd name="connsiteY6" fmla="*/ 345250 h 459550"/>
                <a:gd name="connsiteX7" fmla="*/ 0 w 164043"/>
                <a:gd name="connsiteY7" fmla="*/ 26988 h 459550"/>
                <a:gd name="connsiteX0" fmla="*/ 0 w 161925"/>
                <a:gd name="connsiteY0" fmla="*/ 26988 h 459550"/>
                <a:gd name="connsiteX1" fmla="*/ 26988 w 161925"/>
                <a:gd name="connsiteY1" fmla="*/ 0 h 459550"/>
                <a:gd name="connsiteX2" fmla="*/ 134937 w 161925"/>
                <a:gd name="connsiteY2" fmla="*/ 0 h 459550"/>
                <a:gd name="connsiteX3" fmla="*/ 161925 w 161925"/>
                <a:gd name="connsiteY3" fmla="*/ 26988 h 459550"/>
                <a:gd name="connsiteX4" fmla="*/ 161925 w 161925"/>
                <a:gd name="connsiteY4" fmla="*/ 432562 h 459550"/>
                <a:gd name="connsiteX5" fmla="*/ 134937 w 161925"/>
                <a:gd name="connsiteY5" fmla="*/ 459550 h 459550"/>
                <a:gd name="connsiteX6" fmla="*/ 55564 w 161925"/>
                <a:gd name="connsiteY6" fmla="*/ 426213 h 459550"/>
                <a:gd name="connsiteX7" fmla="*/ 0 w 161925"/>
                <a:gd name="connsiteY7" fmla="*/ 26988 h 459550"/>
                <a:gd name="connsiteX0" fmla="*/ 0 w 161925"/>
                <a:gd name="connsiteY0" fmla="*/ 26988 h 466694"/>
                <a:gd name="connsiteX1" fmla="*/ 26988 w 161925"/>
                <a:gd name="connsiteY1" fmla="*/ 0 h 466694"/>
                <a:gd name="connsiteX2" fmla="*/ 134937 w 161925"/>
                <a:gd name="connsiteY2" fmla="*/ 0 h 466694"/>
                <a:gd name="connsiteX3" fmla="*/ 161925 w 161925"/>
                <a:gd name="connsiteY3" fmla="*/ 26988 h 466694"/>
                <a:gd name="connsiteX4" fmla="*/ 161925 w 161925"/>
                <a:gd name="connsiteY4" fmla="*/ 432562 h 466694"/>
                <a:gd name="connsiteX5" fmla="*/ 139700 w 161925"/>
                <a:gd name="connsiteY5" fmla="*/ 466694 h 466694"/>
                <a:gd name="connsiteX6" fmla="*/ 55564 w 161925"/>
                <a:gd name="connsiteY6" fmla="*/ 426213 h 466694"/>
                <a:gd name="connsiteX7" fmla="*/ 0 w 161925"/>
                <a:gd name="connsiteY7" fmla="*/ 26988 h 466694"/>
                <a:gd name="connsiteX0" fmla="*/ 0 w 161925"/>
                <a:gd name="connsiteY0" fmla="*/ 26988 h 479782"/>
                <a:gd name="connsiteX1" fmla="*/ 26988 w 161925"/>
                <a:gd name="connsiteY1" fmla="*/ 0 h 479782"/>
                <a:gd name="connsiteX2" fmla="*/ 134937 w 161925"/>
                <a:gd name="connsiteY2" fmla="*/ 0 h 479782"/>
                <a:gd name="connsiteX3" fmla="*/ 161925 w 161925"/>
                <a:gd name="connsiteY3" fmla="*/ 26988 h 479782"/>
                <a:gd name="connsiteX4" fmla="*/ 161925 w 161925"/>
                <a:gd name="connsiteY4" fmla="*/ 432562 h 479782"/>
                <a:gd name="connsiteX5" fmla="*/ 55564 w 161925"/>
                <a:gd name="connsiteY5" fmla="*/ 426213 h 479782"/>
                <a:gd name="connsiteX6" fmla="*/ 0 w 161925"/>
                <a:gd name="connsiteY6" fmla="*/ 26988 h 479782"/>
                <a:gd name="connsiteX0" fmla="*/ 0 w 161925"/>
                <a:gd name="connsiteY0" fmla="*/ 26988 h 454046"/>
                <a:gd name="connsiteX1" fmla="*/ 26988 w 161925"/>
                <a:gd name="connsiteY1" fmla="*/ 0 h 454046"/>
                <a:gd name="connsiteX2" fmla="*/ 134937 w 161925"/>
                <a:gd name="connsiteY2" fmla="*/ 0 h 454046"/>
                <a:gd name="connsiteX3" fmla="*/ 161925 w 161925"/>
                <a:gd name="connsiteY3" fmla="*/ 26988 h 454046"/>
                <a:gd name="connsiteX4" fmla="*/ 95250 w 161925"/>
                <a:gd name="connsiteY4" fmla="*/ 358743 h 454046"/>
                <a:gd name="connsiteX5" fmla="*/ 55564 w 161925"/>
                <a:gd name="connsiteY5" fmla="*/ 426213 h 454046"/>
                <a:gd name="connsiteX6" fmla="*/ 0 w 161925"/>
                <a:gd name="connsiteY6" fmla="*/ 26988 h 454046"/>
                <a:gd name="connsiteX0" fmla="*/ 0 w 161925"/>
                <a:gd name="connsiteY0" fmla="*/ 26988 h 454046"/>
                <a:gd name="connsiteX1" fmla="*/ 26988 w 161925"/>
                <a:gd name="connsiteY1" fmla="*/ 0 h 454046"/>
                <a:gd name="connsiteX2" fmla="*/ 134937 w 161925"/>
                <a:gd name="connsiteY2" fmla="*/ 0 h 454046"/>
                <a:gd name="connsiteX3" fmla="*/ 161925 w 161925"/>
                <a:gd name="connsiteY3" fmla="*/ 26988 h 454046"/>
                <a:gd name="connsiteX4" fmla="*/ 71438 w 161925"/>
                <a:gd name="connsiteY4" fmla="*/ 80962 h 454046"/>
                <a:gd name="connsiteX5" fmla="*/ 95250 w 161925"/>
                <a:gd name="connsiteY5" fmla="*/ 358743 h 454046"/>
                <a:gd name="connsiteX6" fmla="*/ 55564 w 161925"/>
                <a:gd name="connsiteY6" fmla="*/ 426213 h 454046"/>
                <a:gd name="connsiteX7" fmla="*/ 0 w 161925"/>
                <a:gd name="connsiteY7" fmla="*/ 26988 h 454046"/>
                <a:gd name="connsiteX0" fmla="*/ 0 w 176213"/>
                <a:gd name="connsiteY0" fmla="*/ 26988 h 454046"/>
                <a:gd name="connsiteX1" fmla="*/ 26988 w 176213"/>
                <a:gd name="connsiteY1" fmla="*/ 0 h 454046"/>
                <a:gd name="connsiteX2" fmla="*/ 134937 w 176213"/>
                <a:gd name="connsiteY2" fmla="*/ 0 h 454046"/>
                <a:gd name="connsiteX3" fmla="*/ 176213 w 176213"/>
                <a:gd name="connsiteY3" fmla="*/ 57944 h 454046"/>
                <a:gd name="connsiteX4" fmla="*/ 71438 w 176213"/>
                <a:gd name="connsiteY4" fmla="*/ 80962 h 454046"/>
                <a:gd name="connsiteX5" fmla="*/ 95250 w 176213"/>
                <a:gd name="connsiteY5" fmla="*/ 358743 h 454046"/>
                <a:gd name="connsiteX6" fmla="*/ 55564 w 176213"/>
                <a:gd name="connsiteY6" fmla="*/ 426213 h 454046"/>
                <a:gd name="connsiteX7" fmla="*/ 0 w 176213"/>
                <a:gd name="connsiteY7" fmla="*/ 26988 h 454046"/>
                <a:gd name="connsiteX0" fmla="*/ 0 w 176213"/>
                <a:gd name="connsiteY0" fmla="*/ 26988 h 454046"/>
                <a:gd name="connsiteX1" fmla="*/ 26988 w 176213"/>
                <a:gd name="connsiteY1" fmla="*/ 0 h 454046"/>
                <a:gd name="connsiteX2" fmla="*/ 161131 w 176213"/>
                <a:gd name="connsiteY2" fmla="*/ 7144 h 454046"/>
                <a:gd name="connsiteX3" fmla="*/ 176213 w 176213"/>
                <a:gd name="connsiteY3" fmla="*/ 57944 h 454046"/>
                <a:gd name="connsiteX4" fmla="*/ 71438 w 176213"/>
                <a:gd name="connsiteY4" fmla="*/ 80962 h 454046"/>
                <a:gd name="connsiteX5" fmla="*/ 95250 w 176213"/>
                <a:gd name="connsiteY5" fmla="*/ 358743 h 454046"/>
                <a:gd name="connsiteX6" fmla="*/ 55564 w 176213"/>
                <a:gd name="connsiteY6" fmla="*/ 426213 h 454046"/>
                <a:gd name="connsiteX7" fmla="*/ 0 w 176213"/>
                <a:gd name="connsiteY7" fmla="*/ 26988 h 454046"/>
                <a:gd name="connsiteX0" fmla="*/ 0 w 176213"/>
                <a:gd name="connsiteY0" fmla="*/ 26988 h 454046"/>
                <a:gd name="connsiteX1" fmla="*/ 26988 w 176213"/>
                <a:gd name="connsiteY1" fmla="*/ 0 h 454046"/>
                <a:gd name="connsiteX2" fmla="*/ 161131 w 176213"/>
                <a:gd name="connsiteY2" fmla="*/ 7144 h 454046"/>
                <a:gd name="connsiteX3" fmla="*/ 176213 w 176213"/>
                <a:gd name="connsiteY3" fmla="*/ 57944 h 454046"/>
                <a:gd name="connsiteX4" fmla="*/ 83344 w 176213"/>
                <a:gd name="connsiteY4" fmla="*/ 88105 h 454046"/>
                <a:gd name="connsiteX5" fmla="*/ 95250 w 176213"/>
                <a:gd name="connsiteY5" fmla="*/ 358743 h 454046"/>
                <a:gd name="connsiteX6" fmla="*/ 55564 w 176213"/>
                <a:gd name="connsiteY6" fmla="*/ 426213 h 454046"/>
                <a:gd name="connsiteX7" fmla="*/ 0 w 176213"/>
                <a:gd name="connsiteY7" fmla="*/ 26988 h 454046"/>
                <a:gd name="connsiteX0" fmla="*/ 0 w 176213"/>
                <a:gd name="connsiteY0" fmla="*/ 26988 h 457872"/>
                <a:gd name="connsiteX1" fmla="*/ 26988 w 176213"/>
                <a:gd name="connsiteY1" fmla="*/ 0 h 457872"/>
                <a:gd name="connsiteX2" fmla="*/ 161131 w 176213"/>
                <a:gd name="connsiteY2" fmla="*/ 7144 h 457872"/>
                <a:gd name="connsiteX3" fmla="*/ 176213 w 176213"/>
                <a:gd name="connsiteY3" fmla="*/ 57944 h 457872"/>
                <a:gd name="connsiteX4" fmla="*/ 83344 w 176213"/>
                <a:gd name="connsiteY4" fmla="*/ 88105 h 457872"/>
                <a:gd name="connsiteX5" fmla="*/ 109537 w 176213"/>
                <a:gd name="connsiteY5" fmla="*/ 375412 h 457872"/>
                <a:gd name="connsiteX6" fmla="*/ 55564 w 176213"/>
                <a:gd name="connsiteY6" fmla="*/ 426213 h 457872"/>
                <a:gd name="connsiteX7" fmla="*/ 0 w 176213"/>
                <a:gd name="connsiteY7" fmla="*/ 26988 h 457872"/>
                <a:gd name="connsiteX0" fmla="*/ 0 w 176213"/>
                <a:gd name="connsiteY0" fmla="*/ 26988 h 448194"/>
                <a:gd name="connsiteX1" fmla="*/ 26988 w 176213"/>
                <a:gd name="connsiteY1" fmla="*/ 0 h 448194"/>
                <a:gd name="connsiteX2" fmla="*/ 161131 w 176213"/>
                <a:gd name="connsiteY2" fmla="*/ 7144 h 448194"/>
                <a:gd name="connsiteX3" fmla="*/ 176213 w 176213"/>
                <a:gd name="connsiteY3" fmla="*/ 57944 h 448194"/>
                <a:gd name="connsiteX4" fmla="*/ 83344 w 176213"/>
                <a:gd name="connsiteY4" fmla="*/ 88105 h 448194"/>
                <a:gd name="connsiteX5" fmla="*/ 109537 w 176213"/>
                <a:gd name="connsiteY5" fmla="*/ 375412 h 448194"/>
                <a:gd name="connsiteX6" fmla="*/ 55564 w 176213"/>
                <a:gd name="connsiteY6" fmla="*/ 426213 h 448194"/>
                <a:gd name="connsiteX7" fmla="*/ 0 w 176213"/>
                <a:gd name="connsiteY7" fmla="*/ 26988 h 448194"/>
                <a:gd name="connsiteX0" fmla="*/ 0 w 176213"/>
                <a:gd name="connsiteY0" fmla="*/ 26988 h 426213"/>
                <a:gd name="connsiteX1" fmla="*/ 26988 w 176213"/>
                <a:gd name="connsiteY1" fmla="*/ 0 h 426213"/>
                <a:gd name="connsiteX2" fmla="*/ 161131 w 176213"/>
                <a:gd name="connsiteY2" fmla="*/ 7144 h 426213"/>
                <a:gd name="connsiteX3" fmla="*/ 176213 w 176213"/>
                <a:gd name="connsiteY3" fmla="*/ 57944 h 426213"/>
                <a:gd name="connsiteX4" fmla="*/ 83344 w 176213"/>
                <a:gd name="connsiteY4" fmla="*/ 88105 h 426213"/>
                <a:gd name="connsiteX5" fmla="*/ 109537 w 176213"/>
                <a:gd name="connsiteY5" fmla="*/ 375412 h 426213"/>
                <a:gd name="connsiteX6" fmla="*/ 55564 w 176213"/>
                <a:gd name="connsiteY6" fmla="*/ 426213 h 426213"/>
                <a:gd name="connsiteX7" fmla="*/ 0 w 176213"/>
                <a:gd name="connsiteY7" fmla="*/ 26988 h 426213"/>
                <a:gd name="connsiteX0" fmla="*/ 0 w 176213"/>
                <a:gd name="connsiteY0" fmla="*/ 26988 h 426213"/>
                <a:gd name="connsiteX1" fmla="*/ 26988 w 176213"/>
                <a:gd name="connsiteY1" fmla="*/ 0 h 426213"/>
                <a:gd name="connsiteX2" fmla="*/ 161131 w 176213"/>
                <a:gd name="connsiteY2" fmla="*/ 7144 h 426213"/>
                <a:gd name="connsiteX3" fmla="*/ 176213 w 176213"/>
                <a:gd name="connsiteY3" fmla="*/ 57944 h 426213"/>
                <a:gd name="connsiteX4" fmla="*/ 83344 w 176213"/>
                <a:gd name="connsiteY4" fmla="*/ 88105 h 426213"/>
                <a:gd name="connsiteX5" fmla="*/ 109537 w 176213"/>
                <a:gd name="connsiteY5" fmla="*/ 375412 h 426213"/>
                <a:gd name="connsiteX6" fmla="*/ 55564 w 176213"/>
                <a:gd name="connsiteY6" fmla="*/ 426213 h 426213"/>
                <a:gd name="connsiteX7" fmla="*/ 0 w 176213"/>
                <a:gd name="connsiteY7" fmla="*/ 26988 h 426213"/>
                <a:gd name="connsiteX0" fmla="*/ 0 w 176213"/>
                <a:gd name="connsiteY0" fmla="*/ 26988 h 426213"/>
                <a:gd name="connsiteX1" fmla="*/ 26988 w 176213"/>
                <a:gd name="connsiteY1" fmla="*/ 0 h 426213"/>
                <a:gd name="connsiteX2" fmla="*/ 161131 w 176213"/>
                <a:gd name="connsiteY2" fmla="*/ 7144 h 426213"/>
                <a:gd name="connsiteX3" fmla="*/ 176213 w 176213"/>
                <a:gd name="connsiteY3" fmla="*/ 57944 h 426213"/>
                <a:gd name="connsiteX4" fmla="*/ 83344 w 176213"/>
                <a:gd name="connsiteY4" fmla="*/ 88105 h 426213"/>
                <a:gd name="connsiteX5" fmla="*/ 109537 w 176213"/>
                <a:gd name="connsiteY5" fmla="*/ 375412 h 426213"/>
                <a:gd name="connsiteX6" fmla="*/ 50801 w 176213"/>
                <a:gd name="connsiteY6" fmla="*/ 426213 h 426213"/>
                <a:gd name="connsiteX7" fmla="*/ 0 w 176213"/>
                <a:gd name="connsiteY7" fmla="*/ 26988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1" h="426213">
                  <a:moveTo>
                    <a:pt x="0" y="31750"/>
                  </a:moveTo>
                  <a:cubicBezTo>
                    <a:pt x="0" y="16845"/>
                    <a:pt x="26371" y="0"/>
                    <a:pt x="41276" y="0"/>
                  </a:cubicBezTo>
                  <a:lnTo>
                    <a:pt x="175419" y="7144"/>
                  </a:lnTo>
                  <a:cubicBezTo>
                    <a:pt x="190324" y="7144"/>
                    <a:pt x="190501" y="43039"/>
                    <a:pt x="190501" y="57944"/>
                  </a:cubicBezTo>
                  <a:cubicBezTo>
                    <a:pt x="180182" y="104510"/>
                    <a:pt x="107951" y="41539"/>
                    <a:pt x="97632" y="88105"/>
                  </a:cubicBezTo>
                  <a:lnTo>
                    <a:pt x="123825" y="375412"/>
                  </a:lnTo>
                  <a:cubicBezTo>
                    <a:pt x="125147" y="415755"/>
                    <a:pt x="127796" y="398560"/>
                    <a:pt x="65089" y="426213"/>
                  </a:cubicBezTo>
                  <a:cubicBezTo>
                    <a:pt x="52125" y="342212"/>
                    <a:pt x="21431" y="89292"/>
                    <a:pt x="0" y="31750"/>
                  </a:cubicBezTo>
                  <a:close/>
                </a:path>
              </a:pathLst>
            </a:custGeom>
            <a:solidFill>
              <a:srgbClr val="4472C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Rectangle: Rounded Corners 3">
              <a:extLst>
                <a:ext uri="{FF2B5EF4-FFF2-40B4-BE49-F238E27FC236}">
                  <a16:creationId xmlns:a16="http://schemas.microsoft.com/office/drawing/2014/main" id="{19B5BB3B-6D2C-4924-A596-093DB8449F47}"/>
                </a:ext>
              </a:extLst>
            </p:cNvPr>
            <p:cNvSpPr/>
            <p:nvPr/>
          </p:nvSpPr>
          <p:spPr>
            <a:xfrm>
              <a:off x="4268487" y="3069400"/>
              <a:ext cx="703911" cy="623888"/>
            </a:xfrm>
            <a:custGeom>
              <a:avLst/>
              <a:gdLst>
                <a:gd name="connsiteX0" fmla="*/ 0 w 476250"/>
                <a:gd name="connsiteY0" fmla="*/ 79377 h 628650"/>
                <a:gd name="connsiteX1" fmla="*/ 79377 w 476250"/>
                <a:gd name="connsiteY1" fmla="*/ 0 h 628650"/>
                <a:gd name="connsiteX2" fmla="*/ 396873 w 476250"/>
                <a:gd name="connsiteY2" fmla="*/ 0 h 628650"/>
                <a:gd name="connsiteX3" fmla="*/ 476250 w 476250"/>
                <a:gd name="connsiteY3" fmla="*/ 79377 h 628650"/>
                <a:gd name="connsiteX4" fmla="*/ 476250 w 476250"/>
                <a:gd name="connsiteY4" fmla="*/ 549273 h 628650"/>
                <a:gd name="connsiteX5" fmla="*/ 396873 w 476250"/>
                <a:gd name="connsiteY5" fmla="*/ 628650 h 628650"/>
                <a:gd name="connsiteX6" fmla="*/ 79377 w 476250"/>
                <a:gd name="connsiteY6" fmla="*/ 628650 h 628650"/>
                <a:gd name="connsiteX7" fmla="*/ 0 w 476250"/>
                <a:gd name="connsiteY7" fmla="*/ 549273 h 628650"/>
                <a:gd name="connsiteX8" fmla="*/ 0 w 476250"/>
                <a:gd name="connsiteY8" fmla="*/ 79377 h 628650"/>
                <a:gd name="connsiteX0" fmla="*/ 0 w 507206"/>
                <a:gd name="connsiteY0" fmla="*/ 79377 h 628650"/>
                <a:gd name="connsiteX1" fmla="*/ 79377 w 507206"/>
                <a:gd name="connsiteY1" fmla="*/ 0 h 628650"/>
                <a:gd name="connsiteX2" fmla="*/ 396873 w 507206"/>
                <a:gd name="connsiteY2" fmla="*/ 0 h 628650"/>
                <a:gd name="connsiteX3" fmla="*/ 507206 w 507206"/>
                <a:gd name="connsiteY3" fmla="*/ 138908 h 628650"/>
                <a:gd name="connsiteX4" fmla="*/ 476250 w 507206"/>
                <a:gd name="connsiteY4" fmla="*/ 549273 h 628650"/>
                <a:gd name="connsiteX5" fmla="*/ 396873 w 507206"/>
                <a:gd name="connsiteY5" fmla="*/ 628650 h 628650"/>
                <a:gd name="connsiteX6" fmla="*/ 79377 w 507206"/>
                <a:gd name="connsiteY6" fmla="*/ 628650 h 628650"/>
                <a:gd name="connsiteX7" fmla="*/ 0 w 507206"/>
                <a:gd name="connsiteY7" fmla="*/ 549273 h 628650"/>
                <a:gd name="connsiteX8" fmla="*/ 0 w 507206"/>
                <a:gd name="connsiteY8" fmla="*/ 79377 h 628650"/>
                <a:gd name="connsiteX0" fmla="*/ 0 w 507206"/>
                <a:gd name="connsiteY0" fmla="*/ 79377 h 628650"/>
                <a:gd name="connsiteX1" fmla="*/ 79377 w 507206"/>
                <a:gd name="connsiteY1" fmla="*/ 0 h 628650"/>
                <a:gd name="connsiteX2" fmla="*/ 396873 w 507206"/>
                <a:gd name="connsiteY2" fmla="*/ 0 h 628650"/>
                <a:gd name="connsiteX3" fmla="*/ 507206 w 507206"/>
                <a:gd name="connsiteY3" fmla="*/ 138908 h 628650"/>
                <a:gd name="connsiteX4" fmla="*/ 476250 w 507206"/>
                <a:gd name="connsiteY4" fmla="*/ 549273 h 628650"/>
                <a:gd name="connsiteX5" fmla="*/ 396873 w 507206"/>
                <a:gd name="connsiteY5" fmla="*/ 628650 h 628650"/>
                <a:gd name="connsiteX6" fmla="*/ 79377 w 507206"/>
                <a:gd name="connsiteY6" fmla="*/ 628650 h 628650"/>
                <a:gd name="connsiteX7" fmla="*/ 0 w 507206"/>
                <a:gd name="connsiteY7" fmla="*/ 549273 h 628650"/>
                <a:gd name="connsiteX8" fmla="*/ 0 w 507206"/>
                <a:gd name="connsiteY8" fmla="*/ 79377 h 628650"/>
                <a:gd name="connsiteX0" fmla="*/ 0 w 507206"/>
                <a:gd name="connsiteY0" fmla="*/ 79377 h 628650"/>
                <a:gd name="connsiteX1" fmla="*/ 79377 w 507206"/>
                <a:gd name="connsiteY1" fmla="*/ 0 h 628650"/>
                <a:gd name="connsiteX2" fmla="*/ 396873 w 507206"/>
                <a:gd name="connsiteY2" fmla="*/ 0 h 628650"/>
                <a:gd name="connsiteX3" fmla="*/ 507206 w 507206"/>
                <a:gd name="connsiteY3" fmla="*/ 138908 h 628650"/>
                <a:gd name="connsiteX4" fmla="*/ 476250 w 507206"/>
                <a:gd name="connsiteY4" fmla="*/ 549273 h 628650"/>
                <a:gd name="connsiteX5" fmla="*/ 396873 w 507206"/>
                <a:gd name="connsiteY5" fmla="*/ 628650 h 628650"/>
                <a:gd name="connsiteX6" fmla="*/ 79377 w 507206"/>
                <a:gd name="connsiteY6" fmla="*/ 628650 h 628650"/>
                <a:gd name="connsiteX7" fmla="*/ 0 w 507206"/>
                <a:gd name="connsiteY7" fmla="*/ 549273 h 628650"/>
                <a:gd name="connsiteX8" fmla="*/ 0 w 507206"/>
                <a:gd name="connsiteY8" fmla="*/ 79377 h 628650"/>
                <a:gd name="connsiteX0" fmla="*/ 0 w 630287"/>
                <a:gd name="connsiteY0" fmla="*/ 79377 h 628650"/>
                <a:gd name="connsiteX1" fmla="*/ 79377 w 630287"/>
                <a:gd name="connsiteY1" fmla="*/ 0 h 628650"/>
                <a:gd name="connsiteX2" fmla="*/ 396873 w 630287"/>
                <a:gd name="connsiteY2" fmla="*/ 0 h 628650"/>
                <a:gd name="connsiteX3" fmla="*/ 628650 w 630287"/>
                <a:gd name="connsiteY3" fmla="*/ 19844 h 628650"/>
                <a:gd name="connsiteX4" fmla="*/ 507206 w 630287"/>
                <a:gd name="connsiteY4" fmla="*/ 138908 h 628650"/>
                <a:gd name="connsiteX5" fmla="*/ 476250 w 630287"/>
                <a:gd name="connsiteY5" fmla="*/ 549273 h 628650"/>
                <a:gd name="connsiteX6" fmla="*/ 396873 w 630287"/>
                <a:gd name="connsiteY6" fmla="*/ 628650 h 628650"/>
                <a:gd name="connsiteX7" fmla="*/ 79377 w 630287"/>
                <a:gd name="connsiteY7" fmla="*/ 628650 h 628650"/>
                <a:gd name="connsiteX8" fmla="*/ 0 w 630287"/>
                <a:gd name="connsiteY8" fmla="*/ 549273 h 628650"/>
                <a:gd name="connsiteX9" fmla="*/ 0 w 630287"/>
                <a:gd name="connsiteY9" fmla="*/ 79377 h 628650"/>
                <a:gd name="connsiteX0" fmla="*/ 0 w 630888"/>
                <a:gd name="connsiteY0" fmla="*/ 79377 h 628650"/>
                <a:gd name="connsiteX1" fmla="*/ 79377 w 630888"/>
                <a:gd name="connsiteY1" fmla="*/ 0 h 628650"/>
                <a:gd name="connsiteX2" fmla="*/ 396873 w 630888"/>
                <a:gd name="connsiteY2" fmla="*/ 0 h 628650"/>
                <a:gd name="connsiteX3" fmla="*/ 628650 w 630888"/>
                <a:gd name="connsiteY3" fmla="*/ 19844 h 628650"/>
                <a:gd name="connsiteX4" fmla="*/ 507206 w 630888"/>
                <a:gd name="connsiteY4" fmla="*/ 138908 h 628650"/>
                <a:gd name="connsiteX5" fmla="*/ 476250 w 630888"/>
                <a:gd name="connsiteY5" fmla="*/ 549273 h 628650"/>
                <a:gd name="connsiteX6" fmla="*/ 396873 w 630888"/>
                <a:gd name="connsiteY6" fmla="*/ 628650 h 628650"/>
                <a:gd name="connsiteX7" fmla="*/ 79377 w 630888"/>
                <a:gd name="connsiteY7" fmla="*/ 628650 h 628650"/>
                <a:gd name="connsiteX8" fmla="*/ 0 w 630888"/>
                <a:gd name="connsiteY8" fmla="*/ 549273 h 628650"/>
                <a:gd name="connsiteX9" fmla="*/ 0 w 630888"/>
                <a:gd name="connsiteY9" fmla="*/ 79377 h 628650"/>
                <a:gd name="connsiteX0" fmla="*/ 0 w 630888"/>
                <a:gd name="connsiteY0" fmla="*/ 79377 h 628650"/>
                <a:gd name="connsiteX1" fmla="*/ 79377 w 630888"/>
                <a:gd name="connsiteY1" fmla="*/ 0 h 628650"/>
                <a:gd name="connsiteX2" fmla="*/ 399255 w 630888"/>
                <a:gd name="connsiteY2" fmla="*/ 4762 h 628650"/>
                <a:gd name="connsiteX3" fmla="*/ 628650 w 630888"/>
                <a:gd name="connsiteY3" fmla="*/ 19844 h 628650"/>
                <a:gd name="connsiteX4" fmla="*/ 507206 w 630888"/>
                <a:gd name="connsiteY4" fmla="*/ 138908 h 628650"/>
                <a:gd name="connsiteX5" fmla="*/ 476250 w 630888"/>
                <a:gd name="connsiteY5" fmla="*/ 549273 h 628650"/>
                <a:gd name="connsiteX6" fmla="*/ 396873 w 630888"/>
                <a:gd name="connsiteY6" fmla="*/ 628650 h 628650"/>
                <a:gd name="connsiteX7" fmla="*/ 79377 w 630888"/>
                <a:gd name="connsiteY7" fmla="*/ 628650 h 628650"/>
                <a:gd name="connsiteX8" fmla="*/ 0 w 630888"/>
                <a:gd name="connsiteY8" fmla="*/ 549273 h 628650"/>
                <a:gd name="connsiteX9" fmla="*/ 0 w 630888"/>
                <a:gd name="connsiteY9" fmla="*/ 79377 h 628650"/>
                <a:gd name="connsiteX0" fmla="*/ 0 w 630888"/>
                <a:gd name="connsiteY0" fmla="*/ 549273 h 628650"/>
                <a:gd name="connsiteX1" fmla="*/ 79377 w 630888"/>
                <a:gd name="connsiteY1" fmla="*/ 0 h 628650"/>
                <a:gd name="connsiteX2" fmla="*/ 399255 w 630888"/>
                <a:gd name="connsiteY2" fmla="*/ 4762 h 628650"/>
                <a:gd name="connsiteX3" fmla="*/ 628650 w 630888"/>
                <a:gd name="connsiteY3" fmla="*/ 19844 h 628650"/>
                <a:gd name="connsiteX4" fmla="*/ 507206 w 630888"/>
                <a:gd name="connsiteY4" fmla="*/ 138908 h 628650"/>
                <a:gd name="connsiteX5" fmla="*/ 476250 w 630888"/>
                <a:gd name="connsiteY5" fmla="*/ 549273 h 628650"/>
                <a:gd name="connsiteX6" fmla="*/ 396873 w 630888"/>
                <a:gd name="connsiteY6" fmla="*/ 628650 h 628650"/>
                <a:gd name="connsiteX7" fmla="*/ 79377 w 630888"/>
                <a:gd name="connsiteY7" fmla="*/ 628650 h 628650"/>
                <a:gd name="connsiteX8" fmla="*/ 0 w 630888"/>
                <a:gd name="connsiteY8" fmla="*/ 549273 h 628650"/>
                <a:gd name="connsiteX0" fmla="*/ 73023 w 703911"/>
                <a:gd name="connsiteY0" fmla="*/ 544511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73023 w 703911"/>
                <a:gd name="connsiteY8" fmla="*/ 544511 h 623888"/>
                <a:gd name="connsiteX0" fmla="*/ 58735 w 703911"/>
                <a:gd name="connsiteY0" fmla="*/ 554036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58735 w 703911"/>
                <a:gd name="connsiteY8" fmla="*/ 554036 h 623888"/>
                <a:gd name="connsiteX0" fmla="*/ 58735 w 703911"/>
                <a:gd name="connsiteY0" fmla="*/ 554036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58735 w 703911"/>
                <a:gd name="connsiteY8" fmla="*/ 554036 h 623888"/>
                <a:gd name="connsiteX0" fmla="*/ 58735 w 703911"/>
                <a:gd name="connsiteY0" fmla="*/ 554036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58735 w 703911"/>
                <a:gd name="connsiteY8" fmla="*/ 554036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3911" h="623888">
                  <a:moveTo>
                    <a:pt x="58735" y="554036"/>
                  </a:moveTo>
                  <a:lnTo>
                    <a:pt x="0" y="0"/>
                  </a:lnTo>
                  <a:lnTo>
                    <a:pt x="472278" y="0"/>
                  </a:lnTo>
                  <a:cubicBezTo>
                    <a:pt x="535645" y="7276"/>
                    <a:pt x="683284" y="-8069"/>
                    <a:pt x="701673" y="15082"/>
                  </a:cubicBezTo>
                  <a:cubicBezTo>
                    <a:pt x="720062" y="38233"/>
                    <a:pt x="620313" y="83214"/>
                    <a:pt x="580229" y="134146"/>
                  </a:cubicBezTo>
                  <a:cubicBezTo>
                    <a:pt x="568323" y="290778"/>
                    <a:pt x="556417" y="387879"/>
                    <a:pt x="549273" y="544511"/>
                  </a:cubicBezTo>
                  <a:cubicBezTo>
                    <a:pt x="549273" y="588350"/>
                    <a:pt x="513735" y="623888"/>
                    <a:pt x="469896" y="623888"/>
                  </a:cubicBezTo>
                  <a:lnTo>
                    <a:pt x="152400" y="623888"/>
                  </a:lnTo>
                  <a:cubicBezTo>
                    <a:pt x="108561" y="623888"/>
                    <a:pt x="58735" y="597875"/>
                    <a:pt x="58735" y="554036"/>
                  </a:cubicBezTo>
                  <a:close/>
                </a:path>
              </a:pathLst>
            </a:custGeom>
            <a:solidFill>
              <a:srgbClr val="BDE8FB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Oval 9">
              <a:extLst>
                <a:ext uri="{FF2B5EF4-FFF2-40B4-BE49-F238E27FC236}">
                  <a16:creationId xmlns:a16="http://schemas.microsoft.com/office/drawing/2014/main" id="{A706670E-881C-4ED1-917E-1CB518273930}"/>
                </a:ext>
              </a:extLst>
            </p:cNvPr>
            <p:cNvSpPr/>
            <p:nvPr/>
          </p:nvSpPr>
          <p:spPr>
            <a:xfrm>
              <a:off x="4484179" y="3114555"/>
              <a:ext cx="218950" cy="533578"/>
            </a:xfrm>
            <a:custGeom>
              <a:avLst/>
              <a:gdLst>
                <a:gd name="connsiteX0" fmla="*/ 0 w 214312"/>
                <a:gd name="connsiteY0" fmla="*/ 255985 h 511969"/>
                <a:gd name="connsiteX1" fmla="*/ 107156 w 214312"/>
                <a:gd name="connsiteY1" fmla="*/ 0 h 511969"/>
                <a:gd name="connsiteX2" fmla="*/ 214312 w 214312"/>
                <a:gd name="connsiteY2" fmla="*/ 255985 h 511969"/>
                <a:gd name="connsiteX3" fmla="*/ 107156 w 214312"/>
                <a:gd name="connsiteY3" fmla="*/ 511970 h 511969"/>
                <a:gd name="connsiteX4" fmla="*/ 0 w 214312"/>
                <a:gd name="connsiteY4" fmla="*/ 255985 h 511969"/>
                <a:gd name="connsiteX0" fmla="*/ 5191 w 219503"/>
                <a:gd name="connsiteY0" fmla="*/ 266596 h 522581"/>
                <a:gd name="connsiteX1" fmla="*/ 26622 w 219503"/>
                <a:gd name="connsiteY1" fmla="*/ 70142 h 522581"/>
                <a:gd name="connsiteX2" fmla="*/ 112347 w 219503"/>
                <a:gd name="connsiteY2" fmla="*/ 10611 h 522581"/>
                <a:gd name="connsiteX3" fmla="*/ 219503 w 219503"/>
                <a:gd name="connsiteY3" fmla="*/ 266596 h 522581"/>
                <a:gd name="connsiteX4" fmla="*/ 112347 w 219503"/>
                <a:gd name="connsiteY4" fmla="*/ 522581 h 522581"/>
                <a:gd name="connsiteX5" fmla="*/ 5191 w 219503"/>
                <a:gd name="connsiteY5" fmla="*/ 266596 h 522581"/>
                <a:gd name="connsiteX0" fmla="*/ 5191 w 222721"/>
                <a:gd name="connsiteY0" fmla="*/ 256738 h 512723"/>
                <a:gd name="connsiteX1" fmla="*/ 26622 w 222721"/>
                <a:gd name="connsiteY1" fmla="*/ 60284 h 512723"/>
                <a:gd name="connsiteX2" fmla="*/ 112347 w 222721"/>
                <a:gd name="connsiteY2" fmla="*/ 753 h 512723"/>
                <a:gd name="connsiteX3" fmla="*/ 200454 w 222721"/>
                <a:gd name="connsiteY3" fmla="*/ 43616 h 512723"/>
                <a:gd name="connsiteX4" fmla="*/ 219503 w 222721"/>
                <a:gd name="connsiteY4" fmla="*/ 256738 h 512723"/>
                <a:gd name="connsiteX5" fmla="*/ 112347 w 222721"/>
                <a:gd name="connsiteY5" fmla="*/ 512723 h 512723"/>
                <a:gd name="connsiteX6" fmla="*/ 5191 w 222721"/>
                <a:gd name="connsiteY6" fmla="*/ 256738 h 512723"/>
                <a:gd name="connsiteX0" fmla="*/ 5191 w 220697"/>
                <a:gd name="connsiteY0" fmla="*/ 256738 h 525405"/>
                <a:gd name="connsiteX1" fmla="*/ 26622 w 220697"/>
                <a:gd name="connsiteY1" fmla="*/ 60284 h 525405"/>
                <a:gd name="connsiteX2" fmla="*/ 112347 w 220697"/>
                <a:gd name="connsiteY2" fmla="*/ 753 h 525405"/>
                <a:gd name="connsiteX3" fmla="*/ 200454 w 220697"/>
                <a:gd name="connsiteY3" fmla="*/ 43616 h 525405"/>
                <a:gd name="connsiteX4" fmla="*/ 219503 w 220697"/>
                <a:gd name="connsiteY4" fmla="*/ 256738 h 525405"/>
                <a:gd name="connsiteX5" fmla="*/ 209979 w 220697"/>
                <a:gd name="connsiteY5" fmla="*/ 462716 h 525405"/>
                <a:gd name="connsiteX6" fmla="*/ 112347 w 220697"/>
                <a:gd name="connsiteY6" fmla="*/ 512723 h 525405"/>
                <a:gd name="connsiteX7" fmla="*/ 5191 w 220697"/>
                <a:gd name="connsiteY7" fmla="*/ 256738 h 525405"/>
                <a:gd name="connsiteX0" fmla="*/ 2728 w 218234"/>
                <a:gd name="connsiteY0" fmla="*/ 256738 h 514814"/>
                <a:gd name="connsiteX1" fmla="*/ 24159 w 218234"/>
                <a:gd name="connsiteY1" fmla="*/ 60284 h 514814"/>
                <a:gd name="connsiteX2" fmla="*/ 109884 w 218234"/>
                <a:gd name="connsiteY2" fmla="*/ 753 h 514814"/>
                <a:gd name="connsiteX3" fmla="*/ 197991 w 218234"/>
                <a:gd name="connsiteY3" fmla="*/ 43616 h 514814"/>
                <a:gd name="connsiteX4" fmla="*/ 217040 w 218234"/>
                <a:gd name="connsiteY4" fmla="*/ 256738 h 514814"/>
                <a:gd name="connsiteX5" fmla="*/ 207516 w 218234"/>
                <a:gd name="connsiteY5" fmla="*/ 462716 h 514814"/>
                <a:gd name="connsiteX6" fmla="*/ 109884 w 218234"/>
                <a:gd name="connsiteY6" fmla="*/ 512723 h 514814"/>
                <a:gd name="connsiteX7" fmla="*/ 12254 w 218234"/>
                <a:gd name="connsiteY7" fmla="*/ 479384 h 514814"/>
                <a:gd name="connsiteX8" fmla="*/ 2728 w 218234"/>
                <a:gd name="connsiteY8" fmla="*/ 256738 h 514814"/>
                <a:gd name="connsiteX0" fmla="*/ 2728 w 218234"/>
                <a:gd name="connsiteY0" fmla="*/ 256738 h 534476"/>
                <a:gd name="connsiteX1" fmla="*/ 24159 w 218234"/>
                <a:gd name="connsiteY1" fmla="*/ 60284 h 534476"/>
                <a:gd name="connsiteX2" fmla="*/ 109884 w 218234"/>
                <a:gd name="connsiteY2" fmla="*/ 753 h 534476"/>
                <a:gd name="connsiteX3" fmla="*/ 197991 w 218234"/>
                <a:gd name="connsiteY3" fmla="*/ 43616 h 534476"/>
                <a:gd name="connsiteX4" fmla="*/ 217040 w 218234"/>
                <a:gd name="connsiteY4" fmla="*/ 256738 h 534476"/>
                <a:gd name="connsiteX5" fmla="*/ 207516 w 218234"/>
                <a:gd name="connsiteY5" fmla="*/ 462716 h 534476"/>
                <a:gd name="connsiteX6" fmla="*/ 112265 w 218234"/>
                <a:gd name="connsiteY6" fmla="*/ 534154 h 534476"/>
                <a:gd name="connsiteX7" fmla="*/ 12254 w 218234"/>
                <a:gd name="connsiteY7" fmla="*/ 479384 h 534476"/>
                <a:gd name="connsiteX8" fmla="*/ 2728 w 218234"/>
                <a:gd name="connsiteY8" fmla="*/ 256738 h 534476"/>
                <a:gd name="connsiteX0" fmla="*/ 2728 w 219581"/>
                <a:gd name="connsiteY0" fmla="*/ 256738 h 534275"/>
                <a:gd name="connsiteX1" fmla="*/ 24159 w 219581"/>
                <a:gd name="connsiteY1" fmla="*/ 60284 h 534275"/>
                <a:gd name="connsiteX2" fmla="*/ 109884 w 219581"/>
                <a:gd name="connsiteY2" fmla="*/ 753 h 534275"/>
                <a:gd name="connsiteX3" fmla="*/ 197991 w 219581"/>
                <a:gd name="connsiteY3" fmla="*/ 43616 h 534275"/>
                <a:gd name="connsiteX4" fmla="*/ 217040 w 219581"/>
                <a:gd name="connsiteY4" fmla="*/ 256738 h 534275"/>
                <a:gd name="connsiteX5" fmla="*/ 209897 w 219581"/>
                <a:gd name="connsiteY5" fmla="*/ 469860 h 534275"/>
                <a:gd name="connsiteX6" fmla="*/ 112265 w 219581"/>
                <a:gd name="connsiteY6" fmla="*/ 534154 h 534275"/>
                <a:gd name="connsiteX7" fmla="*/ 12254 w 219581"/>
                <a:gd name="connsiteY7" fmla="*/ 479384 h 534275"/>
                <a:gd name="connsiteX8" fmla="*/ 2728 w 219581"/>
                <a:gd name="connsiteY8" fmla="*/ 256738 h 534275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197360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197360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204504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204504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950" h="533578">
                  <a:moveTo>
                    <a:pt x="2097" y="256041"/>
                  </a:moveTo>
                  <a:cubicBezTo>
                    <a:pt x="2494" y="183810"/>
                    <a:pt x="-3856" y="87963"/>
                    <a:pt x="14003" y="45299"/>
                  </a:cubicBezTo>
                  <a:cubicBezTo>
                    <a:pt x="31862" y="2635"/>
                    <a:pt x="77503" y="453"/>
                    <a:pt x="109253" y="56"/>
                  </a:cubicBezTo>
                  <a:cubicBezTo>
                    <a:pt x="141003" y="-341"/>
                    <a:pt x="186645" y="255"/>
                    <a:pt x="204504" y="42919"/>
                  </a:cubicBezTo>
                  <a:cubicBezTo>
                    <a:pt x="222363" y="85583"/>
                    <a:pt x="218393" y="196510"/>
                    <a:pt x="216409" y="256041"/>
                  </a:cubicBezTo>
                  <a:cubicBezTo>
                    <a:pt x="214425" y="315572"/>
                    <a:pt x="227125" y="426499"/>
                    <a:pt x="209266" y="469163"/>
                  </a:cubicBezTo>
                  <a:cubicBezTo>
                    <a:pt x="191407" y="511827"/>
                    <a:pt x="144574" y="531870"/>
                    <a:pt x="111634" y="533457"/>
                  </a:cubicBezTo>
                  <a:cubicBezTo>
                    <a:pt x="78694" y="535044"/>
                    <a:pt x="29482" y="521351"/>
                    <a:pt x="11623" y="478687"/>
                  </a:cubicBezTo>
                  <a:cubicBezTo>
                    <a:pt x="-6236" y="436023"/>
                    <a:pt x="1700" y="328272"/>
                    <a:pt x="2097" y="256041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53" name="Straight Connector 352">
              <a:extLst>
                <a:ext uri="{FF2B5EF4-FFF2-40B4-BE49-F238E27FC236}">
                  <a16:creationId xmlns:a16="http://schemas.microsoft.com/office/drawing/2014/main" id="{16012A6A-36C3-45F4-B31D-3C5A6729F071}"/>
                </a:ext>
              </a:extLst>
            </p:cNvPr>
            <p:cNvCxnSpPr/>
            <p:nvPr/>
          </p:nvCxnSpPr>
          <p:spPr>
            <a:xfrm>
              <a:off x="4540076" y="3200764"/>
              <a:ext cx="107156" cy="0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D07FA60E-C848-40D0-9980-864AB529B56C}"/>
                </a:ext>
              </a:extLst>
            </p:cNvPr>
            <p:cNvCxnSpPr/>
            <p:nvPr/>
          </p:nvCxnSpPr>
          <p:spPr>
            <a:xfrm>
              <a:off x="4566865" y="3262676"/>
              <a:ext cx="53578" cy="0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71C5787F-AECC-4E30-9EBE-0127EA159E6D}"/>
                </a:ext>
              </a:extLst>
            </p:cNvPr>
            <p:cNvCxnSpPr/>
            <p:nvPr/>
          </p:nvCxnSpPr>
          <p:spPr>
            <a:xfrm>
              <a:off x="4540076" y="3319827"/>
              <a:ext cx="107156" cy="0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768CAF75-03D1-49C1-9FDE-53DAD94F6608}"/>
                </a:ext>
              </a:extLst>
            </p:cNvPr>
            <p:cNvCxnSpPr/>
            <p:nvPr/>
          </p:nvCxnSpPr>
          <p:spPr>
            <a:xfrm>
              <a:off x="4566865" y="3381739"/>
              <a:ext cx="53578" cy="0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55BC3951-F98B-4070-8545-621EFD218021}"/>
                </a:ext>
              </a:extLst>
            </p:cNvPr>
            <p:cNvCxnSpPr/>
            <p:nvPr/>
          </p:nvCxnSpPr>
          <p:spPr>
            <a:xfrm>
              <a:off x="4540076" y="3438889"/>
              <a:ext cx="107156" cy="0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980A4820-3ACD-48C9-8E85-BE23CE6363CE}"/>
                </a:ext>
              </a:extLst>
            </p:cNvPr>
            <p:cNvCxnSpPr/>
            <p:nvPr/>
          </p:nvCxnSpPr>
          <p:spPr>
            <a:xfrm>
              <a:off x="4566865" y="3500801"/>
              <a:ext cx="53578" cy="0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59" name="Straight Connector 358">
              <a:extLst>
                <a:ext uri="{FF2B5EF4-FFF2-40B4-BE49-F238E27FC236}">
                  <a16:creationId xmlns:a16="http://schemas.microsoft.com/office/drawing/2014/main" id="{A8966D4A-7260-4ECE-B557-515C151AE304}"/>
                </a:ext>
              </a:extLst>
            </p:cNvPr>
            <p:cNvCxnSpPr/>
            <p:nvPr/>
          </p:nvCxnSpPr>
          <p:spPr>
            <a:xfrm>
              <a:off x="4540076" y="3565095"/>
              <a:ext cx="107156" cy="0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CBC61D2A-EA8E-433A-8F6D-782FCB58B477}"/>
              </a:ext>
            </a:extLst>
          </p:cNvPr>
          <p:cNvGrpSpPr/>
          <p:nvPr/>
        </p:nvGrpSpPr>
        <p:grpSpPr>
          <a:xfrm>
            <a:off x="3876596" y="2450333"/>
            <a:ext cx="935006" cy="1288901"/>
            <a:chOff x="4498653" y="1398369"/>
            <a:chExt cx="1100007" cy="1516355"/>
          </a:xfrm>
        </p:grpSpPr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00162BA4-937A-4217-8327-EDFF9D6846E1}"/>
                </a:ext>
              </a:extLst>
            </p:cNvPr>
            <p:cNvCxnSpPr/>
            <p:nvPr/>
          </p:nvCxnSpPr>
          <p:spPr>
            <a:xfrm>
              <a:off x="4923578" y="2028644"/>
              <a:ext cx="2774" cy="111734"/>
            </a:xfrm>
            <a:prstGeom prst="line">
              <a:avLst/>
            </a:prstGeom>
            <a:noFill/>
            <a:ln w="69850" cap="flat" cmpd="sng" algn="ctr">
              <a:solidFill>
                <a:srgbClr val="2D3E50"/>
              </a:solidFill>
              <a:prstDash val="solid"/>
              <a:miter lim="800000"/>
            </a:ln>
            <a:effectLst/>
          </p:spPr>
        </p:cxn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5B89935F-EC05-4626-A9FC-A8CD1711DB39}"/>
                </a:ext>
              </a:extLst>
            </p:cNvPr>
            <p:cNvCxnSpPr/>
            <p:nvPr/>
          </p:nvCxnSpPr>
          <p:spPr>
            <a:xfrm>
              <a:off x="5172014" y="2033817"/>
              <a:ext cx="2774" cy="111734"/>
            </a:xfrm>
            <a:prstGeom prst="line">
              <a:avLst/>
            </a:prstGeom>
            <a:noFill/>
            <a:ln w="69850" cap="flat" cmpd="sng" algn="ctr">
              <a:solidFill>
                <a:srgbClr val="2D3E50"/>
              </a:solidFill>
              <a:prstDash val="solid"/>
              <a:miter lim="800000"/>
            </a:ln>
            <a:effectLst/>
          </p:spPr>
        </p:cxnSp>
        <p:sp>
          <p:nvSpPr>
            <p:cNvPr id="336" name="Rectangle: Rounded Corners 30">
              <a:extLst>
                <a:ext uri="{FF2B5EF4-FFF2-40B4-BE49-F238E27FC236}">
                  <a16:creationId xmlns:a16="http://schemas.microsoft.com/office/drawing/2014/main" id="{9D97C504-FDF7-4A8E-8BB3-2E68565506AF}"/>
                </a:ext>
              </a:extLst>
            </p:cNvPr>
            <p:cNvSpPr/>
            <p:nvPr/>
          </p:nvSpPr>
          <p:spPr>
            <a:xfrm>
              <a:off x="4546897" y="2155899"/>
              <a:ext cx="1013043" cy="758825"/>
            </a:xfrm>
            <a:custGeom>
              <a:avLst/>
              <a:gdLst>
                <a:gd name="connsiteX0" fmla="*/ 0 w 812800"/>
                <a:gd name="connsiteY0" fmla="*/ 135469 h 812800"/>
                <a:gd name="connsiteX1" fmla="*/ 135469 w 812800"/>
                <a:gd name="connsiteY1" fmla="*/ 0 h 812800"/>
                <a:gd name="connsiteX2" fmla="*/ 677331 w 812800"/>
                <a:gd name="connsiteY2" fmla="*/ 0 h 812800"/>
                <a:gd name="connsiteX3" fmla="*/ 812800 w 812800"/>
                <a:gd name="connsiteY3" fmla="*/ 135469 h 812800"/>
                <a:gd name="connsiteX4" fmla="*/ 812800 w 812800"/>
                <a:gd name="connsiteY4" fmla="*/ 677331 h 812800"/>
                <a:gd name="connsiteX5" fmla="*/ 677331 w 812800"/>
                <a:gd name="connsiteY5" fmla="*/ 812800 h 812800"/>
                <a:gd name="connsiteX6" fmla="*/ 135469 w 812800"/>
                <a:gd name="connsiteY6" fmla="*/ 812800 h 812800"/>
                <a:gd name="connsiteX7" fmla="*/ 0 w 812800"/>
                <a:gd name="connsiteY7" fmla="*/ 677331 h 812800"/>
                <a:gd name="connsiteX8" fmla="*/ 0 w 812800"/>
                <a:gd name="connsiteY8" fmla="*/ 135469 h 812800"/>
                <a:gd name="connsiteX0" fmla="*/ 104775 w 917575"/>
                <a:gd name="connsiteY0" fmla="*/ 135469 h 812800"/>
                <a:gd name="connsiteX1" fmla="*/ 240244 w 917575"/>
                <a:gd name="connsiteY1" fmla="*/ 0 h 812800"/>
                <a:gd name="connsiteX2" fmla="*/ 782106 w 917575"/>
                <a:gd name="connsiteY2" fmla="*/ 0 h 812800"/>
                <a:gd name="connsiteX3" fmla="*/ 917575 w 917575"/>
                <a:gd name="connsiteY3" fmla="*/ 135469 h 812800"/>
                <a:gd name="connsiteX4" fmla="*/ 917575 w 917575"/>
                <a:gd name="connsiteY4" fmla="*/ 677331 h 812800"/>
                <a:gd name="connsiteX5" fmla="*/ 782106 w 917575"/>
                <a:gd name="connsiteY5" fmla="*/ 812800 h 812800"/>
                <a:gd name="connsiteX6" fmla="*/ 240244 w 917575"/>
                <a:gd name="connsiteY6" fmla="*/ 812800 h 812800"/>
                <a:gd name="connsiteX7" fmla="*/ 0 w 917575"/>
                <a:gd name="connsiteY7" fmla="*/ 632881 h 812800"/>
                <a:gd name="connsiteX8" fmla="*/ 104775 w 917575"/>
                <a:gd name="connsiteY8" fmla="*/ 135469 h 812800"/>
                <a:gd name="connsiteX0" fmla="*/ 104775 w 917575"/>
                <a:gd name="connsiteY0" fmla="*/ 135469 h 812800"/>
                <a:gd name="connsiteX1" fmla="*/ 240244 w 917575"/>
                <a:gd name="connsiteY1" fmla="*/ 0 h 812800"/>
                <a:gd name="connsiteX2" fmla="*/ 782106 w 917575"/>
                <a:gd name="connsiteY2" fmla="*/ 0 h 812800"/>
                <a:gd name="connsiteX3" fmla="*/ 917575 w 917575"/>
                <a:gd name="connsiteY3" fmla="*/ 135469 h 812800"/>
                <a:gd name="connsiteX4" fmla="*/ 917575 w 917575"/>
                <a:gd name="connsiteY4" fmla="*/ 677331 h 812800"/>
                <a:gd name="connsiteX5" fmla="*/ 782106 w 917575"/>
                <a:gd name="connsiteY5" fmla="*/ 812800 h 812800"/>
                <a:gd name="connsiteX6" fmla="*/ 113244 w 917575"/>
                <a:gd name="connsiteY6" fmla="*/ 762000 h 812800"/>
                <a:gd name="connsiteX7" fmla="*/ 0 w 917575"/>
                <a:gd name="connsiteY7" fmla="*/ 632881 h 812800"/>
                <a:gd name="connsiteX8" fmla="*/ 104775 w 917575"/>
                <a:gd name="connsiteY8" fmla="*/ 135469 h 812800"/>
                <a:gd name="connsiteX0" fmla="*/ 106115 w 918915"/>
                <a:gd name="connsiteY0" fmla="*/ 135469 h 812800"/>
                <a:gd name="connsiteX1" fmla="*/ 241584 w 918915"/>
                <a:gd name="connsiteY1" fmla="*/ 0 h 812800"/>
                <a:gd name="connsiteX2" fmla="*/ 783446 w 918915"/>
                <a:gd name="connsiteY2" fmla="*/ 0 h 812800"/>
                <a:gd name="connsiteX3" fmla="*/ 918915 w 918915"/>
                <a:gd name="connsiteY3" fmla="*/ 135469 h 812800"/>
                <a:gd name="connsiteX4" fmla="*/ 918915 w 918915"/>
                <a:gd name="connsiteY4" fmla="*/ 677331 h 812800"/>
                <a:gd name="connsiteX5" fmla="*/ 783446 w 918915"/>
                <a:gd name="connsiteY5" fmla="*/ 812800 h 812800"/>
                <a:gd name="connsiteX6" fmla="*/ 60609 w 918915"/>
                <a:gd name="connsiteY6" fmla="*/ 746125 h 812800"/>
                <a:gd name="connsiteX7" fmla="*/ 1340 w 918915"/>
                <a:gd name="connsiteY7" fmla="*/ 632881 h 812800"/>
                <a:gd name="connsiteX8" fmla="*/ 106115 w 918915"/>
                <a:gd name="connsiteY8" fmla="*/ 135469 h 812800"/>
                <a:gd name="connsiteX0" fmla="*/ 106115 w 919679"/>
                <a:gd name="connsiteY0" fmla="*/ 135469 h 752475"/>
                <a:gd name="connsiteX1" fmla="*/ 241584 w 919679"/>
                <a:gd name="connsiteY1" fmla="*/ 0 h 752475"/>
                <a:gd name="connsiteX2" fmla="*/ 783446 w 919679"/>
                <a:gd name="connsiteY2" fmla="*/ 0 h 752475"/>
                <a:gd name="connsiteX3" fmla="*/ 918915 w 919679"/>
                <a:gd name="connsiteY3" fmla="*/ 135469 h 752475"/>
                <a:gd name="connsiteX4" fmla="*/ 918915 w 919679"/>
                <a:gd name="connsiteY4" fmla="*/ 677331 h 752475"/>
                <a:gd name="connsiteX5" fmla="*/ 856471 w 919679"/>
                <a:gd name="connsiteY5" fmla="*/ 752475 h 752475"/>
                <a:gd name="connsiteX6" fmla="*/ 60609 w 919679"/>
                <a:gd name="connsiteY6" fmla="*/ 746125 h 752475"/>
                <a:gd name="connsiteX7" fmla="*/ 1340 w 919679"/>
                <a:gd name="connsiteY7" fmla="*/ 632881 h 752475"/>
                <a:gd name="connsiteX8" fmla="*/ 106115 w 919679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83446 w 991940"/>
                <a:gd name="connsiteY2" fmla="*/ 0 h 752475"/>
                <a:gd name="connsiteX3" fmla="*/ 918915 w 991940"/>
                <a:gd name="connsiteY3" fmla="*/ 135469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83446 w 991940"/>
                <a:gd name="connsiteY2" fmla="*/ 0 h 752475"/>
                <a:gd name="connsiteX3" fmla="*/ 807790 w 991940"/>
                <a:gd name="connsiteY3" fmla="*/ 154519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83446 w 991940"/>
                <a:gd name="connsiteY2" fmla="*/ 0 h 752475"/>
                <a:gd name="connsiteX3" fmla="*/ 868115 w 991940"/>
                <a:gd name="connsiteY3" fmla="*/ 151344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38996 w 991940"/>
                <a:gd name="connsiteY2" fmla="*/ 3175 h 752475"/>
                <a:gd name="connsiteX3" fmla="*/ 868115 w 991940"/>
                <a:gd name="connsiteY3" fmla="*/ 151344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13009 w 991940"/>
                <a:gd name="connsiteY1" fmla="*/ 0 h 752475"/>
                <a:gd name="connsiteX2" fmla="*/ 738996 w 991940"/>
                <a:gd name="connsiteY2" fmla="*/ 3175 h 752475"/>
                <a:gd name="connsiteX3" fmla="*/ 868115 w 991940"/>
                <a:gd name="connsiteY3" fmla="*/ 151344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41819 h 758825"/>
                <a:gd name="connsiteX1" fmla="*/ 213009 w 991940"/>
                <a:gd name="connsiteY1" fmla="*/ 6350 h 758825"/>
                <a:gd name="connsiteX2" fmla="*/ 751696 w 991940"/>
                <a:gd name="connsiteY2" fmla="*/ 0 h 758825"/>
                <a:gd name="connsiteX3" fmla="*/ 868115 w 991940"/>
                <a:gd name="connsiteY3" fmla="*/ 157694 h 758825"/>
                <a:gd name="connsiteX4" fmla="*/ 991940 w 991940"/>
                <a:gd name="connsiteY4" fmla="*/ 651931 h 758825"/>
                <a:gd name="connsiteX5" fmla="*/ 856471 w 991940"/>
                <a:gd name="connsiteY5" fmla="*/ 758825 h 758825"/>
                <a:gd name="connsiteX6" fmla="*/ 60609 w 991940"/>
                <a:gd name="connsiteY6" fmla="*/ 752475 h 758825"/>
                <a:gd name="connsiteX7" fmla="*/ 1340 w 991940"/>
                <a:gd name="connsiteY7" fmla="*/ 639231 h 758825"/>
                <a:gd name="connsiteX8" fmla="*/ 106115 w 991940"/>
                <a:gd name="connsiteY8" fmla="*/ 141819 h 758825"/>
                <a:gd name="connsiteX0" fmla="*/ 106115 w 1000393"/>
                <a:gd name="connsiteY0" fmla="*/ 141819 h 758825"/>
                <a:gd name="connsiteX1" fmla="*/ 213009 w 1000393"/>
                <a:gd name="connsiteY1" fmla="*/ 6350 h 758825"/>
                <a:gd name="connsiteX2" fmla="*/ 751696 w 1000393"/>
                <a:gd name="connsiteY2" fmla="*/ 0 h 758825"/>
                <a:gd name="connsiteX3" fmla="*/ 868115 w 1000393"/>
                <a:gd name="connsiteY3" fmla="*/ 157694 h 758825"/>
                <a:gd name="connsiteX4" fmla="*/ 991940 w 1000393"/>
                <a:gd name="connsiteY4" fmla="*/ 651931 h 758825"/>
                <a:gd name="connsiteX5" fmla="*/ 856471 w 1000393"/>
                <a:gd name="connsiteY5" fmla="*/ 758825 h 758825"/>
                <a:gd name="connsiteX6" fmla="*/ 60609 w 1000393"/>
                <a:gd name="connsiteY6" fmla="*/ 752475 h 758825"/>
                <a:gd name="connsiteX7" fmla="*/ 1340 w 1000393"/>
                <a:gd name="connsiteY7" fmla="*/ 639231 h 758825"/>
                <a:gd name="connsiteX8" fmla="*/ 106115 w 1000393"/>
                <a:gd name="connsiteY8" fmla="*/ 141819 h 758825"/>
                <a:gd name="connsiteX0" fmla="*/ 118765 w 1013043"/>
                <a:gd name="connsiteY0" fmla="*/ 141819 h 758825"/>
                <a:gd name="connsiteX1" fmla="*/ 225659 w 1013043"/>
                <a:gd name="connsiteY1" fmla="*/ 6350 h 758825"/>
                <a:gd name="connsiteX2" fmla="*/ 764346 w 1013043"/>
                <a:gd name="connsiteY2" fmla="*/ 0 h 758825"/>
                <a:gd name="connsiteX3" fmla="*/ 880765 w 1013043"/>
                <a:gd name="connsiteY3" fmla="*/ 157694 h 758825"/>
                <a:gd name="connsiteX4" fmla="*/ 1004590 w 1013043"/>
                <a:gd name="connsiteY4" fmla="*/ 651931 h 758825"/>
                <a:gd name="connsiteX5" fmla="*/ 869121 w 1013043"/>
                <a:gd name="connsiteY5" fmla="*/ 758825 h 758825"/>
                <a:gd name="connsiteX6" fmla="*/ 73259 w 1013043"/>
                <a:gd name="connsiteY6" fmla="*/ 752475 h 758825"/>
                <a:gd name="connsiteX7" fmla="*/ 13990 w 1013043"/>
                <a:gd name="connsiteY7" fmla="*/ 639231 h 758825"/>
                <a:gd name="connsiteX8" fmla="*/ 118765 w 1013043"/>
                <a:gd name="connsiteY8" fmla="*/ 141819 h 758825"/>
                <a:gd name="connsiteX0" fmla="*/ 118765 w 1013043"/>
                <a:gd name="connsiteY0" fmla="*/ 141819 h 758825"/>
                <a:gd name="connsiteX1" fmla="*/ 225659 w 1013043"/>
                <a:gd name="connsiteY1" fmla="*/ 6350 h 758825"/>
                <a:gd name="connsiteX2" fmla="*/ 764346 w 1013043"/>
                <a:gd name="connsiteY2" fmla="*/ 0 h 758825"/>
                <a:gd name="connsiteX3" fmla="*/ 880765 w 1013043"/>
                <a:gd name="connsiteY3" fmla="*/ 157694 h 758825"/>
                <a:gd name="connsiteX4" fmla="*/ 1004590 w 1013043"/>
                <a:gd name="connsiteY4" fmla="*/ 651931 h 758825"/>
                <a:gd name="connsiteX5" fmla="*/ 869121 w 1013043"/>
                <a:gd name="connsiteY5" fmla="*/ 758825 h 758825"/>
                <a:gd name="connsiteX6" fmla="*/ 73259 w 1013043"/>
                <a:gd name="connsiteY6" fmla="*/ 752475 h 758825"/>
                <a:gd name="connsiteX7" fmla="*/ 13990 w 1013043"/>
                <a:gd name="connsiteY7" fmla="*/ 639231 h 758825"/>
                <a:gd name="connsiteX8" fmla="*/ 118765 w 1013043"/>
                <a:gd name="connsiteY8" fmla="*/ 141819 h 758825"/>
                <a:gd name="connsiteX0" fmla="*/ 118765 w 1013043"/>
                <a:gd name="connsiteY0" fmla="*/ 141819 h 758825"/>
                <a:gd name="connsiteX1" fmla="*/ 225659 w 1013043"/>
                <a:gd name="connsiteY1" fmla="*/ 6350 h 758825"/>
                <a:gd name="connsiteX2" fmla="*/ 764346 w 1013043"/>
                <a:gd name="connsiteY2" fmla="*/ 0 h 758825"/>
                <a:gd name="connsiteX3" fmla="*/ 880765 w 1013043"/>
                <a:gd name="connsiteY3" fmla="*/ 157694 h 758825"/>
                <a:gd name="connsiteX4" fmla="*/ 1004590 w 1013043"/>
                <a:gd name="connsiteY4" fmla="*/ 651931 h 758825"/>
                <a:gd name="connsiteX5" fmla="*/ 869121 w 1013043"/>
                <a:gd name="connsiteY5" fmla="*/ 758825 h 758825"/>
                <a:gd name="connsiteX6" fmla="*/ 73259 w 1013043"/>
                <a:gd name="connsiteY6" fmla="*/ 752475 h 758825"/>
                <a:gd name="connsiteX7" fmla="*/ 13990 w 1013043"/>
                <a:gd name="connsiteY7" fmla="*/ 639231 h 758825"/>
                <a:gd name="connsiteX8" fmla="*/ 118765 w 1013043"/>
                <a:gd name="connsiteY8" fmla="*/ 141819 h 75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043" h="758825">
                  <a:moveTo>
                    <a:pt x="118765" y="141819"/>
                  </a:moveTo>
                  <a:cubicBezTo>
                    <a:pt x="118765" y="67002"/>
                    <a:pt x="150842" y="6350"/>
                    <a:pt x="225659" y="6350"/>
                  </a:cubicBezTo>
                  <a:lnTo>
                    <a:pt x="764346" y="0"/>
                  </a:lnTo>
                  <a:cubicBezTo>
                    <a:pt x="839163" y="0"/>
                    <a:pt x="880765" y="82877"/>
                    <a:pt x="880765" y="157694"/>
                  </a:cubicBezTo>
                  <a:lnTo>
                    <a:pt x="1004590" y="651931"/>
                  </a:lnTo>
                  <a:cubicBezTo>
                    <a:pt x="1042690" y="755323"/>
                    <a:pt x="943938" y="758825"/>
                    <a:pt x="869121" y="758825"/>
                  </a:cubicBezTo>
                  <a:lnTo>
                    <a:pt x="73259" y="752475"/>
                  </a:lnTo>
                  <a:cubicBezTo>
                    <a:pt x="-1558" y="752475"/>
                    <a:pt x="-14585" y="739448"/>
                    <a:pt x="13990" y="639231"/>
                  </a:cubicBezTo>
                  <a:cubicBezTo>
                    <a:pt x="45740" y="461785"/>
                    <a:pt x="87015" y="328790"/>
                    <a:pt x="118765" y="141819"/>
                  </a:cubicBezTo>
                  <a:close/>
                </a:path>
              </a:pathLst>
            </a:custGeom>
            <a:solidFill>
              <a:srgbClr val="ADADA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Rectangle: Rounded Corners 336">
              <a:extLst>
                <a:ext uri="{FF2B5EF4-FFF2-40B4-BE49-F238E27FC236}">
                  <a16:creationId xmlns:a16="http://schemas.microsoft.com/office/drawing/2014/main" id="{8DBA9DF4-A8C0-44B3-80CB-D131AE79DD3E}"/>
                </a:ext>
              </a:extLst>
            </p:cNvPr>
            <p:cNvSpPr/>
            <p:nvPr/>
          </p:nvSpPr>
          <p:spPr>
            <a:xfrm>
              <a:off x="4826219" y="2111288"/>
              <a:ext cx="444877" cy="186310"/>
            </a:xfrm>
            <a:prstGeom prst="roundRect">
              <a:avLst/>
            </a:prstGeom>
            <a:solidFill>
              <a:srgbClr val="ADADA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Oval 337">
              <a:extLst>
                <a:ext uri="{FF2B5EF4-FFF2-40B4-BE49-F238E27FC236}">
                  <a16:creationId xmlns:a16="http://schemas.microsoft.com/office/drawing/2014/main" id="{128D6D03-C9FF-49F0-B0EE-77A6978F06B3}"/>
                </a:ext>
              </a:extLst>
            </p:cNvPr>
            <p:cNvSpPr/>
            <p:nvPr/>
          </p:nvSpPr>
          <p:spPr>
            <a:xfrm>
              <a:off x="4727846" y="2209739"/>
              <a:ext cx="651144" cy="651144"/>
            </a:xfrm>
            <a:prstGeom prst="ellipse">
              <a:avLst/>
            </a:prstGeom>
            <a:solidFill>
              <a:sysClr val="window" lastClr="FFFFFF"/>
            </a:solidFill>
            <a:ln w="63500" cap="flat" cmpd="sng" algn="ctr">
              <a:solidFill>
                <a:srgbClr val="D0CECE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85F9E32D-BFD8-4990-B82F-BF01B5A55634}"/>
                </a:ext>
              </a:extLst>
            </p:cNvPr>
            <p:cNvCxnSpPr/>
            <p:nvPr/>
          </p:nvCxnSpPr>
          <p:spPr>
            <a:xfrm flipV="1">
              <a:off x="4840958" y="2525064"/>
              <a:ext cx="52387" cy="1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354938C0-07A0-40DD-A9CE-7657847D822E}"/>
                </a:ext>
              </a:extLst>
            </p:cNvPr>
            <p:cNvCxnSpPr/>
            <p:nvPr/>
          </p:nvCxnSpPr>
          <p:spPr>
            <a:xfrm flipV="1">
              <a:off x="5233448" y="2535310"/>
              <a:ext cx="52387" cy="1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0DD88D1A-7C02-4CB2-B6AD-FAE32AC57467}"/>
                </a:ext>
              </a:extLst>
            </p:cNvPr>
            <p:cNvCxnSpPr/>
            <p:nvPr/>
          </p:nvCxnSpPr>
          <p:spPr>
            <a:xfrm flipH="1">
              <a:off x="5051038" y="2303231"/>
              <a:ext cx="2380" cy="65957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D26B290B-E3FA-4D88-972E-C3D80439D4C0}"/>
                </a:ext>
              </a:extLst>
            </p:cNvPr>
            <p:cNvCxnSpPr/>
            <p:nvPr/>
          </p:nvCxnSpPr>
          <p:spPr>
            <a:xfrm flipH="1">
              <a:off x="5048658" y="2671966"/>
              <a:ext cx="2380" cy="65957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AAA3BDF1-1807-4D36-943C-C2AD338A7BF5}"/>
                </a:ext>
              </a:extLst>
            </p:cNvPr>
            <p:cNvCxnSpPr/>
            <p:nvPr/>
          </p:nvCxnSpPr>
          <p:spPr>
            <a:xfrm flipH="1" flipV="1">
              <a:off x="5177003" y="2629889"/>
              <a:ext cx="36985" cy="41874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44" name="Straight Connector 343">
              <a:extLst>
                <a:ext uri="{FF2B5EF4-FFF2-40B4-BE49-F238E27FC236}">
                  <a16:creationId xmlns:a16="http://schemas.microsoft.com/office/drawing/2014/main" id="{19D00273-66AA-4DBA-8041-B71B0564BB9C}"/>
                </a:ext>
              </a:extLst>
            </p:cNvPr>
            <p:cNvCxnSpPr/>
            <p:nvPr/>
          </p:nvCxnSpPr>
          <p:spPr>
            <a:xfrm flipH="1" flipV="1">
              <a:off x="4905086" y="2357064"/>
              <a:ext cx="36985" cy="41874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45" name="Straight Connector 344">
              <a:extLst>
                <a:ext uri="{FF2B5EF4-FFF2-40B4-BE49-F238E27FC236}">
                  <a16:creationId xmlns:a16="http://schemas.microsoft.com/office/drawing/2014/main" id="{04C5A846-7C71-43F7-84A8-B6AEE57F05CB}"/>
                </a:ext>
              </a:extLst>
            </p:cNvPr>
            <p:cNvCxnSpPr/>
            <p:nvPr/>
          </p:nvCxnSpPr>
          <p:spPr>
            <a:xfrm flipV="1">
              <a:off x="5174788" y="2357064"/>
              <a:ext cx="41416" cy="41874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FCB078A5-37FB-43B1-9F15-709BFA168456}"/>
                </a:ext>
              </a:extLst>
            </p:cNvPr>
            <p:cNvCxnSpPr/>
            <p:nvPr/>
          </p:nvCxnSpPr>
          <p:spPr>
            <a:xfrm flipV="1">
              <a:off x="4902870" y="2629889"/>
              <a:ext cx="41416" cy="41874"/>
            </a:xfrm>
            <a:prstGeom prst="line">
              <a:avLst/>
            </a:prstGeom>
            <a:noFill/>
            <a:ln w="25400" cap="flat" cmpd="sng" algn="ctr">
              <a:solidFill>
                <a:srgbClr val="ADADAD"/>
              </a:solidFill>
              <a:prstDash val="solid"/>
              <a:miter lim="800000"/>
            </a:ln>
            <a:effectLst/>
          </p:spPr>
        </p:cxnSp>
        <p:sp>
          <p:nvSpPr>
            <p:cNvPr id="347" name="Isosceles Triangle 346">
              <a:extLst>
                <a:ext uri="{FF2B5EF4-FFF2-40B4-BE49-F238E27FC236}">
                  <a16:creationId xmlns:a16="http://schemas.microsoft.com/office/drawing/2014/main" id="{F5B17C3A-B691-446A-8595-036630DC08D0}"/>
                </a:ext>
              </a:extLst>
            </p:cNvPr>
            <p:cNvSpPr/>
            <p:nvPr/>
          </p:nvSpPr>
          <p:spPr>
            <a:xfrm rot="2209320">
              <a:off x="5063819" y="2361824"/>
              <a:ext cx="64386" cy="196251"/>
            </a:xfrm>
            <a:prstGeom prst="triangle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EA1D96BF-30BE-4BE4-91CE-DA3A716732D6}"/>
                </a:ext>
              </a:extLst>
            </p:cNvPr>
            <p:cNvSpPr/>
            <p:nvPr/>
          </p:nvSpPr>
          <p:spPr>
            <a:xfrm>
              <a:off x="5006457" y="2478693"/>
              <a:ext cx="92742" cy="92742"/>
            </a:xfrm>
            <a:prstGeom prst="ellipse">
              <a:avLst/>
            </a:prstGeom>
            <a:solidFill>
              <a:srgbClr val="2D3E50"/>
            </a:solidFill>
            <a:ln w="635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Chord 348">
              <a:extLst>
                <a:ext uri="{FF2B5EF4-FFF2-40B4-BE49-F238E27FC236}">
                  <a16:creationId xmlns:a16="http://schemas.microsoft.com/office/drawing/2014/main" id="{4E86B29A-EA16-4B16-B9D3-55BBFB881649}"/>
                </a:ext>
              </a:extLst>
            </p:cNvPr>
            <p:cNvSpPr/>
            <p:nvPr/>
          </p:nvSpPr>
          <p:spPr>
            <a:xfrm rot="15960654">
              <a:off x="4711960" y="1185062"/>
              <a:ext cx="673393" cy="1100007"/>
            </a:xfrm>
            <a:prstGeom prst="chord">
              <a:avLst>
                <a:gd name="adj1" fmla="val 5838061"/>
                <a:gd name="adj2" fmla="val 16200000"/>
              </a:avLst>
            </a:prstGeom>
            <a:solidFill>
              <a:srgbClr val="F0F1F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E8655704-A7F2-47BF-B40D-91CECE011894}"/>
              </a:ext>
            </a:extLst>
          </p:cNvPr>
          <p:cNvGrpSpPr/>
          <p:nvPr/>
        </p:nvGrpSpPr>
        <p:grpSpPr>
          <a:xfrm>
            <a:off x="4025659" y="1098420"/>
            <a:ext cx="611900" cy="1425147"/>
            <a:chOff x="10963105" y="3257551"/>
            <a:chExt cx="535103" cy="1468878"/>
          </a:xfrm>
        </p:grpSpPr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2C659C00-2002-4559-8FAE-57947C6FD0A0}"/>
                </a:ext>
              </a:extLst>
            </p:cNvPr>
            <p:cNvGrpSpPr/>
            <p:nvPr/>
          </p:nvGrpSpPr>
          <p:grpSpPr>
            <a:xfrm flipH="1">
              <a:off x="11223830" y="3257551"/>
              <a:ext cx="113186" cy="785614"/>
              <a:chOff x="11230657" y="2643601"/>
              <a:chExt cx="183114" cy="1270976"/>
            </a:xfrm>
          </p:grpSpPr>
          <p:sp>
            <p:nvSpPr>
              <p:cNvPr id="332" name="Rectangle: Rounded Corners 331">
                <a:extLst>
                  <a:ext uri="{FF2B5EF4-FFF2-40B4-BE49-F238E27FC236}">
                    <a16:creationId xmlns:a16="http://schemas.microsoft.com/office/drawing/2014/main" id="{C693ABE3-A906-480A-A28B-AC37C1EB09FC}"/>
                  </a:ext>
                </a:extLst>
              </p:cNvPr>
              <p:cNvSpPr/>
              <p:nvPr/>
            </p:nvSpPr>
            <p:spPr>
              <a:xfrm>
                <a:off x="11230657" y="2643601"/>
                <a:ext cx="183114" cy="1270976"/>
              </a:xfrm>
              <a:prstGeom prst="roundRect">
                <a:avLst/>
              </a:prstGeom>
              <a:solidFill>
                <a:srgbClr val="546472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Rectangle: Rounded Corners 332">
                <a:extLst>
                  <a:ext uri="{FF2B5EF4-FFF2-40B4-BE49-F238E27FC236}">
                    <a16:creationId xmlns:a16="http://schemas.microsoft.com/office/drawing/2014/main" id="{19BFF74C-BCBB-44C7-BF9E-5996536A38D0}"/>
                  </a:ext>
                </a:extLst>
              </p:cNvPr>
              <p:cNvSpPr/>
              <p:nvPr/>
            </p:nvSpPr>
            <p:spPr>
              <a:xfrm>
                <a:off x="11306857" y="2717797"/>
                <a:ext cx="45719" cy="158674"/>
              </a:xfrm>
              <a:prstGeom prst="roundRect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42FA673D-DB39-4403-B831-19125D4679F6}"/>
                </a:ext>
              </a:extLst>
            </p:cNvPr>
            <p:cNvSpPr/>
            <p:nvPr/>
          </p:nvSpPr>
          <p:spPr>
            <a:xfrm rot="347673">
              <a:off x="10963105" y="3914577"/>
              <a:ext cx="211195" cy="772785"/>
            </a:xfrm>
            <a:prstGeom prst="ellipse">
              <a:avLst/>
            </a:prstGeom>
            <a:solidFill>
              <a:srgbClr val="F0F2F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Rectangle: Rounded Corners 6161">
              <a:extLst>
                <a:ext uri="{FF2B5EF4-FFF2-40B4-BE49-F238E27FC236}">
                  <a16:creationId xmlns:a16="http://schemas.microsoft.com/office/drawing/2014/main" id="{CF0799C1-DA46-48DA-A3E1-E32FDC8DBECB}"/>
                </a:ext>
              </a:extLst>
            </p:cNvPr>
            <p:cNvSpPr/>
            <p:nvPr/>
          </p:nvSpPr>
          <p:spPr>
            <a:xfrm>
              <a:off x="11024152" y="3922264"/>
              <a:ext cx="474056" cy="804165"/>
            </a:xfrm>
            <a:custGeom>
              <a:avLst/>
              <a:gdLst>
                <a:gd name="connsiteX0" fmla="*/ 0 w 609600"/>
                <a:gd name="connsiteY0" fmla="*/ 101602 h 1514475"/>
                <a:gd name="connsiteX1" fmla="*/ 101602 w 609600"/>
                <a:gd name="connsiteY1" fmla="*/ 0 h 1514475"/>
                <a:gd name="connsiteX2" fmla="*/ 507998 w 609600"/>
                <a:gd name="connsiteY2" fmla="*/ 0 h 1514475"/>
                <a:gd name="connsiteX3" fmla="*/ 609600 w 609600"/>
                <a:gd name="connsiteY3" fmla="*/ 101602 h 1514475"/>
                <a:gd name="connsiteX4" fmla="*/ 609600 w 609600"/>
                <a:gd name="connsiteY4" fmla="*/ 1412873 h 1514475"/>
                <a:gd name="connsiteX5" fmla="*/ 507998 w 609600"/>
                <a:gd name="connsiteY5" fmla="*/ 1514475 h 1514475"/>
                <a:gd name="connsiteX6" fmla="*/ 101602 w 609600"/>
                <a:gd name="connsiteY6" fmla="*/ 1514475 h 1514475"/>
                <a:gd name="connsiteX7" fmla="*/ 0 w 609600"/>
                <a:gd name="connsiteY7" fmla="*/ 1412873 h 1514475"/>
                <a:gd name="connsiteX8" fmla="*/ 0 w 609600"/>
                <a:gd name="connsiteY8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268289 w 776287"/>
                <a:gd name="connsiteY6" fmla="*/ 1514475 h 1514475"/>
                <a:gd name="connsiteX7" fmla="*/ 0 w 776287"/>
                <a:gd name="connsiteY7" fmla="*/ 1370010 h 1514475"/>
                <a:gd name="connsiteX8" fmla="*/ 166687 w 776287"/>
                <a:gd name="connsiteY8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2535 w 788822"/>
                <a:gd name="connsiteY0" fmla="*/ 1370010 h 1514475"/>
                <a:gd name="connsiteX1" fmla="*/ 280824 w 788822"/>
                <a:gd name="connsiteY1" fmla="*/ 0 h 1514475"/>
                <a:gd name="connsiteX2" fmla="*/ 687220 w 788822"/>
                <a:gd name="connsiteY2" fmla="*/ 0 h 1514475"/>
                <a:gd name="connsiteX3" fmla="*/ 788822 w 788822"/>
                <a:gd name="connsiteY3" fmla="*/ 101602 h 1514475"/>
                <a:gd name="connsiteX4" fmla="*/ 788822 w 788822"/>
                <a:gd name="connsiteY4" fmla="*/ 1412873 h 1514475"/>
                <a:gd name="connsiteX5" fmla="*/ 687220 w 788822"/>
                <a:gd name="connsiteY5" fmla="*/ 1514475 h 1514475"/>
                <a:gd name="connsiteX6" fmla="*/ 12535 w 788822"/>
                <a:gd name="connsiteY6" fmla="*/ 1370010 h 1514475"/>
                <a:gd name="connsiteX0" fmla="*/ 16757 w 793044"/>
                <a:gd name="connsiteY0" fmla="*/ 1370010 h 1514475"/>
                <a:gd name="connsiteX1" fmla="*/ 213608 w 793044"/>
                <a:gd name="connsiteY1" fmla="*/ 4763 h 1514475"/>
                <a:gd name="connsiteX2" fmla="*/ 691442 w 793044"/>
                <a:gd name="connsiteY2" fmla="*/ 0 h 1514475"/>
                <a:gd name="connsiteX3" fmla="*/ 793044 w 793044"/>
                <a:gd name="connsiteY3" fmla="*/ 101602 h 1514475"/>
                <a:gd name="connsiteX4" fmla="*/ 793044 w 793044"/>
                <a:gd name="connsiteY4" fmla="*/ 1412873 h 1514475"/>
                <a:gd name="connsiteX5" fmla="*/ 691442 w 793044"/>
                <a:gd name="connsiteY5" fmla="*/ 1514475 h 1514475"/>
                <a:gd name="connsiteX6" fmla="*/ 16757 w 793044"/>
                <a:gd name="connsiteY6" fmla="*/ 1370010 h 1514475"/>
                <a:gd name="connsiteX0" fmla="*/ 9741 w 786028"/>
                <a:gd name="connsiteY0" fmla="*/ 1370010 h 1514475"/>
                <a:gd name="connsiteX1" fmla="*/ 206592 w 786028"/>
                <a:gd name="connsiteY1" fmla="*/ 4763 h 1514475"/>
                <a:gd name="connsiteX2" fmla="*/ 684426 w 786028"/>
                <a:gd name="connsiteY2" fmla="*/ 0 h 1514475"/>
                <a:gd name="connsiteX3" fmla="*/ 786028 w 786028"/>
                <a:gd name="connsiteY3" fmla="*/ 101602 h 1514475"/>
                <a:gd name="connsiteX4" fmla="*/ 786028 w 786028"/>
                <a:gd name="connsiteY4" fmla="*/ 1412873 h 1514475"/>
                <a:gd name="connsiteX5" fmla="*/ 684426 w 786028"/>
                <a:gd name="connsiteY5" fmla="*/ 1514475 h 1514475"/>
                <a:gd name="connsiteX6" fmla="*/ 9741 w 786028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419541"/>
                <a:gd name="connsiteX1" fmla="*/ 196851 w 776287"/>
                <a:gd name="connsiteY1" fmla="*/ 4763 h 1419541"/>
                <a:gd name="connsiteX2" fmla="*/ 674685 w 776287"/>
                <a:gd name="connsiteY2" fmla="*/ 0 h 1419541"/>
                <a:gd name="connsiteX3" fmla="*/ 776287 w 776287"/>
                <a:gd name="connsiteY3" fmla="*/ 101602 h 1419541"/>
                <a:gd name="connsiteX4" fmla="*/ 776287 w 776287"/>
                <a:gd name="connsiteY4" fmla="*/ 1412873 h 1419541"/>
                <a:gd name="connsiteX5" fmla="*/ 608010 w 776287"/>
                <a:gd name="connsiteY5" fmla="*/ 1152525 h 1419541"/>
                <a:gd name="connsiteX6" fmla="*/ 0 w 776287"/>
                <a:gd name="connsiteY6" fmla="*/ 1370010 h 1419541"/>
                <a:gd name="connsiteX0" fmla="*/ 0 w 776287"/>
                <a:gd name="connsiteY0" fmla="*/ 1370010 h 1438230"/>
                <a:gd name="connsiteX1" fmla="*/ 196851 w 776287"/>
                <a:gd name="connsiteY1" fmla="*/ 4763 h 1438230"/>
                <a:gd name="connsiteX2" fmla="*/ 674685 w 776287"/>
                <a:gd name="connsiteY2" fmla="*/ 0 h 1438230"/>
                <a:gd name="connsiteX3" fmla="*/ 776287 w 776287"/>
                <a:gd name="connsiteY3" fmla="*/ 101602 h 1438230"/>
                <a:gd name="connsiteX4" fmla="*/ 776287 w 776287"/>
                <a:gd name="connsiteY4" fmla="*/ 1412873 h 1438230"/>
                <a:gd name="connsiteX5" fmla="*/ 541335 w 776287"/>
                <a:gd name="connsiteY5" fmla="*/ 1414462 h 1438230"/>
                <a:gd name="connsiteX6" fmla="*/ 0 w 776287"/>
                <a:gd name="connsiteY6" fmla="*/ 1370010 h 1438230"/>
                <a:gd name="connsiteX0" fmla="*/ 0 w 776287"/>
                <a:gd name="connsiteY0" fmla="*/ 1370010 h 1414462"/>
                <a:gd name="connsiteX1" fmla="*/ 196851 w 776287"/>
                <a:gd name="connsiteY1" fmla="*/ 4763 h 1414462"/>
                <a:gd name="connsiteX2" fmla="*/ 674685 w 776287"/>
                <a:gd name="connsiteY2" fmla="*/ 0 h 1414462"/>
                <a:gd name="connsiteX3" fmla="*/ 776287 w 776287"/>
                <a:gd name="connsiteY3" fmla="*/ 101602 h 1414462"/>
                <a:gd name="connsiteX4" fmla="*/ 541335 w 776287"/>
                <a:gd name="connsiteY4" fmla="*/ 1414462 h 1414462"/>
                <a:gd name="connsiteX5" fmla="*/ 0 w 776287"/>
                <a:gd name="connsiteY5" fmla="*/ 1370010 h 1414462"/>
                <a:gd name="connsiteX0" fmla="*/ 0 w 693997"/>
                <a:gd name="connsiteY0" fmla="*/ 1370010 h 1414462"/>
                <a:gd name="connsiteX1" fmla="*/ 196851 w 693997"/>
                <a:gd name="connsiteY1" fmla="*/ 4763 h 1414462"/>
                <a:gd name="connsiteX2" fmla="*/ 674685 w 693997"/>
                <a:gd name="connsiteY2" fmla="*/ 0 h 1414462"/>
                <a:gd name="connsiteX3" fmla="*/ 541335 w 693997"/>
                <a:gd name="connsiteY3" fmla="*/ 1414462 h 1414462"/>
                <a:gd name="connsiteX4" fmla="*/ 0 w 693997"/>
                <a:gd name="connsiteY4" fmla="*/ 1370010 h 1414462"/>
                <a:gd name="connsiteX0" fmla="*/ 0 w 818516"/>
                <a:gd name="connsiteY0" fmla="*/ 1370010 h 1414462"/>
                <a:gd name="connsiteX1" fmla="*/ 196851 w 818516"/>
                <a:gd name="connsiteY1" fmla="*/ 4763 h 1414462"/>
                <a:gd name="connsiteX2" fmla="*/ 674685 w 818516"/>
                <a:gd name="connsiteY2" fmla="*/ 0 h 1414462"/>
                <a:gd name="connsiteX3" fmla="*/ 541335 w 818516"/>
                <a:gd name="connsiteY3" fmla="*/ 1414462 h 1414462"/>
                <a:gd name="connsiteX4" fmla="*/ 0 w 818516"/>
                <a:gd name="connsiteY4" fmla="*/ 1370010 h 1414462"/>
                <a:gd name="connsiteX0" fmla="*/ 0 w 833418"/>
                <a:gd name="connsiteY0" fmla="*/ 1365247 h 1409699"/>
                <a:gd name="connsiteX1" fmla="*/ 196851 w 833418"/>
                <a:gd name="connsiteY1" fmla="*/ 0 h 1409699"/>
                <a:gd name="connsiteX2" fmla="*/ 693735 w 833418"/>
                <a:gd name="connsiteY2" fmla="*/ 33337 h 1409699"/>
                <a:gd name="connsiteX3" fmla="*/ 541335 w 833418"/>
                <a:gd name="connsiteY3" fmla="*/ 1409699 h 1409699"/>
                <a:gd name="connsiteX4" fmla="*/ 0 w 833418"/>
                <a:gd name="connsiteY4" fmla="*/ 1365247 h 1409699"/>
                <a:gd name="connsiteX0" fmla="*/ 0 w 852354"/>
                <a:gd name="connsiteY0" fmla="*/ 1365247 h 1409699"/>
                <a:gd name="connsiteX1" fmla="*/ 196851 w 852354"/>
                <a:gd name="connsiteY1" fmla="*/ 0 h 1409699"/>
                <a:gd name="connsiteX2" fmla="*/ 717547 w 852354"/>
                <a:gd name="connsiteY2" fmla="*/ 85724 h 1409699"/>
                <a:gd name="connsiteX3" fmla="*/ 541335 w 852354"/>
                <a:gd name="connsiteY3" fmla="*/ 1409699 h 1409699"/>
                <a:gd name="connsiteX4" fmla="*/ 0 w 852354"/>
                <a:gd name="connsiteY4" fmla="*/ 1365247 h 1409699"/>
                <a:gd name="connsiteX0" fmla="*/ 0 w 852354"/>
                <a:gd name="connsiteY0" fmla="*/ 1365247 h 1409699"/>
                <a:gd name="connsiteX1" fmla="*/ 196851 w 852354"/>
                <a:gd name="connsiteY1" fmla="*/ 0 h 1409699"/>
                <a:gd name="connsiteX2" fmla="*/ 717547 w 852354"/>
                <a:gd name="connsiteY2" fmla="*/ 133349 h 1409699"/>
                <a:gd name="connsiteX3" fmla="*/ 541335 w 852354"/>
                <a:gd name="connsiteY3" fmla="*/ 1409699 h 1409699"/>
                <a:gd name="connsiteX4" fmla="*/ 0 w 852354"/>
                <a:gd name="connsiteY4" fmla="*/ 1365247 h 1409699"/>
                <a:gd name="connsiteX0" fmla="*/ 0 w 837179"/>
                <a:gd name="connsiteY0" fmla="*/ 1365247 h 1409699"/>
                <a:gd name="connsiteX1" fmla="*/ 196851 w 837179"/>
                <a:gd name="connsiteY1" fmla="*/ 0 h 1409699"/>
                <a:gd name="connsiteX2" fmla="*/ 698497 w 837179"/>
                <a:gd name="connsiteY2" fmla="*/ 76199 h 1409699"/>
                <a:gd name="connsiteX3" fmla="*/ 541335 w 837179"/>
                <a:gd name="connsiteY3" fmla="*/ 1409699 h 1409699"/>
                <a:gd name="connsiteX4" fmla="*/ 0 w 837179"/>
                <a:gd name="connsiteY4" fmla="*/ 1365247 h 1409699"/>
                <a:gd name="connsiteX0" fmla="*/ 0 w 871604"/>
                <a:gd name="connsiteY0" fmla="*/ 1365247 h 1409699"/>
                <a:gd name="connsiteX1" fmla="*/ 196851 w 871604"/>
                <a:gd name="connsiteY1" fmla="*/ 0 h 1409699"/>
                <a:gd name="connsiteX2" fmla="*/ 741360 w 871604"/>
                <a:gd name="connsiteY2" fmla="*/ 100011 h 1409699"/>
                <a:gd name="connsiteX3" fmla="*/ 541335 w 871604"/>
                <a:gd name="connsiteY3" fmla="*/ 1409699 h 1409699"/>
                <a:gd name="connsiteX4" fmla="*/ 0 w 871604"/>
                <a:gd name="connsiteY4" fmla="*/ 1365247 h 1409699"/>
                <a:gd name="connsiteX0" fmla="*/ 0 w 880042"/>
                <a:gd name="connsiteY0" fmla="*/ 1365247 h 1414462"/>
                <a:gd name="connsiteX1" fmla="*/ 196851 w 880042"/>
                <a:gd name="connsiteY1" fmla="*/ 0 h 1414462"/>
                <a:gd name="connsiteX2" fmla="*/ 741360 w 880042"/>
                <a:gd name="connsiteY2" fmla="*/ 100011 h 1414462"/>
                <a:gd name="connsiteX3" fmla="*/ 584198 w 880042"/>
                <a:gd name="connsiteY3" fmla="*/ 1414462 h 1414462"/>
                <a:gd name="connsiteX4" fmla="*/ 0 w 880042"/>
                <a:gd name="connsiteY4" fmla="*/ 1365247 h 1414462"/>
                <a:gd name="connsiteX0" fmla="*/ 0 w 877459"/>
                <a:gd name="connsiteY0" fmla="*/ 1365247 h 1414462"/>
                <a:gd name="connsiteX1" fmla="*/ 196851 w 877459"/>
                <a:gd name="connsiteY1" fmla="*/ 0 h 1414462"/>
                <a:gd name="connsiteX2" fmla="*/ 741360 w 877459"/>
                <a:gd name="connsiteY2" fmla="*/ 100011 h 1414462"/>
                <a:gd name="connsiteX3" fmla="*/ 584198 w 877459"/>
                <a:gd name="connsiteY3" fmla="*/ 1414462 h 1414462"/>
                <a:gd name="connsiteX4" fmla="*/ 0 w 877459"/>
                <a:gd name="connsiteY4" fmla="*/ 1365247 h 1414462"/>
                <a:gd name="connsiteX0" fmla="*/ 0 w 833826"/>
                <a:gd name="connsiteY0" fmla="*/ 1365247 h 1414462"/>
                <a:gd name="connsiteX1" fmla="*/ 196851 w 833826"/>
                <a:gd name="connsiteY1" fmla="*/ 0 h 1414462"/>
                <a:gd name="connsiteX2" fmla="*/ 741360 w 833826"/>
                <a:gd name="connsiteY2" fmla="*/ 100011 h 1414462"/>
                <a:gd name="connsiteX3" fmla="*/ 584198 w 833826"/>
                <a:gd name="connsiteY3" fmla="*/ 1414462 h 1414462"/>
                <a:gd name="connsiteX4" fmla="*/ 0 w 833826"/>
                <a:gd name="connsiteY4" fmla="*/ 1365247 h 1414462"/>
                <a:gd name="connsiteX0" fmla="*/ 0 w 803092"/>
                <a:gd name="connsiteY0" fmla="*/ 1365247 h 1414462"/>
                <a:gd name="connsiteX1" fmla="*/ 196851 w 803092"/>
                <a:gd name="connsiteY1" fmla="*/ 0 h 1414462"/>
                <a:gd name="connsiteX2" fmla="*/ 741360 w 803092"/>
                <a:gd name="connsiteY2" fmla="*/ 100011 h 1414462"/>
                <a:gd name="connsiteX3" fmla="*/ 584198 w 803092"/>
                <a:gd name="connsiteY3" fmla="*/ 1414462 h 1414462"/>
                <a:gd name="connsiteX4" fmla="*/ 0 w 803092"/>
                <a:gd name="connsiteY4" fmla="*/ 1365247 h 1414462"/>
                <a:gd name="connsiteX0" fmla="*/ 0 w 833826"/>
                <a:gd name="connsiteY0" fmla="*/ 1365247 h 1414462"/>
                <a:gd name="connsiteX1" fmla="*/ 196851 w 833826"/>
                <a:gd name="connsiteY1" fmla="*/ 0 h 1414462"/>
                <a:gd name="connsiteX2" fmla="*/ 741360 w 833826"/>
                <a:gd name="connsiteY2" fmla="*/ 100011 h 1414462"/>
                <a:gd name="connsiteX3" fmla="*/ 584198 w 833826"/>
                <a:gd name="connsiteY3" fmla="*/ 1414462 h 1414462"/>
                <a:gd name="connsiteX4" fmla="*/ 0 w 833826"/>
                <a:gd name="connsiteY4" fmla="*/ 1365247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826" h="1414462">
                  <a:moveTo>
                    <a:pt x="0" y="1365247"/>
                  </a:moveTo>
                  <a:cubicBezTo>
                    <a:pt x="346604" y="1012822"/>
                    <a:pt x="274904" y="409310"/>
                    <a:pt x="196851" y="0"/>
                  </a:cubicBezTo>
                  <a:lnTo>
                    <a:pt x="741360" y="100011"/>
                  </a:lnTo>
                  <a:cubicBezTo>
                    <a:pt x="984511" y="701674"/>
                    <a:pt x="682358" y="1290902"/>
                    <a:pt x="584198" y="1414462"/>
                  </a:cubicBezTo>
                  <a:lnTo>
                    <a:pt x="0" y="1365247"/>
                  </a:lnTo>
                  <a:close/>
                </a:path>
              </a:pathLst>
            </a:custGeom>
            <a:solidFill>
              <a:srgbClr val="B3B2A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90E557CB-319A-4407-846A-B5349AE5BAD1}"/>
              </a:ext>
            </a:extLst>
          </p:cNvPr>
          <p:cNvSpPr/>
          <p:nvPr/>
        </p:nvSpPr>
        <p:spPr>
          <a:xfrm>
            <a:off x="4001786" y="4091455"/>
            <a:ext cx="8202049" cy="1845599"/>
          </a:xfrm>
          <a:custGeom>
            <a:avLst/>
            <a:gdLst>
              <a:gd name="connsiteX0" fmla="*/ 1240972 w 6643396"/>
              <a:gd name="connsiteY0" fmla="*/ 0 h 1212980"/>
              <a:gd name="connsiteX1" fmla="*/ 6624735 w 6643396"/>
              <a:gd name="connsiteY1" fmla="*/ 9331 h 1212980"/>
              <a:gd name="connsiteX2" fmla="*/ 6643396 w 6643396"/>
              <a:gd name="connsiteY2" fmla="*/ 1203649 h 1212980"/>
              <a:gd name="connsiteX3" fmla="*/ 0 w 6643396"/>
              <a:gd name="connsiteY3" fmla="*/ 1212980 h 1212980"/>
              <a:gd name="connsiteX4" fmla="*/ 1240972 w 6643396"/>
              <a:gd name="connsiteY4" fmla="*/ 0 h 1212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43396" h="1212980">
                <a:moveTo>
                  <a:pt x="1240972" y="0"/>
                </a:moveTo>
                <a:lnTo>
                  <a:pt x="6624735" y="9331"/>
                </a:lnTo>
                <a:lnTo>
                  <a:pt x="6643396" y="1203649"/>
                </a:lnTo>
                <a:lnTo>
                  <a:pt x="0" y="1212980"/>
                </a:lnTo>
                <a:lnTo>
                  <a:pt x="1240972" y="0"/>
                </a:lnTo>
                <a:close/>
              </a:path>
            </a:pathLst>
          </a:custGeom>
          <a:blipFill>
            <a:blip r:embed="rId18"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34D6252-5658-40E2-8CAC-13A5E8DFFDB3}"/>
              </a:ext>
            </a:extLst>
          </p:cNvPr>
          <p:cNvGrpSpPr/>
          <p:nvPr/>
        </p:nvGrpSpPr>
        <p:grpSpPr>
          <a:xfrm>
            <a:off x="6691491" y="2806888"/>
            <a:ext cx="619704" cy="543277"/>
            <a:chOff x="6691491" y="2806888"/>
            <a:chExt cx="619704" cy="543277"/>
          </a:xfrm>
        </p:grpSpPr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1FF6B1E3-8289-4B2A-8BF1-75DA22D19A4F}"/>
                </a:ext>
              </a:extLst>
            </p:cNvPr>
            <p:cNvGrpSpPr/>
            <p:nvPr/>
          </p:nvGrpSpPr>
          <p:grpSpPr>
            <a:xfrm rot="1705800" flipH="1">
              <a:off x="7029053" y="2809412"/>
              <a:ext cx="282142" cy="177928"/>
              <a:chOff x="5136060" y="1710152"/>
              <a:chExt cx="538831" cy="347248"/>
            </a:xfrm>
          </p:grpSpPr>
          <p:sp>
            <p:nvSpPr>
              <p:cNvPr id="289" name="Oval 5">
                <a:extLst>
                  <a:ext uri="{FF2B5EF4-FFF2-40B4-BE49-F238E27FC236}">
                    <a16:creationId xmlns:a16="http://schemas.microsoft.com/office/drawing/2014/main" id="{3B1F95AA-F2F6-4C0E-BCA5-50E4ED9BB99A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90" name="Group 289">
                <a:extLst>
                  <a:ext uri="{FF2B5EF4-FFF2-40B4-BE49-F238E27FC236}">
                    <a16:creationId xmlns:a16="http://schemas.microsoft.com/office/drawing/2014/main" id="{775F53B5-37CE-49ED-B68E-4C57D985B118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3374F6CE-CE0E-4382-9655-D211F320F06F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297" name="Straight Connector 296">
                  <a:extLst>
                    <a:ext uri="{FF2B5EF4-FFF2-40B4-BE49-F238E27FC236}">
                      <a16:creationId xmlns:a16="http://schemas.microsoft.com/office/drawing/2014/main" id="{37ACBC69-26C6-44CB-977C-CE02E74A32BC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298" name="Straight Connector 297">
                  <a:extLst>
                    <a:ext uri="{FF2B5EF4-FFF2-40B4-BE49-F238E27FC236}">
                      <a16:creationId xmlns:a16="http://schemas.microsoft.com/office/drawing/2014/main" id="{4381DF41-EA0C-41FB-B694-D21858F739A6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291" name="Oval 4">
                <a:extLst>
                  <a:ext uri="{FF2B5EF4-FFF2-40B4-BE49-F238E27FC236}">
                    <a16:creationId xmlns:a16="http://schemas.microsoft.com/office/drawing/2014/main" id="{573F9209-3CB4-4F6C-BD99-E0E7E24FCA5B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Oval 291">
                <a:extLst>
                  <a:ext uri="{FF2B5EF4-FFF2-40B4-BE49-F238E27FC236}">
                    <a16:creationId xmlns:a16="http://schemas.microsoft.com/office/drawing/2014/main" id="{15C4A22A-D538-4140-BB9C-1FE623620A00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8648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Oval 292">
                <a:extLst>
                  <a:ext uri="{FF2B5EF4-FFF2-40B4-BE49-F238E27FC236}">
                    <a16:creationId xmlns:a16="http://schemas.microsoft.com/office/drawing/2014/main" id="{FAA8DC25-F0E4-4567-AEF9-D16FDF820558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Oval 293">
                <a:extLst>
                  <a:ext uri="{FF2B5EF4-FFF2-40B4-BE49-F238E27FC236}">
                    <a16:creationId xmlns:a16="http://schemas.microsoft.com/office/drawing/2014/main" id="{301B201A-2CBF-4616-A991-6DF3305E9D8E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B4600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1B2F6AA7-C125-47CC-A0E4-E13A65D9BA4B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0B5DCDC4-B3A1-4254-B50A-CF2BD9EE7FB8}"/>
                </a:ext>
              </a:extLst>
            </p:cNvPr>
            <p:cNvGrpSpPr/>
            <p:nvPr/>
          </p:nvGrpSpPr>
          <p:grpSpPr>
            <a:xfrm>
              <a:off x="6818615" y="3093579"/>
              <a:ext cx="348230" cy="256586"/>
              <a:chOff x="2751023" y="2876401"/>
              <a:chExt cx="306685" cy="217634"/>
            </a:xfrm>
          </p:grpSpPr>
          <p:sp>
            <p:nvSpPr>
              <p:cNvPr id="300" name="Chord 14349">
                <a:extLst>
                  <a:ext uri="{FF2B5EF4-FFF2-40B4-BE49-F238E27FC236}">
                    <a16:creationId xmlns:a16="http://schemas.microsoft.com/office/drawing/2014/main" id="{4D77DA72-0B98-47FA-A98E-1F75FF331160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Chord 14349">
                <a:extLst>
                  <a:ext uri="{FF2B5EF4-FFF2-40B4-BE49-F238E27FC236}">
                    <a16:creationId xmlns:a16="http://schemas.microsoft.com/office/drawing/2014/main" id="{43665E12-5DBA-4659-8D84-1B0D82A25771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B4FC236D-4C54-4753-8D2B-F97FC29849F3}"/>
                </a:ext>
              </a:extLst>
            </p:cNvPr>
            <p:cNvSpPr/>
            <p:nvPr/>
          </p:nvSpPr>
          <p:spPr>
            <a:xfrm>
              <a:off x="6923222" y="3013865"/>
              <a:ext cx="113729" cy="102235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0E40DE51-D74D-4328-9C53-6C3129560116}"/>
                </a:ext>
              </a:extLst>
            </p:cNvPr>
            <p:cNvGrpSpPr/>
            <p:nvPr/>
          </p:nvGrpSpPr>
          <p:grpSpPr>
            <a:xfrm rot="19720146">
              <a:off x="6691491" y="2806888"/>
              <a:ext cx="265906" cy="188796"/>
              <a:chOff x="5136060" y="1710152"/>
              <a:chExt cx="538831" cy="347248"/>
            </a:xfrm>
          </p:grpSpPr>
          <p:sp>
            <p:nvSpPr>
              <p:cNvPr id="304" name="Oval 5">
                <a:extLst>
                  <a:ext uri="{FF2B5EF4-FFF2-40B4-BE49-F238E27FC236}">
                    <a16:creationId xmlns:a16="http://schemas.microsoft.com/office/drawing/2014/main" id="{65ADF375-D9EA-4673-9B61-AC846146B69F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60D84D78-11C2-4F4C-B258-0E97B7625792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AB0D3C35-545E-463D-BF03-FDC73B876CC9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72" name="Straight Connector 471">
                  <a:extLst>
                    <a:ext uri="{FF2B5EF4-FFF2-40B4-BE49-F238E27FC236}">
                      <a16:creationId xmlns:a16="http://schemas.microsoft.com/office/drawing/2014/main" id="{ECC36D0A-E89D-477B-A70B-FD493559BE01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473" name="Straight Connector 472">
                  <a:extLst>
                    <a:ext uri="{FF2B5EF4-FFF2-40B4-BE49-F238E27FC236}">
                      <a16:creationId xmlns:a16="http://schemas.microsoft.com/office/drawing/2014/main" id="{790B8EC8-FABB-47D8-9DA5-6671EFAD0B77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306" name="Oval 4">
                <a:extLst>
                  <a:ext uri="{FF2B5EF4-FFF2-40B4-BE49-F238E27FC236}">
                    <a16:creationId xmlns:a16="http://schemas.microsoft.com/office/drawing/2014/main" id="{81A1E850-D7AE-467E-B29E-CFD7B2D585E7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3C19EE9E-4CFA-4174-AF61-395CF0DBB4B6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8648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Oval 467">
                <a:extLst>
                  <a:ext uri="{FF2B5EF4-FFF2-40B4-BE49-F238E27FC236}">
                    <a16:creationId xmlns:a16="http://schemas.microsoft.com/office/drawing/2014/main" id="{3A481F5B-13ED-4BEB-A5D9-D4F8BE0F0B80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B65E9850-48A1-423E-BA3C-3DFD635C2FA4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B4600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3DD2AE73-49BE-45B0-8096-4DE131DA5626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EE0886D-5DC2-4EDA-B75F-3A200E9622A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282575"/>
            <a:ext cx="10363200" cy="1470025"/>
          </a:xfrm>
        </p:spPr>
        <p:txBody>
          <a:bodyPr/>
          <a:lstStyle/>
          <a:p>
            <a:r>
              <a:rPr lang="en-US" dirty="0"/>
              <a:t>Productivity Factors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CA0FF28-DF44-48B3-BD12-2F6A6065ED2E}"/>
              </a:ext>
            </a:extLst>
          </p:cNvPr>
          <p:cNvGrpSpPr/>
          <p:nvPr/>
        </p:nvGrpSpPr>
        <p:grpSpPr>
          <a:xfrm>
            <a:off x="-494554" y="-135734"/>
            <a:ext cx="12686554" cy="1696739"/>
            <a:chOff x="-494554" y="-135734"/>
            <a:chExt cx="12686554" cy="1696739"/>
          </a:xfrm>
        </p:grpSpPr>
        <p:sp>
          <p:nvSpPr>
            <p:cNvPr id="54" name="Rectangle 1">
              <a:extLst>
                <a:ext uri="{FF2B5EF4-FFF2-40B4-BE49-F238E27FC236}">
                  <a16:creationId xmlns:a16="http://schemas.microsoft.com/office/drawing/2014/main" id="{8891F2B5-2F9A-4024-8243-C40AF8AC0EC9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Rectangle 1">
              <a:extLst>
                <a:ext uri="{FF2B5EF4-FFF2-40B4-BE49-F238E27FC236}">
                  <a16:creationId xmlns:a16="http://schemas.microsoft.com/office/drawing/2014/main" id="{1E4881F8-3592-4D1C-AD3F-27A4D7007EA4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Rectangle 1">
              <a:extLst>
                <a:ext uri="{FF2B5EF4-FFF2-40B4-BE49-F238E27FC236}">
                  <a16:creationId xmlns:a16="http://schemas.microsoft.com/office/drawing/2014/main" id="{6A5C0F5A-3354-4D2C-BA36-9489E078A115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Rectangle 1">
              <a:extLst>
                <a:ext uri="{FF2B5EF4-FFF2-40B4-BE49-F238E27FC236}">
                  <a16:creationId xmlns:a16="http://schemas.microsoft.com/office/drawing/2014/main" id="{DB1B797E-F217-460F-AD43-69031D70B3B7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Rectangle 1">
              <a:extLst>
                <a:ext uri="{FF2B5EF4-FFF2-40B4-BE49-F238E27FC236}">
                  <a16:creationId xmlns:a16="http://schemas.microsoft.com/office/drawing/2014/main" id="{EF516B1B-7AF2-4E2B-A91E-8B90155C851D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Rectangle 1">
              <a:extLst>
                <a:ext uri="{FF2B5EF4-FFF2-40B4-BE49-F238E27FC236}">
                  <a16:creationId xmlns:a16="http://schemas.microsoft.com/office/drawing/2014/main" id="{433E7FEB-928B-46F7-AB1F-CFE84638DDDC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Rectangle 1">
              <a:extLst>
                <a:ext uri="{FF2B5EF4-FFF2-40B4-BE49-F238E27FC236}">
                  <a16:creationId xmlns:a16="http://schemas.microsoft.com/office/drawing/2014/main" id="{443B1306-6108-4990-884A-5801C270830D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Rectangle 1">
              <a:extLst>
                <a:ext uri="{FF2B5EF4-FFF2-40B4-BE49-F238E27FC236}">
                  <a16:creationId xmlns:a16="http://schemas.microsoft.com/office/drawing/2014/main" id="{A3CC36A1-C151-459C-8145-2ADC7D0948EE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A04A471-3482-473C-9236-894BE36AE528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1200" cap="none" spc="30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+mn-cs"/>
                </a:rPr>
                <a:t>TIME MANAGEMENT</a:t>
              </a:r>
            </a:p>
          </p:txBody>
        </p:sp>
        <p:pic>
          <p:nvPicPr>
            <p:cNvPr id="63" name="Picture 6" descr="Image result for CLOCK gif">
              <a:extLst>
                <a:ext uri="{FF2B5EF4-FFF2-40B4-BE49-F238E27FC236}">
                  <a16:creationId xmlns:a16="http://schemas.microsoft.com/office/drawing/2014/main" id="{A0542B98-8ED1-4CEB-B47B-26652DE8499F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A1CE058-122C-462D-B849-1000E80D1362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F52CFD6D-C609-41DB-B8A4-43C805D031C8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2154F755-A30D-4032-A326-09C4E4ABC5E6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51426C6F-A45A-4865-AB63-3745169CA034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760F7829-4680-4ADE-B61A-079C7105A159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4B5E6BD8-2693-468B-9321-B3FD6BDEB079}"/>
              </a:ext>
            </a:extLst>
          </p:cNvPr>
          <p:cNvGrpSpPr/>
          <p:nvPr/>
        </p:nvGrpSpPr>
        <p:grpSpPr>
          <a:xfrm>
            <a:off x="11053831" y="4029668"/>
            <a:ext cx="1171837" cy="1725081"/>
            <a:chOff x="11168784" y="4362626"/>
            <a:chExt cx="1171837" cy="1725081"/>
          </a:xfrm>
        </p:grpSpPr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3DF76C24-D6DA-4234-B238-3D5D236550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1364719" y="4362626"/>
              <a:ext cx="975902" cy="717246"/>
            </a:xfrm>
            <a:prstGeom prst="rect">
              <a:avLst/>
            </a:prstGeom>
          </p:spPr>
        </p:pic>
        <p:pic>
          <p:nvPicPr>
            <p:cNvPr id="69" name="Picture 68">
              <a:extLst>
                <a:ext uri="{FF2B5EF4-FFF2-40B4-BE49-F238E27FC236}">
                  <a16:creationId xmlns:a16="http://schemas.microsoft.com/office/drawing/2014/main" id="{4EC5C63B-548C-46F0-816A-610558B61C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1319903" y="4680781"/>
              <a:ext cx="975902" cy="717246"/>
            </a:xfrm>
            <a:prstGeom prst="rect">
              <a:avLst/>
            </a:prstGeom>
          </p:spPr>
        </p:pic>
        <p:pic>
          <p:nvPicPr>
            <p:cNvPr id="70" name="Picture 69">
              <a:extLst>
                <a:ext uri="{FF2B5EF4-FFF2-40B4-BE49-F238E27FC236}">
                  <a16:creationId xmlns:a16="http://schemas.microsoft.com/office/drawing/2014/main" id="{86033122-6B78-4AF7-8E7D-9A8D37078C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1263441" y="5025621"/>
              <a:ext cx="975902" cy="717246"/>
            </a:xfrm>
            <a:prstGeom prst="rect">
              <a:avLst/>
            </a:prstGeom>
          </p:spPr>
        </p:pic>
        <p:pic>
          <p:nvPicPr>
            <p:cNvPr id="71" name="Picture 70">
              <a:extLst>
                <a:ext uri="{FF2B5EF4-FFF2-40B4-BE49-F238E27FC236}">
                  <a16:creationId xmlns:a16="http://schemas.microsoft.com/office/drawing/2014/main" id="{9970646F-F9A7-4CD9-9A9D-6CE723094F5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1168784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CF97D423-5AFB-424C-8C1F-DCBE0CB42472}"/>
              </a:ext>
            </a:extLst>
          </p:cNvPr>
          <p:cNvGrpSpPr/>
          <p:nvPr/>
        </p:nvGrpSpPr>
        <p:grpSpPr>
          <a:xfrm>
            <a:off x="9086649" y="4037956"/>
            <a:ext cx="1171837" cy="1725081"/>
            <a:chOff x="9225698" y="4362626"/>
            <a:chExt cx="1171837" cy="1725081"/>
          </a:xfrm>
        </p:grpSpPr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607CC9BD-A828-4C80-BCE1-0C5958BA4C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421633" y="4362626"/>
              <a:ext cx="975902" cy="717246"/>
            </a:xfrm>
            <a:prstGeom prst="rect">
              <a:avLst/>
            </a:prstGeom>
          </p:spPr>
        </p:pic>
        <p:pic>
          <p:nvPicPr>
            <p:cNvPr id="74" name="Picture 73">
              <a:extLst>
                <a:ext uri="{FF2B5EF4-FFF2-40B4-BE49-F238E27FC236}">
                  <a16:creationId xmlns:a16="http://schemas.microsoft.com/office/drawing/2014/main" id="{29580FF9-7706-49A7-82D3-39D320E27063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376817" y="4680781"/>
              <a:ext cx="975902" cy="717246"/>
            </a:xfrm>
            <a:prstGeom prst="rect">
              <a:avLst/>
            </a:prstGeom>
          </p:spPr>
        </p:pic>
        <p:pic>
          <p:nvPicPr>
            <p:cNvPr id="75" name="Picture 74">
              <a:extLst>
                <a:ext uri="{FF2B5EF4-FFF2-40B4-BE49-F238E27FC236}">
                  <a16:creationId xmlns:a16="http://schemas.microsoft.com/office/drawing/2014/main" id="{9D8F64BF-C83D-41AC-B0F9-8BA4D839A8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320355" y="5025621"/>
              <a:ext cx="975902" cy="717246"/>
            </a:xfrm>
            <a:prstGeom prst="rect">
              <a:avLst/>
            </a:prstGeom>
          </p:spPr>
        </p:pic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6AED3FD2-C9B2-4969-BC44-C10344B37B55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225698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53546C0-AAA1-4833-8D64-FCAB951A81B6}"/>
              </a:ext>
            </a:extLst>
          </p:cNvPr>
          <p:cNvGrpSpPr/>
          <p:nvPr/>
        </p:nvGrpSpPr>
        <p:grpSpPr>
          <a:xfrm>
            <a:off x="8430776" y="4029668"/>
            <a:ext cx="1171837" cy="1725081"/>
            <a:chOff x="8578003" y="4362626"/>
            <a:chExt cx="1171837" cy="1725081"/>
          </a:xfrm>
        </p:grpSpPr>
        <p:pic>
          <p:nvPicPr>
            <p:cNvPr id="78" name="Picture 77">
              <a:extLst>
                <a:ext uri="{FF2B5EF4-FFF2-40B4-BE49-F238E27FC236}">
                  <a16:creationId xmlns:a16="http://schemas.microsoft.com/office/drawing/2014/main" id="{32FE91AE-DB8E-4F40-B57D-2953E7DB13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73938" y="4362626"/>
              <a:ext cx="975902" cy="717246"/>
            </a:xfrm>
            <a:prstGeom prst="rect">
              <a:avLst/>
            </a:prstGeom>
          </p:spPr>
        </p:pic>
        <p:pic>
          <p:nvPicPr>
            <p:cNvPr id="79" name="Picture 78">
              <a:extLst>
                <a:ext uri="{FF2B5EF4-FFF2-40B4-BE49-F238E27FC236}">
                  <a16:creationId xmlns:a16="http://schemas.microsoft.com/office/drawing/2014/main" id="{AD0133AC-3F0E-4F22-B642-C4A4F62E9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29122" y="4680781"/>
              <a:ext cx="975902" cy="717246"/>
            </a:xfrm>
            <a:prstGeom prst="rect">
              <a:avLst/>
            </a:prstGeom>
          </p:spPr>
        </p:pic>
        <p:pic>
          <p:nvPicPr>
            <p:cNvPr id="80" name="Picture 79">
              <a:extLst>
                <a:ext uri="{FF2B5EF4-FFF2-40B4-BE49-F238E27FC236}">
                  <a16:creationId xmlns:a16="http://schemas.microsoft.com/office/drawing/2014/main" id="{DCD6C71F-5B15-406A-8FA6-A58C6395F7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672660" y="5025621"/>
              <a:ext cx="975902" cy="717246"/>
            </a:xfrm>
            <a:prstGeom prst="rect">
              <a:avLst/>
            </a:prstGeom>
          </p:spPr>
        </p:pic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51ED6691-E2D9-4086-B4C4-5EE85054C89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578003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5C8D84AE-4F01-49A5-9DFA-FAD4CA2AE269}"/>
              </a:ext>
            </a:extLst>
          </p:cNvPr>
          <p:cNvGrpSpPr/>
          <p:nvPr/>
        </p:nvGrpSpPr>
        <p:grpSpPr>
          <a:xfrm>
            <a:off x="7775012" y="4029668"/>
            <a:ext cx="1171837" cy="1725081"/>
            <a:chOff x="7930308" y="4362626"/>
            <a:chExt cx="1171837" cy="1725081"/>
          </a:xfrm>
        </p:grpSpPr>
        <p:pic>
          <p:nvPicPr>
            <p:cNvPr id="83" name="Picture 82">
              <a:extLst>
                <a:ext uri="{FF2B5EF4-FFF2-40B4-BE49-F238E27FC236}">
                  <a16:creationId xmlns:a16="http://schemas.microsoft.com/office/drawing/2014/main" id="{DD1E5A3E-171D-4B70-8057-3CF4C5EAF9F5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126243" y="4362626"/>
              <a:ext cx="975902" cy="717246"/>
            </a:xfrm>
            <a:prstGeom prst="rect">
              <a:avLst/>
            </a:prstGeom>
          </p:spPr>
        </p:pic>
        <p:pic>
          <p:nvPicPr>
            <p:cNvPr id="84" name="Picture 83">
              <a:extLst>
                <a:ext uri="{FF2B5EF4-FFF2-40B4-BE49-F238E27FC236}">
                  <a16:creationId xmlns:a16="http://schemas.microsoft.com/office/drawing/2014/main" id="{0310077F-AA9A-4AC3-BA7D-24213BA3DC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081427" y="4680781"/>
              <a:ext cx="975902" cy="717246"/>
            </a:xfrm>
            <a:prstGeom prst="rect">
              <a:avLst/>
            </a:prstGeom>
          </p:spPr>
        </p:pic>
        <p:pic>
          <p:nvPicPr>
            <p:cNvPr id="85" name="Picture 84">
              <a:extLst>
                <a:ext uri="{FF2B5EF4-FFF2-40B4-BE49-F238E27FC236}">
                  <a16:creationId xmlns:a16="http://schemas.microsoft.com/office/drawing/2014/main" id="{973F510A-1757-4D0D-BA64-3728C3ADD09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024965" y="5025621"/>
              <a:ext cx="975902" cy="717246"/>
            </a:xfrm>
            <a:prstGeom prst="rect">
              <a:avLst/>
            </a:prstGeom>
          </p:spPr>
        </p:pic>
        <p:pic>
          <p:nvPicPr>
            <p:cNvPr id="86" name="Picture 85">
              <a:extLst>
                <a:ext uri="{FF2B5EF4-FFF2-40B4-BE49-F238E27FC236}">
                  <a16:creationId xmlns:a16="http://schemas.microsoft.com/office/drawing/2014/main" id="{318FEDF6-EC7B-4C85-8B3E-5352B3B4A344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7930308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31B5F937-9EC7-441C-AE49-984FB1BE1AC7}"/>
              </a:ext>
            </a:extLst>
          </p:cNvPr>
          <p:cNvGrpSpPr/>
          <p:nvPr/>
        </p:nvGrpSpPr>
        <p:grpSpPr>
          <a:xfrm>
            <a:off x="7119248" y="4029668"/>
            <a:ext cx="1171837" cy="1725081"/>
            <a:chOff x="7282613" y="4362626"/>
            <a:chExt cx="1171837" cy="1725081"/>
          </a:xfrm>
        </p:grpSpPr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6E7396D2-43B1-496E-B1FA-11674F2BEE78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7478548" y="4362626"/>
              <a:ext cx="975902" cy="717246"/>
            </a:xfrm>
            <a:prstGeom prst="rect">
              <a:avLst/>
            </a:prstGeom>
          </p:spPr>
        </p:pic>
        <p:pic>
          <p:nvPicPr>
            <p:cNvPr id="89" name="Picture 88">
              <a:extLst>
                <a:ext uri="{FF2B5EF4-FFF2-40B4-BE49-F238E27FC236}">
                  <a16:creationId xmlns:a16="http://schemas.microsoft.com/office/drawing/2014/main" id="{D701D725-A127-4E08-8436-8E383AD3E9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7433732" y="4680781"/>
              <a:ext cx="975902" cy="717246"/>
            </a:xfrm>
            <a:prstGeom prst="rect">
              <a:avLst/>
            </a:prstGeom>
          </p:spPr>
        </p:pic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id="{501D9D5A-B327-486E-BD90-11020D263CE3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7377270" y="5025621"/>
              <a:ext cx="975902" cy="717246"/>
            </a:xfrm>
            <a:prstGeom prst="rect">
              <a:avLst/>
            </a:prstGeom>
          </p:spPr>
        </p:pic>
        <p:pic>
          <p:nvPicPr>
            <p:cNvPr id="91" name="Picture 90">
              <a:extLst>
                <a:ext uri="{FF2B5EF4-FFF2-40B4-BE49-F238E27FC236}">
                  <a16:creationId xmlns:a16="http://schemas.microsoft.com/office/drawing/2014/main" id="{8D03AEDA-E774-4A7A-8F2D-428F44C48D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7282613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2F50744-B611-4E9F-980E-BB354DBCB5C9}"/>
              </a:ext>
            </a:extLst>
          </p:cNvPr>
          <p:cNvGrpSpPr/>
          <p:nvPr/>
        </p:nvGrpSpPr>
        <p:grpSpPr>
          <a:xfrm>
            <a:off x="6463484" y="4029668"/>
            <a:ext cx="1171837" cy="1725081"/>
            <a:chOff x="6634918" y="4362626"/>
            <a:chExt cx="1171837" cy="1725081"/>
          </a:xfrm>
        </p:grpSpPr>
        <p:pic>
          <p:nvPicPr>
            <p:cNvPr id="93" name="Picture 92">
              <a:extLst>
                <a:ext uri="{FF2B5EF4-FFF2-40B4-BE49-F238E27FC236}">
                  <a16:creationId xmlns:a16="http://schemas.microsoft.com/office/drawing/2014/main" id="{E95AD0F5-71AB-46BA-AC92-26AE41373DA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830853" y="4362626"/>
              <a:ext cx="975902" cy="717246"/>
            </a:xfrm>
            <a:prstGeom prst="rect">
              <a:avLst/>
            </a:prstGeom>
          </p:spPr>
        </p:pic>
        <p:pic>
          <p:nvPicPr>
            <p:cNvPr id="94" name="Picture 93">
              <a:extLst>
                <a:ext uri="{FF2B5EF4-FFF2-40B4-BE49-F238E27FC236}">
                  <a16:creationId xmlns:a16="http://schemas.microsoft.com/office/drawing/2014/main" id="{D647813A-89A9-4995-846A-64A81F57EF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786037" y="4680781"/>
              <a:ext cx="975902" cy="717246"/>
            </a:xfrm>
            <a:prstGeom prst="rect">
              <a:avLst/>
            </a:prstGeom>
          </p:spPr>
        </p:pic>
        <p:pic>
          <p:nvPicPr>
            <p:cNvPr id="95" name="Picture 94">
              <a:extLst>
                <a:ext uri="{FF2B5EF4-FFF2-40B4-BE49-F238E27FC236}">
                  <a16:creationId xmlns:a16="http://schemas.microsoft.com/office/drawing/2014/main" id="{8458BAB2-AA81-4918-A7B6-2795451B0F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729575" y="5025621"/>
              <a:ext cx="975902" cy="717246"/>
            </a:xfrm>
            <a:prstGeom prst="rect">
              <a:avLst/>
            </a:prstGeom>
          </p:spPr>
        </p:pic>
        <p:pic>
          <p:nvPicPr>
            <p:cNvPr id="96" name="Picture 95">
              <a:extLst>
                <a:ext uri="{FF2B5EF4-FFF2-40B4-BE49-F238E27FC236}">
                  <a16:creationId xmlns:a16="http://schemas.microsoft.com/office/drawing/2014/main" id="{269C4B01-5242-4845-9693-1214EB134DB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634918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1434DA62-5C1D-4C9F-BCE5-FCD432D6E4F9}"/>
              </a:ext>
            </a:extLst>
          </p:cNvPr>
          <p:cNvGrpSpPr/>
          <p:nvPr/>
        </p:nvGrpSpPr>
        <p:grpSpPr>
          <a:xfrm>
            <a:off x="9742304" y="4029668"/>
            <a:ext cx="1171837" cy="1725081"/>
            <a:chOff x="9873393" y="4362626"/>
            <a:chExt cx="1171837" cy="1725081"/>
          </a:xfrm>
        </p:grpSpPr>
        <p:pic>
          <p:nvPicPr>
            <p:cNvPr id="98" name="Picture 97">
              <a:extLst>
                <a:ext uri="{FF2B5EF4-FFF2-40B4-BE49-F238E27FC236}">
                  <a16:creationId xmlns:a16="http://schemas.microsoft.com/office/drawing/2014/main" id="{81F3F7E2-01E8-493D-BAF3-64B6F36F57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069328" y="4362626"/>
              <a:ext cx="975902" cy="717246"/>
            </a:xfrm>
            <a:prstGeom prst="rect">
              <a:avLst/>
            </a:prstGeom>
          </p:spPr>
        </p:pic>
        <p:pic>
          <p:nvPicPr>
            <p:cNvPr id="99" name="Picture 98">
              <a:extLst>
                <a:ext uri="{FF2B5EF4-FFF2-40B4-BE49-F238E27FC236}">
                  <a16:creationId xmlns:a16="http://schemas.microsoft.com/office/drawing/2014/main" id="{6654CD2D-CF8D-4D71-BD6E-6BE26B4C5E0F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024512" y="4680781"/>
              <a:ext cx="975902" cy="717246"/>
            </a:xfrm>
            <a:prstGeom prst="rect">
              <a:avLst/>
            </a:prstGeom>
          </p:spPr>
        </p:pic>
        <p:pic>
          <p:nvPicPr>
            <p:cNvPr id="100" name="Picture 99">
              <a:extLst>
                <a:ext uri="{FF2B5EF4-FFF2-40B4-BE49-F238E27FC236}">
                  <a16:creationId xmlns:a16="http://schemas.microsoft.com/office/drawing/2014/main" id="{2AB5532C-5A28-4D37-9300-63D05B9A1E2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968050" y="5025621"/>
              <a:ext cx="975902" cy="717246"/>
            </a:xfrm>
            <a:prstGeom prst="rect">
              <a:avLst/>
            </a:prstGeom>
          </p:spPr>
        </p:pic>
        <p:pic>
          <p:nvPicPr>
            <p:cNvPr id="101" name="Picture 100">
              <a:extLst>
                <a:ext uri="{FF2B5EF4-FFF2-40B4-BE49-F238E27FC236}">
                  <a16:creationId xmlns:a16="http://schemas.microsoft.com/office/drawing/2014/main" id="{4C1E0BE5-9D3B-41D1-9EF7-EF151855C2EF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873393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3092E7A1-2265-4242-984B-C78F160DCCFE}"/>
              </a:ext>
            </a:extLst>
          </p:cNvPr>
          <p:cNvGrpSpPr/>
          <p:nvPr/>
        </p:nvGrpSpPr>
        <p:grpSpPr>
          <a:xfrm>
            <a:off x="5807720" y="4029668"/>
            <a:ext cx="1171837" cy="1725081"/>
            <a:chOff x="5987223" y="4362626"/>
            <a:chExt cx="1171837" cy="1725081"/>
          </a:xfrm>
        </p:grpSpPr>
        <p:pic>
          <p:nvPicPr>
            <p:cNvPr id="103" name="Picture 102">
              <a:extLst>
                <a:ext uri="{FF2B5EF4-FFF2-40B4-BE49-F238E27FC236}">
                  <a16:creationId xmlns:a16="http://schemas.microsoft.com/office/drawing/2014/main" id="{6873EAEA-375D-4B41-8DAB-5CAC1EA831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183158" y="4362626"/>
              <a:ext cx="975902" cy="717246"/>
            </a:xfrm>
            <a:prstGeom prst="rect">
              <a:avLst/>
            </a:prstGeom>
          </p:spPr>
        </p:pic>
        <p:pic>
          <p:nvPicPr>
            <p:cNvPr id="104" name="Picture 103">
              <a:extLst>
                <a:ext uri="{FF2B5EF4-FFF2-40B4-BE49-F238E27FC236}">
                  <a16:creationId xmlns:a16="http://schemas.microsoft.com/office/drawing/2014/main" id="{A5978CA0-C092-463C-B1D9-5B0E6CCC692F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138342" y="4680781"/>
              <a:ext cx="975902" cy="717246"/>
            </a:xfrm>
            <a:prstGeom prst="rect">
              <a:avLst/>
            </a:prstGeom>
          </p:spPr>
        </p:pic>
        <p:pic>
          <p:nvPicPr>
            <p:cNvPr id="105" name="Picture 104">
              <a:extLst>
                <a:ext uri="{FF2B5EF4-FFF2-40B4-BE49-F238E27FC236}">
                  <a16:creationId xmlns:a16="http://schemas.microsoft.com/office/drawing/2014/main" id="{9132419B-BCDC-4743-A372-653C2E9696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081880" y="5025621"/>
              <a:ext cx="975902" cy="717246"/>
            </a:xfrm>
            <a:prstGeom prst="rect">
              <a:avLst/>
            </a:prstGeom>
          </p:spPr>
        </p:pic>
        <p:pic>
          <p:nvPicPr>
            <p:cNvPr id="106" name="Picture 105">
              <a:extLst>
                <a:ext uri="{FF2B5EF4-FFF2-40B4-BE49-F238E27FC236}">
                  <a16:creationId xmlns:a16="http://schemas.microsoft.com/office/drawing/2014/main" id="{5D13FAEE-071D-446A-8405-970E7BE441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987223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5F8F50C8-3CCE-4B41-B75B-F27BCA40E6C8}"/>
              </a:ext>
            </a:extLst>
          </p:cNvPr>
          <p:cNvGrpSpPr/>
          <p:nvPr/>
        </p:nvGrpSpPr>
        <p:grpSpPr>
          <a:xfrm>
            <a:off x="10398068" y="4029668"/>
            <a:ext cx="1171837" cy="1725081"/>
            <a:chOff x="10521088" y="4362626"/>
            <a:chExt cx="1171837" cy="1725081"/>
          </a:xfrm>
        </p:grpSpPr>
        <p:pic>
          <p:nvPicPr>
            <p:cNvPr id="108" name="Picture 107">
              <a:extLst>
                <a:ext uri="{FF2B5EF4-FFF2-40B4-BE49-F238E27FC236}">
                  <a16:creationId xmlns:a16="http://schemas.microsoft.com/office/drawing/2014/main" id="{6EE355DB-917F-4009-B354-0757FB01B77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717023" y="4362626"/>
              <a:ext cx="975902" cy="717246"/>
            </a:xfrm>
            <a:prstGeom prst="rect">
              <a:avLst/>
            </a:prstGeom>
          </p:spPr>
        </p:pic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60417211-D758-4BDA-BD46-DA543DFFF1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672207" y="4680781"/>
              <a:ext cx="975902" cy="717246"/>
            </a:xfrm>
            <a:prstGeom prst="rect">
              <a:avLst/>
            </a:prstGeom>
          </p:spPr>
        </p:pic>
        <p:pic>
          <p:nvPicPr>
            <p:cNvPr id="110" name="Picture 109">
              <a:extLst>
                <a:ext uri="{FF2B5EF4-FFF2-40B4-BE49-F238E27FC236}">
                  <a16:creationId xmlns:a16="http://schemas.microsoft.com/office/drawing/2014/main" id="{A4363364-1E1C-4B24-88C2-8B47526A9F2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615745" y="5025621"/>
              <a:ext cx="975902" cy="717246"/>
            </a:xfrm>
            <a:prstGeom prst="rect">
              <a:avLst/>
            </a:prstGeom>
          </p:spPr>
        </p:pic>
        <p:pic>
          <p:nvPicPr>
            <p:cNvPr id="111" name="Picture 110">
              <a:extLst>
                <a:ext uri="{FF2B5EF4-FFF2-40B4-BE49-F238E27FC236}">
                  <a16:creationId xmlns:a16="http://schemas.microsoft.com/office/drawing/2014/main" id="{CAFD2F9F-9C4C-4A95-9044-FAD983E26F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521088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D7EFB73F-F47D-45D9-8221-AE9CE786DC0C}"/>
              </a:ext>
            </a:extLst>
          </p:cNvPr>
          <p:cNvGrpSpPr/>
          <p:nvPr/>
        </p:nvGrpSpPr>
        <p:grpSpPr>
          <a:xfrm>
            <a:off x="5151956" y="4029668"/>
            <a:ext cx="1171837" cy="1725081"/>
            <a:chOff x="5339528" y="4362626"/>
            <a:chExt cx="1171837" cy="1725081"/>
          </a:xfrm>
        </p:grpSpPr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0E1FA511-218D-4C4B-B73B-F1670F34A03F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535463" y="4362626"/>
              <a:ext cx="975902" cy="717246"/>
            </a:xfrm>
            <a:prstGeom prst="rect">
              <a:avLst/>
            </a:prstGeom>
          </p:spPr>
        </p:pic>
        <p:pic>
          <p:nvPicPr>
            <p:cNvPr id="114" name="Picture 113">
              <a:extLst>
                <a:ext uri="{FF2B5EF4-FFF2-40B4-BE49-F238E27FC236}">
                  <a16:creationId xmlns:a16="http://schemas.microsoft.com/office/drawing/2014/main" id="{16514DBE-601C-4DFD-891D-7667EA6AE8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490647" y="4680781"/>
              <a:ext cx="975902" cy="717246"/>
            </a:xfrm>
            <a:prstGeom prst="rect">
              <a:avLst/>
            </a:prstGeom>
          </p:spPr>
        </p:pic>
        <p:pic>
          <p:nvPicPr>
            <p:cNvPr id="115" name="Picture 114">
              <a:extLst>
                <a:ext uri="{FF2B5EF4-FFF2-40B4-BE49-F238E27FC236}">
                  <a16:creationId xmlns:a16="http://schemas.microsoft.com/office/drawing/2014/main" id="{6ADF245A-5496-4E5C-83D6-3B7DCC1B0C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434185" y="5025621"/>
              <a:ext cx="975902" cy="717246"/>
            </a:xfrm>
            <a:prstGeom prst="rect">
              <a:avLst/>
            </a:prstGeom>
          </p:spPr>
        </p:pic>
        <p:pic>
          <p:nvPicPr>
            <p:cNvPr id="116" name="Picture 115">
              <a:extLst>
                <a:ext uri="{FF2B5EF4-FFF2-40B4-BE49-F238E27FC236}">
                  <a16:creationId xmlns:a16="http://schemas.microsoft.com/office/drawing/2014/main" id="{42CB5756-DF5F-4228-9C0A-4A62985D67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39528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4FBD53D5-0E43-4CD8-A6C9-5E8FF8810450}"/>
              </a:ext>
            </a:extLst>
          </p:cNvPr>
          <p:cNvGrpSpPr/>
          <p:nvPr/>
        </p:nvGrpSpPr>
        <p:grpSpPr>
          <a:xfrm>
            <a:off x="4496192" y="4029668"/>
            <a:ext cx="1171837" cy="1725081"/>
            <a:chOff x="4691833" y="4362626"/>
            <a:chExt cx="1171837" cy="1725081"/>
          </a:xfrm>
        </p:grpSpPr>
        <p:pic>
          <p:nvPicPr>
            <p:cNvPr id="118" name="Picture 117">
              <a:extLst>
                <a:ext uri="{FF2B5EF4-FFF2-40B4-BE49-F238E27FC236}">
                  <a16:creationId xmlns:a16="http://schemas.microsoft.com/office/drawing/2014/main" id="{E073B8EA-78D5-4B1C-B61C-A6E750126FA5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887768" y="4362626"/>
              <a:ext cx="975902" cy="717246"/>
            </a:xfrm>
            <a:prstGeom prst="rect">
              <a:avLst/>
            </a:prstGeom>
          </p:spPr>
        </p:pic>
        <p:pic>
          <p:nvPicPr>
            <p:cNvPr id="119" name="Picture 118">
              <a:extLst>
                <a:ext uri="{FF2B5EF4-FFF2-40B4-BE49-F238E27FC236}">
                  <a16:creationId xmlns:a16="http://schemas.microsoft.com/office/drawing/2014/main" id="{6906CBC2-4C7A-426E-A7DD-5D53100B29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842952" y="4680781"/>
              <a:ext cx="975902" cy="717246"/>
            </a:xfrm>
            <a:prstGeom prst="rect">
              <a:avLst/>
            </a:prstGeom>
          </p:spPr>
        </p:pic>
        <p:pic>
          <p:nvPicPr>
            <p:cNvPr id="120" name="Picture 119">
              <a:extLst>
                <a:ext uri="{FF2B5EF4-FFF2-40B4-BE49-F238E27FC236}">
                  <a16:creationId xmlns:a16="http://schemas.microsoft.com/office/drawing/2014/main" id="{AAE576E9-E060-4718-8666-57A0F9AAA1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786490" y="5025621"/>
              <a:ext cx="975902" cy="717246"/>
            </a:xfrm>
            <a:prstGeom prst="rect">
              <a:avLst/>
            </a:prstGeom>
          </p:spPr>
        </p:pic>
        <p:pic>
          <p:nvPicPr>
            <p:cNvPr id="121" name="Picture 120">
              <a:extLst>
                <a:ext uri="{FF2B5EF4-FFF2-40B4-BE49-F238E27FC236}">
                  <a16:creationId xmlns:a16="http://schemas.microsoft.com/office/drawing/2014/main" id="{F587451A-479D-4EBC-A34F-3CC4DBFF38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691833" y="5370461"/>
              <a:ext cx="975902" cy="717246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D5879F2-EC04-4C61-B830-E349187FFB1F}"/>
              </a:ext>
            </a:extLst>
          </p:cNvPr>
          <p:cNvGrpSpPr/>
          <p:nvPr/>
        </p:nvGrpSpPr>
        <p:grpSpPr>
          <a:xfrm>
            <a:off x="-1322603" y="2405504"/>
            <a:ext cx="1115390" cy="3410267"/>
            <a:chOff x="-1160575" y="2703304"/>
            <a:chExt cx="1115390" cy="3410267"/>
          </a:xfrm>
        </p:grpSpPr>
        <p:grpSp>
          <p:nvGrpSpPr>
            <p:cNvPr id="511" name="Group 510">
              <a:extLst>
                <a:ext uri="{FF2B5EF4-FFF2-40B4-BE49-F238E27FC236}">
                  <a16:creationId xmlns:a16="http://schemas.microsoft.com/office/drawing/2014/main" id="{9C442BBE-B53D-4120-A303-A4E25C2FA59C}"/>
                </a:ext>
              </a:extLst>
            </p:cNvPr>
            <p:cNvGrpSpPr/>
            <p:nvPr/>
          </p:nvGrpSpPr>
          <p:grpSpPr>
            <a:xfrm>
              <a:off x="-1160575" y="2703304"/>
              <a:ext cx="1115390" cy="3410267"/>
              <a:chOff x="1372610" y="2740439"/>
              <a:chExt cx="776555" cy="2374289"/>
            </a:xfrm>
          </p:grpSpPr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EEB222FD-EBE7-4EAA-A68A-2DAC70F4B2E5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546" name="Chord 545">
                  <a:extLst>
                    <a:ext uri="{FF2B5EF4-FFF2-40B4-BE49-F238E27FC236}">
                      <a16:creationId xmlns:a16="http://schemas.microsoft.com/office/drawing/2014/main" id="{5AED5F9C-8197-4EDA-A47E-7EFBB9A68511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Chord 546">
                  <a:extLst>
                    <a:ext uri="{FF2B5EF4-FFF2-40B4-BE49-F238E27FC236}">
                      <a16:creationId xmlns:a16="http://schemas.microsoft.com/office/drawing/2014/main" id="{81CBA8A3-4EB9-438E-9631-76D093C9B116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13" name="Group 512">
                <a:extLst>
                  <a:ext uri="{FF2B5EF4-FFF2-40B4-BE49-F238E27FC236}">
                    <a16:creationId xmlns:a16="http://schemas.microsoft.com/office/drawing/2014/main" id="{B40FB626-392E-4817-A501-7CF61F395F03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544" name="Chord 543">
                  <a:extLst>
                    <a:ext uri="{FF2B5EF4-FFF2-40B4-BE49-F238E27FC236}">
                      <a16:creationId xmlns:a16="http://schemas.microsoft.com/office/drawing/2014/main" id="{52A2DD9D-A3BD-41CE-93D0-6D17F74120A7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Chord 544">
                  <a:extLst>
                    <a:ext uri="{FF2B5EF4-FFF2-40B4-BE49-F238E27FC236}">
                      <a16:creationId xmlns:a16="http://schemas.microsoft.com/office/drawing/2014/main" id="{67B0CCEE-D867-498C-822D-C73AC6E786D7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4" name="Rectangle: Single Corner Snipped 513">
                <a:extLst>
                  <a:ext uri="{FF2B5EF4-FFF2-40B4-BE49-F238E27FC236}">
                    <a16:creationId xmlns:a16="http://schemas.microsoft.com/office/drawing/2014/main" id="{064CDAA0-81F1-4A56-AFF1-1DE4879D7B6F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Oval 514">
                <a:extLst>
                  <a:ext uri="{FF2B5EF4-FFF2-40B4-BE49-F238E27FC236}">
                    <a16:creationId xmlns:a16="http://schemas.microsoft.com/office/drawing/2014/main" id="{9AC3D13B-0C74-412B-B540-EDA0B8A29D9C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Oval 515">
                <a:extLst>
                  <a:ext uri="{FF2B5EF4-FFF2-40B4-BE49-F238E27FC236}">
                    <a16:creationId xmlns:a16="http://schemas.microsoft.com/office/drawing/2014/main" id="{DCF6BBA3-B7F9-4FD4-B108-31479FFDCDF7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lowchart: Off-page Connector 516">
                <a:extLst>
                  <a:ext uri="{FF2B5EF4-FFF2-40B4-BE49-F238E27FC236}">
                    <a16:creationId xmlns:a16="http://schemas.microsoft.com/office/drawing/2014/main" id="{498073CC-1738-4DE2-9BB9-3AFDDFEDC460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8" name="Oval 517">
                <a:extLst>
                  <a:ext uri="{FF2B5EF4-FFF2-40B4-BE49-F238E27FC236}">
                    <a16:creationId xmlns:a16="http://schemas.microsoft.com/office/drawing/2014/main" id="{B1D5257F-ABE8-442A-8269-44E0DF5C3204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9" name="Flowchart: Terminator 518">
                <a:extLst>
                  <a:ext uri="{FF2B5EF4-FFF2-40B4-BE49-F238E27FC236}">
                    <a16:creationId xmlns:a16="http://schemas.microsoft.com/office/drawing/2014/main" id="{D8215130-72A5-46F8-8C46-1BFABF591B2C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0" name="Flowchart: Terminator 519">
                <a:extLst>
                  <a:ext uri="{FF2B5EF4-FFF2-40B4-BE49-F238E27FC236}">
                    <a16:creationId xmlns:a16="http://schemas.microsoft.com/office/drawing/2014/main" id="{1C52C772-414A-4BDD-86B7-C61F47881206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1" name="Flowchart: Delay 520">
                <a:extLst>
                  <a:ext uri="{FF2B5EF4-FFF2-40B4-BE49-F238E27FC236}">
                    <a16:creationId xmlns:a16="http://schemas.microsoft.com/office/drawing/2014/main" id="{CFDBDD54-2BB7-4642-B731-C40E27A3D332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9" name="Moon 528">
                <a:extLst>
                  <a:ext uri="{FF2B5EF4-FFF2-40B4-BE49-F238E27FC236}">
                    <a16:creationId xmlns:a16="http://schemas.microsoft.com/office/drawing/2014/main" id="{B79470D2-6F3C-41BB-9089-1C724CEF1587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0" name="Moon 529">
                <a:extLst>
                  <a:ext uri="{FF2B5EF4-FFF2-40B4-BE49-F238E27FC236}">
                    <a16:creationId xmlns:a16="http://schemas.microsoft.com/office/drawing/2014/main" id="{AC74D51B-BBA3-4D48-A737-CE1DC24F7D15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C28446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Oval 530">
                <a:extLst>
                  <a:ext uri="{FF2B5EF4-FFF2-40B4-BE49-F238E27FC236}">
                    <a16:creationId xmlns:a16="http://schemas.microsoft.com/office/drawing/2014/main" id="{27C54DEC-CCBE-4234-8B7D-49D93AE47F55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2" name="Flowchart: Delay 531">
                <a:extLst>
                  <a:ext uri="{FF2B5EF4-FFF2-40B4-BE49-F238E27FC236}">
                    <a16:creationId xmlns:a16="http://schemas.microsoft.com/office/drawing/2014/main" id="{B60DDB1A-C94E-4206-90CB-E0CD002FFF02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3" name="Right Triangle 532">
                <a:extLst>
                  <a:ext uri="{FF2B5EF4-FFF2-40B4-BE49-F238E27FC236}">
                    <a16:creationId xmlns:a16="http://schemas.microsoft.com/office/drawing/2014/main" id="{58E28AB9-ECF8-4266-A4AF-D078AE6915EC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4" name="Right Triangle 533">
                <a:extLst>
                  <a:ext uri="{FF2B5EF4-FFF2-40B4-BE49-F238E27FC236}">
                    <a16:creationId xmlns:a16="http://schemas.microsoft.com/office/drawing/2014/main" id="{232D9A4D-8248-41EE-841E-2993BC8E074A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5" name="Flowchart: Manual Operation 26">
                <a:extLst>
                  <a:ext uri="{FF2B5EF4-FFF2-40B4-BE49-F238E27FC236}">
                    <a16:creationId xmlns:a16="http://schemas.microsoft.com/office/drawing/2014/main" id="{024B3E0F-0D80-4713-8D0D-D94826A2A137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6" name="Flowchart: Manual Operation 26">
                <a:extLst>
                  <a:ext uri="{FF2B5EF4-FFF2-40B4-BE49-F238E27FC236}">
                    <a16:creationId xmlns:a16="http://schemas.microsoft.com/office/drawing/2014/main" id="{1356182B-FFB6-4FD3-8D8B-CF9FC6ACF614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7" name="Flowchart: Terminator 536">
                <a:extLst>
                  <a:ext uri="{FF2B5EF4-FFF2-40B4-BE49-F238E27FC236}">
                    <a16:creationId xmlns:a16="http://schemas.microsoft.com/office/drawing/2014/main" id="{08F0BBCE-3A9A-4B20-94BF-A106BE30F722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8" name="Flowchart: Terminator 537">
                <a:extLst>
                  <a:ext uri="{FF2B5EF4-FFF2-40B4-BE49-F238E27FC236}">
                    <a16:creationId xmlns:a16="http://schemas.microsoft.com/office/drawing/2014/main" id="{0D1D6344-5975-4E1D-8017-22A25B5C93E4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9" name="Flowchart: Connector 538">
                <a:extLst>
                  <a:ext uri="{FF2B5EF4-FFF2-40B4-BE49-F238E27FC236}">
                    <a16:creationId xmlns:a16="http://schemas.microsoft.com/office/drawing/2014/main" id="{B44D5AB0-CAFE-40CF-8FDA-E31E20682681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" name="Flowchart: Connector 539">
                <a:extLst>
                  <a:ext uri="{FF2B5EF4-FFF2-40B4-BE49-F238E27FC236}">
                    <a16:creationId xmlns:a16="http://schemas.microsoft.com/office/drawing/2014/main" id="{58F04475-4CAD-47B6-AF84-336DFC757000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7550D4B8-4DC5-4F68-B1A4-766C3C3BF60C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542" name="Rectangle 541">
                  <a:extLst>
                    <a:ext uri="{FF2B5EF4-FFF2-40B4-BE49-F238E27FC236}">
                      <a16:creationId xmlns:a16="http://schemas.microsoft.com/office/drawing/2014/main" id="{A6FC79FC-50E1-4B3D-B31B-EE20383006A7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543" name="Picture 542">
                  <a:extLst>
                    <a:ext uri="{FF2B5EF4-FFF2-40B4-BE49-F238E27FC236}">
                      <a16:creationId xmlns:a16="http://schemas.microsoft.com/office/drawing/2014/main" id="{0CEDB04D-E78C-46D4-9179-844B851AEB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548" name="Group 547">
              <a:extLst>
                <a:ext uri="{FF2B5EF4-FFF2-40B4-BE49-F238E27FC236}">
                  <a16:creationId xmlns:a16="http://schemas.microsoft.com/office/drawing/2014/main" id="{48F22DA7-94DD-4843-ABDC-88936521D529}"/>
                </a:ext>
              </a:extLst>
            </p:cNvPr>
            <p:cNvGrpSpPr/>
            <p:nvPr/>
          </p:nvGrpSpPr>
          <p:grpSpPr>
            <a:xfrm rot="534989" flipH="1">
              <a:off x="-547610" y="3385856"/>
              <a:ext cx="270907" cy="174584"/>
              <a:chOff x="5136060" y="1710152"/>
              <a:chExt cx="538831" cy="347248"/>
            </a:xfrm>
          </p:grpSpPr>
          <p:sp>
            <p:nvSpPr>
              <p:cNvPr id="549" name="Oval 5">
                <a:extLst>
                  <a:ext uri="{FF2B5EF4-FFF2-40B4-BE49-F238E27FC236}">
                    <a16:creationId xmlns:a16="http://schemas.microsoft.com/office/drawing/2014/main" id="{20B697C3-CF39-413C-AF8C-8111AC77D084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50" name="Group 549">
                <a:extLst>
                  <a:ext uri="{FF2B5EF4-FFF2-40B4-BE49-F238E27FC236}">
                    <a16:creationId xmlns:a16="http://schemas.microsoft.com/office/drawing/2014/main" id="{4D1BBE0A-7ADB-4662-817B-DD1976CF664A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556" name="Straight Connector 555">
                  <a:extLst>
                    <a:ext uri="{FF2B5EF4-FFF2-40B4-BE49-F238E27FC236}">
                      <a16:creationId xmlns:a16="http://schemas.microsoft.com/office/drawing/2014/main" id="{48EBDC48-9DD3-4A27-AF91-63F3EBA621D8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ABDB908-12AF-4D84-8386-0C0D70D932E9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558" name="Straight Connector 557">
                  <a:extLst>
                    <a:ext uri="{FF2B5EF4-FFF2-40B4-BE49-F238E27FC236}">
                      <a16:creationId xmlns:a16="http://schemas.microsoft.com/office/drawing/2014/main" id="{59E233A3-FCBB-4B44-9635-F133970DF156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551" name="Oval 4">
                <a:extLst>
                  <a:ext uri="{FF2B5EF4-FFF2-40B4-BE49-F238E27FC236}">
                    <a16:creationId xmlns:a16="http://schemas.microsoft.com/office/drawing/2014/main" id="{F3DD4BD9-956D-428D-B381-5C0C9F0FB594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Oval 551">
                <a:extLst>
                  <a:ext uri="{FF2B5EF4-FFF2-40B4-BE49-F238E27FC236}">
                    <a16:creationId xmlns:a16="http://schemas.microsoft.com/office/drawing/2014/main" id="{160E64A5-1C99-41E1-BDAB-C2CF29891424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D231221F-D047-4792-A3C8-E60D6A42D4CA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4" name="Oval 553">
                <a:extLst>
                  <a:ext uri="{FF2B5EF4-FFF2-40B4-BE49-F238E27FC236}">
                    <a16:creationId xmlns:a16="http://schemas.microsoft.com/office/drawing/2014/main" id="{5C105982-434F-4C79-B1B7-E7A46DE74BA6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5" name="Oval 554">
                <a:extLst>
                  <a:ext uri="{FF2B5EF4-FFF2-40B4-BE49-F238E27FC236}">
                    <a16:creationId xmlns:a16="http://schemas.microsoft.com/office/drawing/2014/main" id="{39F4710E-321E-441F-A06A-8A375BBE59A8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9" name="Group 558">
              <a:extLst>
                <a:ext uri="{FF2B5EF4-FFF2-40B4-BE49-F238E27FC236}">
                  <a16:creationId xmlns:a16="http://schemas.microsoft.com/office/drawing/2014/main" id="{249AB2EA-6FCC-4879-96A3-CC7EA21F1BD2}"/>
                </a:ext>
              </a:extLst>
            </p:cNvPr>
            <p:cNvGrpSpPr/>
            <p:nvPr/>
          </p:nvGrpSpPr>
          <p:grpSpPr>
            <a:xfrm>
              <a:off x="-729434" y="3707408"/>
              <a:ext cx="271444" cy="192625"/>
              <a:chOff x="2751023" y="2876401"/>
              <a:chExt cx="306685" cy="217634"/>
            </a:xfrm>
          </p:grpSpPr>
          <p:sp>
            <p:nvSpPr>
              <p:cNvPr id="560" name="Chord 14349">
                <a:extLst>
                  <a:ext uri="{FF2B5EF4-FFF2-40B4-BE49-F238E27FC236}">
                    <a16:creationId xmlns:a16="http://schemas.microsoft.com/office/drawing/2014/main" id="{1DA5B515-3195-4456-895D-F1F598C986D8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Chord 14349">
                <a:extLst>
                  <a:ext uri="{FF2B5EF4-FFF2-40B4-BE49-F238E27FC236}">
                    <a16:creationId xmlns:a16="http://schemas.microsoft.com/office/drawing/2014/main" id="{AC8724F5-EF6E-4EC8-B2DB-1615487DBD1A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D9AD46D9-E167-4EC3-A6FB-E772E5A0D1D0}"/>
                </a:ext>
              </a:extLst>
            </p:cNvPr>
            <p:cNvSpPr/>
            <p:nvPr/>
          </p:nvSpPr>
          <p:spPr>
            <a:xfrm>
              <a:off x="-661057" y="3637246"/>
              <a:ext cx="88652" cy="76750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63" name="Group 562">
              <a:extLst>
                <a:ext uri="{FF2B5EF4-FFF2-40B4-BE49-F238E27FC236}">
                  <a16:creationId xmlns:a16="http://schemas.microsoft.com/office/drawing/2014/main" id="{AF03C295-9101-4D36-A8FF-3F7195DA7822}"/>
                </a:ext>
              </a:extLst>
            </p:cNvPr>
            <p:cNvGrpSpPr/>
            <p:nvPr/>
          </p:nvGrpSpPr>
          <p:grpSpPr>
            <a:xfrm rot="21065011">
              <a:off x="-924659" y="3382473"/>
              <a:ext cx="270907" cy="174584"/>
              <a:chOff x="5136060" y="1710152"/>
              <a:chExt cx="538831" cy="347248"/>
            </a:xfrm>
          </p:grpSpPr>
          <p:sp>
            <p:nvSpPr>
              <p:cNvPr id="564" name="Oval 5">
                <a:extLst>
                  <a:ext uri="{FF2B5EF4-FFF2-40B4-BE49-F238E27FC236}">
                    <a16:creationId xmlns:a16="http://schemas.microsoft.com/office/drawing/2014/main" id="{E188221D-2856-4E85-9BC1-5B8E327EA437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65" name="Group 564">
                <a:extLst>
                  <a:ext uri="{FF2B5EF4-FFF2-40B4-BE49-F238E27FC236}">
                    <a16:creationId xmlns:a16="http://schemas.microsoft.com/office/drawing/2014/main" id="{862A1974-A341-46E8-B061-A74191F225F2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571" name="Straight Connector 570">
                  <a:extLst>
                    <a:ext uri="{FF2B5EF4-FFF2-40B4-BE49-F238E27FC236}">
                      <a16:creationId xmlns:a16="http://schemas.microsoft.com/office/drawing/2014/main" id="{2B5C5EFF-18B9-4CC0-BC94-E301BBCCFBE8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572" name="Straight Connector 571">
                  <a:extLst>
                    <a:ext uri="{FF2B5EF4-FFF2-40B4-BE49-F238E27FC236}">
                      <a16:creationId xmlns:a16="http://schemas.microsoft.com/office/drawing/2014/main" id="{15A432B9-2838-4D77-B972-6BFADCA771FD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573" name="Straight Connector 572">
                  <a:extLst>
                    <a:ext uri="{FF2B5EF4-FFF2-40B4-BE49-F238E27FC236}">
                      <a16:creationId xmlns:a16="http://schemas.microsoft.com/office/drawing/2014/main" id="{3F27592D-18F6-404F-BDE9-481C53EF1A1E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566" name="Oval 4">
                <a:extLst>
                  <a:ext uri="{FF2B5EF4-FFF2-40B4-BE49-F238E27FC236}">
                    <a16:creationId xmlns:a16="http://schemas.microsoft.com/office/drawing/2014/main" id="{E593EC82-8A23-4DC9-9017-96B939E0E9F6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Oval 566">
                <a:extLst>
                  <a:ext uri="{FF2B5EF4-FFF2-40B4-BE49-F238E27FC236}">
                    <a16:creationId xmlns:a16="http://schemas.microsoft.com/office/drawing/2014/main" id="{0E01B6E2-B1DF-4EED-97F4-1B50BE8A2CAE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1A0AB32F-61A1-452C-8222-5B3A84D3967D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9" name="Oval 568">
                <a:extLst>
                  <a:ext uri="{FF2B5EF4-FFF2-40B4-BE49-F238E27FC236}">
                    <a16:creationId xmlns:a16="http://schemas.microsoft.com/office/drawing/2014/main" id="{F2498359-CC2B-45D7-9938-FBEF78BF7320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0" name="Oval 569">
                <a:extLst>
                  <a:ext uri="{FF2B5EF4-FFF2-40B4-BE49-F238E27FC236}">
                    <a16:creationId xmlns:a16="http://schemas.microsoft.com/office/drawing/2014/main" id="{C1DACACC-2A9C-4BDF-B011-9B70366F94AA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0" name="Group 579">
            <a:extLst>
              <a:ext uri="{FF2B5EF4-FFF2-40B4-BE49-F238E27FC236}">
                <a16:creationId xmlns:a16="http://schemas.microsoft.com/office/drawing/2014/main" id="{43B4C821-069B-4A04-A2A5-974B4F9C079A}"/>
              </a:ext>
            </a:extLst>
          </p:cNvPr>
          <p:cNvGrpSpPr/>
          <p:nvPr/>
        </p:nvGrpSpPr>
        <p:grpSpPr>
          <a:xfrm>
            <a:off x="-1330250" y="2435044"/>
            <a:ext cx="1115390" cy="3410267"/>
            <a:chOff x="-1160575" y="2703304"/>
            <a:chExt cx="1115390" cy="3410267"/>
          </a:xfrm>
        </p:grpSpPr>
        <p:grpSp>
          <p:nvGrpSpPr>
            <p:cNvPr id="581" name="Group 580">
              <a:extLst>
                <a:ext uri="{FF2B5EF4-FFF2-40B4-BE49-F238E27FC236}">
                  <a16:creationId xmlns:a16="http://schemas.microsoft.com/office/drawing/2014/main" id="{FBEE614A-BF91-48C2-8174-03AD1EA0C406}"/>
                </a:ext>
              </a:extLst>
            </p:cNvPr>
            <p:cNvGrpSpPr/>
            <p:nvPr/>
          </p:nvGrpSpPr>
          <p:grpSpPr>
            <a:xfrm>
              <a:off x="-1160575" y="2703304"/>
              <a:ext cx="1115390" cy="3410267"/>
              <a:chOff x="1372610" y="2740439"/>
              <a:chExt cx="776555" cy="2374289"/>
            </a:xfrm>
          </p:grpSpPr>
          <p:grpSp>
            <p:nvGrpSpPr>
              <p:cNvPr id="608" name="Group 607">
                <a:extLst>
                  <a:ext uri="{FF2B5EF4-FFF2-40B4-BE49-F238E27FC236}">
                    <a16:creationId xmlns:a16="http://schemas.microsoft.com/office/drawing/2014/main" id="{33C85244-96DC-47A8-B608-D1110D67942A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635" name="Chord 634">
                  <a:extLst>
                    <a:ext uri="{FF2B5EF4-FFF2-40B4-BE49-F238E27FC236}">
                      <a16:creationId xmlns:a16="http://schemas.microsoft.com/office/drawing/2014/main" id="{109C3CDB-F057-4FFC-8505-60F7741652B1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" name="Chord 635">
                  <a:extLst>
                    <a:ext uri="{FF2B5EF4-FFF2-40B4-BE49-F238E27FC236}">
                      <a16:creationId xmlns:a16="http://schemas.microsoft.com/office/drawing/2014/main" id="{F6FD17D1-5CB2-4BC2-A601-79A0005BC74F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09" name="Group 608">
                <a:extLst>
                  <a:ext uri="{FF2B5EF4-FFF2-40B4-BE49-F238E27FC236}">
                    <a16:creationId xmlns:a16="http://schemas.microsoft.com/office/drawing/2014/main" id="{A6E2EED5-A9E5-4008-A9EF-BC245AFE7B32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633" name="Chord 632">
                  <a:extLst>
                    <a:ext uri="{FF2B5EF4-FFF2-40B4-BE49-F238E27FC236}">
                      <a16:creationId xmlns:a16="http://schemas.microsoft.com/office/drawing/2014/main" id="{93718E4D-FA2C-4153-A821-6F2926129E09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4" name="Chord 633">
                  <a:extLst>
                    <a:ext uri="{FF2B5EF4-FFF2-40B4-BE49-F238E27FC236}">
                      <a16:creationId xmlns:a16="http://schemas.microsoft.com/office/drawing/2014/main" id="{0B38D73B-C8D6-4155-8CBE-BCCE7260E0A3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0" name="Rectangle: Single Corner Snipped 609">
                <a:extLst>
                  <a:ext uri="{FF2B5EF4-FFF2-40B4-BE49-F238E27FC236}">
                    <a16:creationId xmlns:a16="http://schemas.microsoft.com/office/drawing/2014/main" id="{9989DA5F-F322-4A8B-9213-629948034BFE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17B7F09E-FBB5-418B-96D7-191F05D36C20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7E7E3FE9-5FD6-42B8-BC5A-3AEAC635CA7D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3" name="Flowchart: Off-page Connector 612">
                <a:extLst>
                  <a:ext uri="{FF2B5EF4-FFF2-40B4-BE49-F238E27FC236}">
                    <a16:creationId xmlns:a16="http://schemas.microsoft.com/office/drawing/2014/main" id="{423BCFCD-5E07-4C29-BEDB-BA8D964F3230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4" name="Oval 613">
                <a:extLst>
                  <a:ext uri="{FF2B5EF4-FFF2-40B4-BE49-F238E27FC236}">
                    <a16:creationId xmlns:a16="http://schemas.microsoft.com/office/drawing/2014/main" id="{C730B677-DAC1-4354-8057-168F33DB6AF2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5" name="Flowchart: Terminator 614">
                <a:extLst>
                  <a:ext uri="{FF2B5EF4-FFF2-40B4-BE49-F238E27FC236}">
                    <a16:creationId xmlns:a16="http://schemas.microsoft.com/office/drawing/2014/main" id="{61A26C1F-8EEC-4213-BB9B-A052BC87DD8A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6" name="Flowchart: Terminator 615">
                <a:extLst>
                  <a:ext uri="{FF2B5EF4-FFF2-40B4-BE49-F238E27FC236}">
                    <a16:creationId xmlns:a16="http://schemas.microsoft.com/office/drawing/2014/main" id="{655248B5-4EAE-46B4-A195-C806DBDF9B90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7" name="Flowchart: Delay 616">
                <a:extLst>
                  <a:ext uri="{FF2B5EF4-FFF2-40B4-BE49-F238E27FC236}">
                    <a16:creationId xmlns:a16="http://schemas.microsoft.com/office/drawing/2014/main" id="{D6269268-8113-4C34-B749-1BC4C3391B31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8" name="Moon 617">
                <a:extLst>
                  <a:ext uri="{FF2B5EF4-FFF2-40B4-BE49-F238E27FC236}">
                    <a16:creationId xmlns:a16="http://schemas.microsoft.com/office/drawing/2014/main" id="{0B735614-72A8-4C0B-B503-F80A877827B3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9" name="Moon 618">
                <a:extLst>
                  <a:ext uri="{FF2B5EF4-FFF2-40B4-BE49-F238E27FC236}">
                    <a16:creationId xmlns:a16="http://schemas.microsoft.com/office/drawing/2014/main" id="{08358FB9-44C8-44CE-A7C3-FE8777F21AB7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C28446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Oval 619">
                <a:extLst>
                  <a:ext uri="{FF2B5EF4-FFF2-40B4-BE49-F238E27FC236}">
                    <a16:creationId xmlns:a16="http://schemas.microsoft.com/office/drawing/2014/main" id="{C177A5AC-A85B-4B4F-9300-E5F511A76144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1" name="Flowchart: Delay 620">
                <a:extLst>
                  <a:ext uri="{FF2B5EF4-FFF2-40B4-BE49-F238E27FC236}">
                    <a16:creationId xmlns:a16="http://schemas.microsoft.com/office/drawing/2014/main" id="{AAAAB569-C1F8-4CF8-B04C-E74054EB847D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2" name="Right Triangle 621">
                <a:extLst>
                  <a:ext uri="{FF2B5EF4-FFF2-40B4-BE49-F238E27FC236}">
                    <a16:creationId xmlns:a16="http://schemas.microsoft.com/office/drawing/2014/main" id="{4D54D3CA-FB73-45CE-977A-11198D059F6F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3" name="Right Triangle 622">
                <a:extLst>
                  <a:ext uri="{FF2B5EF4-FFF2-40B4-BE49-F238E27FC236}">
                    <a16:creationId xmlns:a16="http://schemas.microsoft.com/office/drawing/2014/main" id="{119EB7DC-3845-45A3-B1B3-8391A9FEFB18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4" name="Flowchart: Manual Operation 26">
                <a:extLst>
                  <a:ext uri="{FF2B5EF4-FFF2-40B4-BE49-F238E27FC236}">
                    <a16:creationId xmlns:a16="http://schemas.microsoft.com/office/drawing/2014/main" id="{2BA4D651-B18A-4768-9156-74DAF9732320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5" name="Flowchart: Manual Operation 26">
                <a:extLst>
                  <a:ext uri="{FF2B5EF4-FFF2-40B4-BE49-F238E27FC236}">
                    <a16:creationId xmlns:a16="http://schemas.microsoft.com/office/drawing/2014/main" id="{A3C5C3DD-C246-4DA0-8038-5C8E5C172100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6" name="Flowchart: Terminator 625">
                <a:extLst>
                  <a:ext uri="{FF2B5EF4-FFF2-40B4-BE49-F238E27FC236}">
                    <a16:creationId xmlns:a16="http://schemas.microsoft.com/office/drawing/2014/main" id="{20D319C5-1889-4669-87E4-2E273BFC86EB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7" name="Flowchart: Terminator 626">
                <a:extLst>
                  <a:ext uri="{FF2B5EF4-FFF2-40B4-BE49-F238E27FC236}">
                    <a16:creationId xmlns:a16="http://schemas.microsoft.com/office/drawing/2014/main" id="{AD086E6F-DDB0-4821-9AAF-43D69293843A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8" name="Flowchart: Connector 627">
                <a:extLst>
                  <a:ext uri="{FF2B5EF4-FFF2-40B4-BE49-F238E27FC236}">
                    <a16:creationId xmlns:a16="http://schemas.microsoft.com/office/drawing/2014/main" id="{DBF58329-A891-4A0C-8A7A-BD73A188CB02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lowchart: Connector 628">
                <a:extLst>
                  <a:ext uri="{FF2B5EF4-FFF2-40B4-BE49-F238E27FC236}">
                    <a16:creationId xmlns:a16="http://schemas.microsoft.com/office/drawing/2014/main" id="{24C08041-F617-4685-A993-3EF8C7E2A028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30" name="Group 629">
                <a:extLst>
                  <a:ext uri="{FF2B5EF4-FFF2-40B4-BE49-F238E27FC236}">
                    <a16:creationId xmlns:a16="http://schemas.microsoft.com/office/drawing/2014/main" id="{A5886B58-111F-45D0-9217-B59F898FD492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631" name="Rectangle 630">
                  <a:extLst>
                    <a:ext uri="{FF2B5EF4-FFF2-40B4-BE49-F238E27FC236}">
                      <a16:creationId xmlns:a16="http://schemas.microsoft.com/office/drawing/2014/main" id="{1BA36188-E461-4ACA-91C6-E01D52F4DF96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632" name="Picture 631">
                  <a:extLst>
                    <a:ext uri="{FF2B5EF4-FFF2-40B4-BE49-F238E27FC236}">
                      <a16:creationId xmlns:a16="http://schemas.microsoft.com/office/drawing/2014/main" id="{DB665ED2-7D7E-440E-B0B2-6CBDAAEB622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582" name="Group 581">
              <a:extLst>
                <a:ext uri="{FF2B5EF4-FFF2-40B4-BE49-F238E27FC236}">
                  <a16:creationId xmlns:a16="http://schemas.microsoft.com/office/drawing/2014/main" id="{AB89A50D-38E8-4BDB-9B31-CEE82CF0EAAF}"/>
                </a:ext>
              </a:extLst>
            </p:cNvPr>
            <p:cNvGrpSpPr/>
            <p:nvPr/>
          </p:nvGrpSpPr>
          <p:grpSpPr>
            <a:xfrm rot="534989" flipH="1">
              <a:off x="-547610" y="3385856"/>
              <a:ext cx="270907" cy="174584"/>
              <a:chOff x="5136060" y="1710152"/>
              <a:chExt cx="538831" cy="347248"/>
            </a:xfrm>
          </p:grpSpPr>
          <p:sp>
            <p:nvSpPr>
              <p:cNvPr id="598" name="Oval 5">
                <a:extLst>
                  <a:ext uri="{FF2B5EF4-FFF2-40B4-BE49-F238E27FC236}">
                    <a16:creationId xmlns:a16="http://schemas.microsoft.com/office/drawing/2014/main" id="{CCD903EC-4265-428B-A628-FB9ED72A4CA1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99" name="Group 598">
                <a:extLst>
                  <a:ext uri="{FF2B5EF4-FFF2-40B4-BE49-F238E27FC236}">
                    <a16:creationId xmlns:a16="http://schemas.microsoft.com/office/drawing/2014/main" id="{714FDDF8-C3E1-430E-AC06-544E7967F02A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605" name="Straight Connector 604">
                  <a:extLst>
                    <a:ext uri="{FF2B5EF4-FFF2-40B4-BE49-F238E27FC236}">
                      <a16:creationId xmlns:a16="http://schemas.microsoft.com/office/drawing/2014/main" id="{AC7B3017-EFDE-4038-9880-8C0732B52ADB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606" name="Straight Connector 605">
                  <a:extLst>
                    <a:ext uri="{FF2B5EF4-FFF2-40B4-BE49-F238E27FC236}">
                      <a16:creationId xmlns:a16="http://schemas.microsoft.com/office/drawing/2014/main" id="{BDA649C1-2244-4CBE-A1D9-19762A74BC5B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607" name="Straight Connector 606">
                  <a:extLst>
                    <a:ext uri="{FF2B5EF4-FFF2-40B4-BE49-F238E27FC236}">
                      <a16:creationId xmlns:a16="http://schemas.microsoft.com/office/drawing/2014/main" id="{7EC92BD0-1AB1-48E9-A1C8-D9664FBBD6BE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600" name="Oval 4">
                <a:extLst>
                  <a:ext uri="{FF2B5EF4-FFF2-40B4-BE49-F238E27FC236}">
                    <a16:creationId xmlns:a16="http://schemas.microsoft.com/office/drawing/2014/main" id="{F76C48F5-D57C-4206-A229-E09BA874E08E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1" name="Oval 600">
                <a:extLst>
                  <a:ext uri="{FF2B5EF4-FFF2-40B4-BE49-F238E27FC236}">
                    <a16:creationId xmlns:a16="http://schemas.microsoft.com/office/drawing/2014/main" id="{DA6FDF5B-8316-4170-A6EE-AF885B718D77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2" name="Oval 601">
                <a:extLst>
                  <a:ext uri="{FF2B5EF4-FFF2-40B4-BE49-F238E27FC236}">
                    <a16:creationId xmlns:a16="http://schemas.microsoft.com/office/drawing/2014/main" id="{D5517EE9-795A-433F-8CC3-E97EFD6811AB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148B520D-25EC-41C8-A9CE-B3B1D30FDBF9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Oval 603">
                <a:extLst>
                  <a:ext uri="{FF2B5EF4-FFF2-40B4-BE49-F238E27FC236}">
                    <a16:creationId xmlns:a16="http://schemas.microsoft.com/office/drawing/2014/main" id="{5D19C4F8-0D7C-4444-88AD-9717794F346D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83" name="Group 582">
              <a:extLst>
                <a:ext uri="{FF2B5EF4-FFF2-40B4-BE49-F238E27FC236}">
                  <a16:creationId xmlns:a16="http://schemas.microsoft.com/office/drawing/2014/main" id="{885A5EF2-78D8-4724-9928-8C07513745E9}"/>
                </a:ext>
              </a:extLst>
            </p:cNvPr>
            <p:cNvGrpSpPr/>
            <p:nvPr/>
          </p:nvGrpSpPr>
          <p:grpSpPr>
            <a:xfrm>
              <a:off x="-729434" y="3707408"/>
              <a:ext cx="271444" cy="192625"/>
              <a:chOff x="2751023" y="2876401"/>
              <a:chExt cx="306685" cy="217634"/>
            </a:xfrm>
          </p:grpSpPr>
          <p:sp>
            <p:nvSpPr>
              <p:cNvPr id="596" name="Chord 14349">
                <a:extLst>
                  <a:ext uri="{FF2B5EF4-FFF2-40B4-BE49-F238E27FC236}">
                    <a16:creationId xmlns:a16="http://schemas.microsoft.com/office/drawing/2014/main" id="{62EBE9EF-AA91-413C-BA35-756034A172FC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" name="Chord 14349">
                <a:extLst>
                  <a:ext uri="{FF2B5EF4-FFF2-40B4-BE49-F238E27FC236}">
                    <a16:creationId xmlns:a16="http://schemas.microsoft.com/office/drawing/2014/main" id="{45D2251A-558A-4902-B25B-BB09BBF3A3CF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5B1E3A5-A41F-4C0F-A6E0-0C7B5D7BA43B}"/>
                </a:ext>
              </a:extLst>
            </p:cNvPr>
            <p:cNvSpPr/>
            <p:nvPr/>
          </p:nvSpPr>
          <p:spPr>
            <a:xfrm>
              <a:off x="-661057" y="3637246"/>
              <a:ext cx="88652" cy="76750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B81E380F-2C41-4FB1-852F-05D8CDDF3ADF}"/>
                </a:ext>
              </a:extLst>
            </p:cNvPr>
            <p:cNvGrpSpPr/>
            <p:nvPr/>
          </p:nvGrpSpPr>
          <p:grpSpPr>
            <a:xfrm rot="21065011">
              <a:off x="-924659" y="3382473"/>
              <a:ext cx="270907" cy="174584"/>
              <a:chOff x="5136060" y="1710152"/>
              <a:chExt cx="538831" cy="347248"/>
            </a:xfrm>
          </p:grpSpPr>
          <p:sp>
            <p:nvSpPr>
              <p:cNvPr id="586" name="Oval 5">
                <a:extLst>
                  <a:ext uri="{FF2B5EF4-FFF2-40B4-BE49-F238E27FC236}">
                    <a16:creationId xmlns:a16="http://schemas.microsoft.com/office/drawing/2014/main" id="{77B504E0-2099-42B7-ACBA-6EBA871137CC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87" name="Group 586">
                <a:extLst>
                  <a:ext uri="{FF2B5EF4-FFF2-40B4-BE49-F238E27FC236}">
                    <a16:creationId xmlns:a16="http://schemas.microsoft.com/office/drawing/2014/main" id="{9E639341-7D20-4AA1-B9D6-FDDE6422FF2B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593" name="Straight Connector 592">
                  <a:extLst>
                    <a:ext uri="{FF2B5EF4-FFF2-40B4-BE49-F238E27FC236}">
                      <a16:creationId xmlns:a16="http://schemas.microsoft.com/office/drawing/2014/main" id="{8A075C8E-7ECD-4F38-B80D-6D7D8DCF3BD2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594" name="Straight Connector 593">
                  <a:extLst>
                    <a:ext uri="{FF2B5EF4-FFF2-40B4-BE49-F238E27FC236}">
                      <a16:creationId xmlns:a16="http://schemas.microsoft.com/office/drawing/2014/main" id="{89F5D86C-493E-4538-BCD3-B7C3131A957F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595" name="Straight Connector 594">
                  <a:extLst>
                    <a:ext uri="{FF2B5EF4-FFF2-40B4-BE49-F238E27FC236}">
                      <a16:creationId xmlns:a16="http://schemas.microsoft.com/office/drawing/2014/main" id="{76E66A13-2ECA-4429-B4C1-4D724D62D4D3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588" name="Oval 4">
                <a:extLst>
                  <a:ext uri="{FF2B5EF4-FFF2-40B4-BE49-F238E27FC236}">
                    <a16:creationId xmlns:a16="http://schemas.microsoft.com/office/drawing/2014/main" id="{2A496FE4-7D66-4571-857A-046E4AE1C0AA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9" name="Oval 588">
                <a:extLst>
                  <a:ext uri="{FF2B5EF4-FFF2-40B4-BE49-F238E27FC236}">
                    <a16:creationId xmlns:a16="http://schemas.microsoft.com/office/drawing/2014/main" id="{08D3120B-6189-4C50-B243-5BB227D92358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Oval 589">
                <a:extLst>
                  <a:ext uri="{FF2B5EF4-FFF2-40B4-BE49-F238E27FC236}">
                    <a16:creationId xmlns:a16="http://schemas.microsoft.com/office/drawing/2014/main" id="{5E05470D-83F2-4C87-BA3C-C2E51F3743EB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Oval 590">
                <a:extLst>
                  <a:ext uri="{FF2B5EF4-FFF2-40B4-BE49-F238E27FC236}">
                    <a16:creationId xmlns:a16="http://schemas.microsoft.com/office/drawing/2014/main" id="{8EF31B53-3BFB-41B5-9CF7-25A89906F42B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Oval 591">
                <a:extLst>
                  <a:ext uri="{FF2B5EF4-FFF2-40B4-BE49-F238E27FC236}">
                    <a16:creationId xmlns:a16="http://schemas.microsoft.com/office/drawing/2014/main" id="{E0A9B000-2FE0-454D-A82C-18FE957B72CE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26DD71C-261D-4EA1-8B13-FCDDF965A879}"/>
              </a:ext>
            </a:extLst>
          </p:cNvPr>
          <p:cNvGrpSpPr/>
          <p:nvPr/>
        </p:nvGrpSpPr>
        <p:grpSpPr>
          <a:xfrm>
            <a:off x="-2899204" y="2269087"/>
            <a:ext cx="1439505" cy="3901212"/>
            <a:chOff x="-2731495" y="2400184"/>
            <a:chExt cx="1439505" cy="3901212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31CD7386-382A-4F2E-80D3-61F354B4F33C}"/>
                </a:ext>
              </a:extLst>
            </p:cNvPr>
            <p:cNvSpPr/>
            <p:nvPr/>
          </p:nvSpPr>
          <p:spPr>
            <a:xfrm>
              <a:off x="-2120665" y="4191000"/>
              <a:ext cx="275883" cy="287722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id="{96C48BD1-8549-46F7-ACE0-33C5ABF7E0AF}"/>
                </a:ext>
              </a:extLst>
            </p:cNvPr>
            <p:cNvSpPr/>
            <p:nvPr/>
          </p:nvSpPr>
          <p:spPr>
            <a:xfrm>
              <a:off x="-2114470" y="4096775"/>
              <a:ext cx="270101" cy="472528"/>
            </a:xfrm>
            <a:prstGeom prst="ellipse">
              <a:avLst/>
            </a:prstGeom>
            <a:solidFill>
              <a:srgbClr val="FBB26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Oval 12">
              <a:extLst>
                <a:ext uri="{FF2B5EF4-FFF2-40B4-BE49-F238E27FC236}">
                  <a16:creationId xmlns:a16="http://schemas.microsoft.com/office/drawing/2014/main" id="{BD13D276-EB20-4D7A-B240-E13453800FCF}"/>
                </a:ext>
              </a:extLst>
            </p:cNvPr>
            <p:cNvSpPr/>
            <p:nvPr/>
          </p:nvSpPr>
          <p:spPr>
            <a:xfrm>
              <a:off x="-2625279" y="2985741"/>
              <a:ext cx="1289767" cy="1226116"/>
            </a:xfrm>
            <a:custGeom>
              <a:avLst/>
              <a:gdLst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24311 w 1225399"/>
                <a:gd name="connsiteY0" fmla="*/ 575394 h 1150788"/>
                <a:gd name="connsiteX1" fmla="*/ 624855 w 1225399"/>
                <a:gd name="connsiteY1" fmla="*/ 0 h 1150788"/>
                <a:gd name="connsiteX2" fmla="*/ 1225399 w 1225399"/>
                <a:gd name="connsiteY2" fmla="*/ 575394 h 1150788"/>
                <a:gd name="connsiteX3" fmla="*/ 624855 w 1225399"/>
                <a:gd name="connsiteY3" fmla="*/ 1150788 h 1150788"/>
                <a:gd name="connsiteX4" fmla="*/ 24311 w 1225399"/>
                <a:gd name="connsiteY4" fmla="*/ 575394 h 1150788"/>
                <a:gd name="connsiteX0" fmla="*/ 24311 w 1225578"/>
                <a:gd name="connsiteY0" fmla="*/ 575394 h 1150788"/>
                <a:gd name="connsiteX1" fmla="*/ 624855 w 1225578"/>
                <a:gd name="connsiteY1" fmla="*/ 0 h 1150788"/>
                <a:gd name="connsiteX2" fmla="*/ 1225399 w 1225578"/>
                <a:gd name="connsiteY2" fmla="*/ 575394 h 1150788"/>
                <a:gd name="connsiteX3" fmla="*/ 624855 w 1225578"/>
                <a:gd name="connsiteY3" fmla="*/ 1150788 h 1150788"/>
                <a:gd name="connsiteX4" fmla="*/ 24311 w 1225578"/>
                <a:gd name="connsiteY4" fmla="*/ 575394 h 1150788"/>
                <a:gd name="connsiteX0" fmla="*/ 19417 w 1204156"/>
                <a:gd name="connsiteY0" fmla="*/ 575394 h 1150788"/>
                <a:gd name="connsiteX1" fmla="*/ 619961 w 1204156"/>
                <a:gd name="connsiteY1" fmla="*/ 0 h 1150788"/>
                <a:gd name="connsiteX2" fmla="*/ 1204030 w 1204156"/>
                <a:gd name="connsiteY2" fmla="*/ 575394 h 1150788"/>
                <a:gd name="connsiteX3" fmla="*/ 619961 w 1204156"/>
                <a:gd name="connsiteY3" fmla="*/ 1150788 h 1150788"/>
                <a:gd name="connsiteX4" fmla="*/ 19417 w 1204156"/>
                <a:gd name="connsiteY4" fmla="*/ 575394 h 1150788"/>
                <a:gd name="connsiteX0" fmla="*/ 19417 w 1204156"/>
                <a:gd name="connsiteY0" fmla="*/ 575394 h 1150788"/>
                <a:gd name="connsiteX1" fmla="*/ 619961 w 1204156"/>
                <a:gd name="connsiteY1" fmla="*/ 0 h 1150788"/>
                <a:gd name="connsiteX2" fmla="*/ 1204030 w 1204156"/>
                <a:gd name="connsiteY2" fmla="*/ 575394 h 1150788"/>
                <a:gd name="connsiteX3" fmla="*/ 619961 w 1204156"/>
                <a:gd name="connsiteY3" fmla="*/ 1150788 h 1150788"/>
                <a:gd name="connsiteX4" fmla="*/ 19417 w 1204156"/>
                <a:gd name="connsiteY4" fmla="*/ 575394 h 1150788"/>
                <a:gd name="connsiteX0" fmla="*/ 19417 w 1210527"/>
                <a:gd name="connsiteY0" fmla="*/ 575394 h 1150788"/>
                <a:gd name="connsiteX1" fmla="*/ 619961 w 1210527"/>
                <a:gd name="connsiteY1" fmla="*/ 0 h 1150788"/>
                <a:gd name="connsiteX2" fmla="*/ 1204030 w 1210527"/>
                <a:gd name="connsiteY2" fmla="*/ 575394 h 1150788"/>
                <a:gd name="connsiteX3" fmla="*/ 619961 w 1210527"/>
                <a:gd name="connsiteY3" fmla="*/ 1150788 h 1150788"/>
                <a:gd name="connsiteX4" fmla="*/ 19417 w 1210527"/>
                <a:gd name="connsiteY4" fmla="*/ 575394 h 115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527" h="1150788">
                  <a:moveTo>
                    <a:pt x="19417" y="575394"/>
                  </a:moveTo>
                  <a:cubicBezTo>
                    <a:pt x="-107583" y="321113"/>
                    <a:pt x="422526" y="0"/>
                    <a:pt x="619961" y="0"/>
                  </a:cubicBezTo>
                  <a:cubicBezTo>
                    <a:pt x="817396" y="0"/>
                    <a:pt x="1269933" y="232901"/>
                    <a:pt x="1204030" y="575394"/>
                  </a:cubicBezTo>
                  <a:cubicBezTo>
                    <a:pt x="1059182" y="979501"/>
                    <a:pt x="817396" y="1150788"/>
                    <a:pt x="619961" y="1150788"/>
                  </a:cubicBezTo>
                  <a:cubicBezTo>
                    <a:pt x="422526" y="1150788"/>
                    <a:pt x="146417" y="829675"/>
                    <a:pt x="19417" y="575394"/>
                  </a:cubicBezTo>
                  <a:close/>
                </a:path>
              </a:pathLst>
            </a:custGeom>
            <a:solidFill>
              <a:srgbClr val="F8B384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88900" dir="5400000" sx="93000" sy="93000" algn="t" rotWithShape="0">
                <a:sysClr val="windowText" lastClr="000000">
                  <a:alpha val="26000"/>
                </a:sysClr>
              </a:outerShdw>
            </a:effectLst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6EEC834C-2D46-49D0-AB03-55A0269B6FB7}"/>
                </a:ext>
              </a:extLst>
            </p:cNvPr>
            <p:cNvGrpSpPr/>
            <p:nvPr/>
          </p:nvGrpSpPr>
          <p:grpSpPr>
            <a:xfrm rot="534989" flipH="1">
              <a:off x="-1917802" y="3453073"/>
              <a:ext cx="326114" cy="210162"/>
              <a:chOff x="5136060" y="1710152"/>
              <a:chExt cx="538831" cy="347248"/>
            </a:xfrm>
          </p:grpSpPr>
          <p:sp>
            <p:nvSpPr>
              <p:cNvPr id="700" name="Oval 5">
                <a:extLst>
                  <a:ext uri="{FF2B5EF4-FFF2-40B4-BE49-F238E27FC236}">
                    <a16:creationId xmlns:a16="http://schemas.microsoft.com/office/drawing/2014/main" id="{AB1CF746-87BB-40EA-B3D7-8753AB51E4CC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01" name="Group 700">
                <a:extLst>
                  <a:ext uri="{FF2B5EF4-FFF2-40B4-BE49-F238E27FC236}">
                    <a16:creationId xmlns:a16="http://schemas.microsoft.com/office/drawing/2014/main" id="{168B9D60-1575-40A6-AA41-D98AEDF156D7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707" name="Straight Connector 706">
                  <a:extLst>
                    <a:ext uri="{FF2B5EF4-FFF2-40B4-BE49-F238E27FC236}">
                      <a16:creationId xmlns:a16="http://schemas.microsoft.com/office/drawing/2014/main" id="{3CB6B40D-749E-4239-852F-C3BEC34A4A58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708" name="Straight Connector 707">
                  <a:extLst>
                    <a:ext uri="{FF2B5EF4-FFF2-40B4-BE49-F238E27FC236}">
                      <a16:creationId xmlns:a16="http://schemas.microsoft.com/office/drawing/2014/main" id="{13E5C9EB-6185-4345-A3EE-9535CD57623A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709" name="Straight Connector 708">
                  <a:extLst>
                    <a:ext uri="{FF2B5EF4-FFF2-40B4-BE49-F238E27FC236}">
                      <a16:creationId xmlns:a16="http://schemas.microsoft.com/office/drawing/2014/main" id="{7C9B1F9B-BAB9-49D8-8BFF-FF4189408F03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702" name="Oval 4">
                <a:extLst>
                  <a:ext uri="{FF2B5EF4-FFF2-40B4-BE49-F238E27FC236}">
                    <a16:creationId xmlns:a16="http://schemas.microsoft.com/office/drawing/2014/main" id="{89605901-A9A9-4FB8-A0F8-13442A248F84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3" name="Oval 702">
                <a:extLst>
                  <a:ext uri="{FF2B5EF4-FFF2-40B4-BE49-F238E27FC236}">
                    <a16:creationId xmlns:a16="http://schemas.microsoft.com/office/drawing/2014/main" id="{107E6545-E8F5-46B8-9F9A-D47973E3265D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4" name="Oval 703">
                <a:extLst>
                  <a:ext uri="{FF2B5EF4-FFF2-40B4-BE49-F238E27FC236}">
                    <a16:creationId xmlns:a16="http://schemas.microsoft.com/office/drawing/2014/main" id="{44269A57-63A0-4EE3-9737-850EA0849E5A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" name="Oval 704">
                <a:extLst>
                  <a:ext uri="{FF2B5EF4-FFF2-40B4-BE49-F238E27FC236}">
                    <a16:creationId xmlns:a16="http://schemas.microsoft.com/office/drawing/2014/main" id="{594CDCA7-3646-407A-9A88-4CBB1E5E00D8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" name="Oval 705">
                <a:extLst>
                  <a:ext uri="{FF2B5EF4-FFF2-40B4-BE49-F238E27FC236}">
                    <a16:creationId xmlns:a16="http://schemas.microsoft.com/office/drawing/2014/main" id="{66E16342-8865-4778-8D6D-1F4F8D5488EB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BB1707AE-031B-4DF3-80C5-A3D5A7291A68}"/>
                </a:ext>
              </a:extLst>
            </p:cNvPr>
            <p:cNvGrpSpPr/>
            <p:nvPr/>
          </p:nvGrpSpPr>
          <p:grpSpPr>
            <a:xfrm>
              <a:off x="-2125641" y="3880550"/>
              <a:ext cx="326760" cy="231879"/>
              <a:chOff x="2751023" y="2876401"/>
              <a:chExt cx="306685" cy="217634"/>
            </a:xfrm>
          </p:grpSpPr>
          <p:sp>
            <p:nvSpPr>
              <p:cNvPr id="711" name="Chord 14349">
                <a:extLst>
                  <a:ext uri="{FF2B5EF4-FFF2-40B4-BE49-F238E27FC236}">
                    <a16:creationId xmlns:a16="http://schemas.microsoft.com/office/drawing/2014/main" id="{A1B54D89-DCC2-411A-86EF-6223C89EB494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2" name="Chord 14349">
                <a:extLst>
                  <a:ext uri="{FF2B5EF4-FFF2-40B4-BE49-F238E27FC236}">
                    <a16:creationId xmlns:a16="http://schemas.microsoft.com/office/drawing/2014/main" id="{95A3BBBE-9953-4F78-B96B-247D66E976E4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F6410E7-B80F-42DF-9265-6DEC46879AF2}"/>
                </a:ext>
              </a:extLst>
            </p:cNvPr>
            <p:cNvSpPr/>
            <p:nvPr/>
          </p:nvSpPr>
          <p:spPr>
            <a:xfrm>
              <a:off x="-2021686" y="3747301"/>
              <a:ext cx="106718" cy="92391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11240E14-6FA4-4CE3-8303-81D8741E8454}"/>
                </a:ext>
              </a:extLst>
            </p:cNvPr>
            <p:cNvGrpSpPr/>
            <p:nvPr/>
          </p:nvGrpSpPr>
          <p:grpSpPr>
            <a:xfrm rot="21065011">
              <a:off x="-2330596" y="3448653"/>
              <a:ext cx="326114" cy="210162"/>
              <a:chOff x="5136060" y="1710152"/>
              <a:chExt cx="538831" cy="347248"/>
            </a:xfrm>
          </p:grpSpPr>
          <p:sp>
            <p:nvSpPr>
              <p:cNvPr id="716" name="Oval 5">
                <a:extLst>
                  <a:ext uri="{FF2B5EF4-FFF2-40B4-BE49-F238E27FC236}">
                    <a16:creationId xmlns:a16="http://schemas.microsoft.com/office/drawing/2014/main" id="{2DFD8C50-4583-49FE-9B67-C1DA5B2D481C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7" name="Group 716">
                <a:extLst>
                  <a:ext uri="{FF2B5EF4-FFF2-40B4-BE49-F238E27FC236}">
                    <a16:creationId xmlns:a16="http://schemas.microsoft.com/office/drawing/2014/main" id="{99CF994E-6BAC-426A-A0D2-B9878E59FEBF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723" name="Straight Connector 722">
                  <a:extLst>
                    <a:ext uri="{FF2B5EF4-FFF2-40B4-BE49-F238E27FC236}">
                      <a16:creationId xmlns:a16="http://schemas.microsoft.com/office/drawing/2014/main" id="{50A64E8F-6674-4304-9D0C-465DDD7355D0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724" name="Straight Connector 723">
                  <a:extLst>
                    <a:ext uri="{FF2B5EF4-FFF2-40B4-BE49-F238E27FC236}">
                      <a16:creationId xmlns:a16="http://schemas.microsoft.com/office/drawing/2014/main" id="{461568D3-661D-4B70-B033-60150B4B9CB8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725" name="Straight Connector 724">
                  <a:extLst>
                    <a:ext uri="{FF2B5EF4-FFF2-40B4-BE49-F238E27FC236}">
                      <a16:creationId xmlns:a16="http://schemas.microsoft.com/office/drawing/2014/main" id="{9FE17775-EBFD-4556-B899-1BD98519636D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718" name="Oval 4">
                <a:extLst>
                  <a:ext uri="{FF2B5EF4-FFF2-40B4-BE49-F238E27FC236}">
                    <a16:creationId xmlns:a16="http://schemas.microsoft.com/office/drawing/2014/main" id="{763D876E-6341-47E1-ABBD-4731F11A05B0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Oval 718">
                <a:extLst>
                  <a:ext uri="{FF2B5EF4-FFF2-40B4-BE49-F238E27FC236}">
                    <a16:creationId xmlns:a16="http://schemas.microsoft.com/office/drawing/2014/main" id="{4E236032-B2F9-46F2-99B6-CEC6D956CC6B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Oval 719">
                <a:extLst>
                  <a:ext uri="{FF2B5EF4-FFF2-40B4-BE49-F238E27FC236}">
                    <a16:creationId xmlns:a16="http://schemas.microsoft.com/office/drawing/2014/main" id="{D23CC7E9-64DA-4D73-A2B4-B4E24CC14CED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Oval 720">
                <a:extLst>
                  <a:ext uri="{FF2B5EF4-FFF2-40B4-BE49-F238E27FC236}">
                    <a16:creationId xmlns:a16="http://schemas.microsoft.com/office/drawing/2014/main" id="{DA1E7026-396E-4E83-ABD8-30167EDA8CDB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Oval 721">
                <a:extLst>
                  <a:ext uri="{FF2B5EF4-FFF2-40B4-BE49-F238E27FC236}">
                    <a16:creationId xmlns:a16="http://schemas.microsoft.com/office/drawing/2014/main" id="{0AE0B8DC-5904-4FC3-8FA8-DD96A5D9AC24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7C94BD0D-A364-469C-BC63-D93C0E147823}"/>
                </a:ext>
              </a:extLst>
            </p:cNvPr>
            <p:cNvSpPr/>
            <p:nvPr/>
          </p:nvSpPr>
          <p:spPr>
            <a:xfrm>
              <a:off x="-2650130" y="2400184"/>
              <a:ext cx="1334498" cy="1238085"/>
            </a:xfrm>
            <a:custGeom>
              <a:avLst/>
              <a:gdLst>
                <a:gd name="connsiteX0" fmla="*/ 0 w 276225"/>
                <a:gd name="connsiteY0" fmla="*/ 240506 h 240506"/>
                <a:gd name="connsiteX1" fmla="*/ 85725 w 276225"/>
                <a:gd name="connsiteY1" fmla="*/ 197643 h 240506"/>
                <a:gd name="connsiteX2" fmla="*/ 192881 w 276225"/>
                <a:gd name="connsiteY2" fmla="*/ 142875 h 240506"/>
                <a:gd name="connsiteX3" fmla="*/ 276225 w 276225"/>
                <a:gd name="connsiteY3" fmla="*/ 197643 h 240506"/>
                <a:gd name="connsiteX4" fmla="*/ 257175 w 276225"/>
                <a:gd name="connsiteY4" fmla="*/ 130968 h 240506"/>
                <a:gd name="connsiteX5" fmla="*/ 192881 w 276225"/>
                <a:gd name="connsiteY5" fmla="*/ 95250 h 240506"/>
                <a:gd name="connsiteX6" fmla="*/ 211931 w 276225"/>
                <a:gd name="connsiteY6" fmla="*/ 28575 h 240506"/>
                <a:gd name="connsiteX7" fmla="*/ 133350 w 276225"/>
                <a:gd name="connsiteY7" fmla="*/ 0 h 240506"/>
                <a:gd name="connsiteX8" fmla="*/ 66675 w 276225"/>
                <a:gd name="connsiteY8" fmla="*/ 50006 h 240506"/>
                <a:gd name="connsiteX9" fmla="*/ 88106 w 276225"/>
                <a:gd name="connsiteY9" fmla="*/ 97631 h 240506"/>
                <a:gd name="connsiteX10" fmla="*/ 9525 w 276225"/>
                <a:gd name="connsiteY10" fmla="*/ 140493 h 240506"/>
                <a:gd name="connsiteX11" fmla="*/ 0 w 276225"/>
                <a:gd name="connsiteY11" fmla="*/ 240506 h 240506"/>
                <a:gd name="connsiteX0" fmla="*/ 0 w 290512"/>
                <a:gd name="connsiteY0" fmla="*/ 235744 h 235744"/>
                <a:gd name="connsiteX1" fmla="*/ 100012 w 290512"/>
                <a:gd name="connsiteY1" fmla="*/ 197643 h 235744"/>
                <a:gd name="connsiteX2" fmla="*/ 207168 w 290512"/>
                <a:gd name="connsiteY2" fmla="*/ 142875 h 235744"/>
                <a:gd name="connsiteX3" fmla="*/ 290512 w 290512"/>
                <a:gd name="connsiteY3" fmla="*/ 197643 h 235744"/>
                <a:gd name="connsiteX4" fmla="*/ 271462 w 290512"/>
                <a:gd name="connsiteY4" fmla="*/ 130968 h 235744"/>
                <a:gd name="connsiteX5" fmla="*/ 207168 w 290512"/>
                <a:gd name="connsiteY5" fmla="*/ 95250 h 235744"/>
                <a:gd name="connsiteX6" fmla="*/ 226218 w 290512"/>
                <a:gd name="connsiteY6" fmla="*/ 28575 h 235744"/>
                <a:gd name="connsiteX7" fmla="*/ 147637 w 290512"/>
                <a:gd name="connsiteY7" fmla="*/ 0 h 235744"/>
                <a:gd name="connsiteX8" fmla="*/ 80962 w 290512"/>
                <a:gd name="connsiteY8" fmla="*/ 50006 h 235744"/>
                <a:gd name="connsiteX9" fmla="*/ 102393 w 290512"/>
                <a:gd name="connsiteY9" fmla="*/ 97631 h 235744"/>
                <a:gd name="connsiteX10" fmla="*/ 23812 w 290512"/>
                <a:gd name="connsiteY10" fmla="*/ 140493 h 235744"/>
                <a:gd name="connsiteX11" fmla="*/ 0 w 290512"/>
                <a:gd name="connsiteY11" fmla="*/ 235744 h 235744"/>
                <a:gd name="connsiteX0" fmla="*/ 2646 w 293158"/>
                <a:gd name="connsiteY0" fmla="*/ 235744 h 235744"/>
                <a:gd name="connsiteX1" fmla="*/ 102658 w 293158"/>
                <a:gd name="connsiteY1" fmla="*/ 197643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3158"/>
                <a:gd name="connsiteY0" fmla="*/ 235744 h 235744"/>
                <a:gd name="connsiteX1" fmla="*/ 102658 w 293158"/>
                <a:gd name="connsiteY1" fmla="*/ 197643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3158"/>
                <a:gd name="connsiteY0" fmla="*/ 235744 h 235744"/>
                <a:gd name="connsiteX1" fmla="*/ 102658 w 293158"/>
                <a:gd name="connsiteY1" fmla="*/ 197643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3158"/>
                <a:gd name="connsiteY0" fmla="*/ 235744 h 235744"/>
                <a:gd name="connsiteX1" fmla="*/ 112183 w 293158"/>
                <a:gd name="connsiteY1" fmla="*/ 192880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3158"/>
                <a:gd name="connsiteY0" fmla="*/ 235744 h 235744"/>
                <a:gd name="connsiteX1" fmla="*/ 112183 w 293158"/>
                <a:gd name="connsiteY1" fmla="*/ 192880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3158"/>
                <a:gd name="connsiteY0" fmla="*/ 235744 h 235744"/>
                <a:gd name="connsiteX1" fmla="*/ 112183 w 293158"/>
                <a:gd name="connsiteY1" fmla="*/ 192880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3158"/>
                <a:gd name="connsiteY0" fmla="*/ 235744 h 235744"/>
                <a:gd name="connsiteX1" fmla="*/ 112183 w 293158"/>
                <a:gd name="connsiteY1" fmla="*/ 192880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3158"/>
                <a:gd name="connsiteY0" fmla="*/ 235744 h 235744"/>
                <a:gd name="connsiteX1" fmla="*/ 112183 w 293158"/>
                <a:gd name="connsiteY1" fmla="*/ 192880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3158"/>
                <a:gd name="connsiteY0" fmla="*/ 235744 h 235744"/>
                <a:gd name="connsiteX1" fmla="*/ 112183 w 293158"/>
                <a:gd name="connsiteY1" fmla="*/ 192880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3158"/>
                <a:gd name="connsiteY0" fmla="*/ 235744 h 235744"/>
                <a:gd name="connsiteX1" fmla="*/ 112183 w 293158"/>
                <a:gd name="connsiteY1" fmla="*/ 192880 h 235744"/>
                <a:gd name="connsiteX2" fmla="*/ 209814 w 293158"/>
                <a:gd name="connsiteY2" fmla="*/ 142875 h 235744"/>
                <a:gd name="connsiteX3" fmla="*/ 293158 w 293158"/>
                <a:gd name="connsiteY3" fmla="*/ 197643 h 235744"/>
                <a:gd name="connsiteX4" fmla="*/ 274108 w 293158"/>
                <a:gd name="connsiteY4" fmla="*/ 130968 h 235744"/>
                <a:gd name="connsiteX5" fmla="*/ 209814 w 293158"/>
                <a:gd name="connsiteY5" fmla="*/ 95250 h 235744"/>
                <a:gd name="connsiteX6" fmla="*/ 228864 w 293158"/>
                <a:gd name="connsiteY6" fmla="*/ 28575 h 235744"/>
                <a:gd name="connsiteX7" fmla="*/ 150283 w 293158"/>
                <a:gd name="connsiteY7" fmla="*/ 0 h 235744"/>
                <a:gd name="connsiteX8" fmla="*/ 83608 w 293158"/>
                <a:gd name="connsiteY8" fmla="*/ 50006 h 235744"/>
                <a:gd name="connsiteX9" fmla="*/ 105039 w 293158"/>
                <a:gd name="connsiteY9" fmla="*/ 97631 h 235744"/>
                <a:gd name="connsiteX10" fmla="*/ 26458 w 293158"/>
                <a:gd name="connsiteY10" fmla="*/ 140493 h 235744"/>
                <a:gd name="connsiteX11" fmla="*/ 2646 w 293158"/>
                <a:gd name="connsiteY11" fmla="*/ 235744 h 235744"/>
                <a:gd name="connsiteX0" fmla="*/ 2646 w 298528"/>
                <a:gd name="connsiteY0" fmla="*/ 235744 h 235744"/>
                <a:gd name="connsiteX1" fmla="*/ 112183 w 298528"/>
                <a:gd name="connsiteY1" fmla="*/ 192880 h 235744"/>
                <a:gd name="connsiteX2" fmla="*/ 209814 w 298528"/>
                <a:gd name="connsiteY2" fmla="*/ 142875 h 235744"/>
                <a:gd name="connsiteX3" fmla="*/ 293158 w 298528"/>
                <a:gd name="connsiteY3" fmla="*/ 197643 h 235744"/>
                <a:gd name="connsiteX4" fmla="*/ 274108 w 298528"/>
                <a:gd name="connsiteY4" fmla="*/ 130968 h 235744"/>
                <a:gd name="connsiteX5" fmla="*/ 209814 w 298528"/>
                <a:gd name="connsiteY5" fmla="*/ 95250 h 235744"/>
                <a:gd name="connsiteX6" fmla="*/ 228864 w 298528"/>
                <a:gd name="connsiteY6" fmla="*/ 28575 h 235744"/>
                <a:gd name="connsiteX7" fmla="*/ 150283 w 298528"/>
                <a:gd name="connsiteY7" fmla="*/ 0 h 235744"/>
                <a:gd name="connsiteX8" fmla="*/ 83608 w 298528"/>
                <a:gd name="connsiteY8" fmla="*/ 50006 h 235744"/>
                <a:gd name="connsiteX9" fmla="*/ 105039 w 298528"/>
                <a:gd name="connsiteY9" fmla="*/ 97631 h 235744"/>
                <a:gd name="connsiteX10" fmla="*/ 26458 w 298528"/>
                <a:gd name="connsiteY10" fmla="*/ 140493 h 235744"/>
                <a:gd name="connsiteX11" fmla="*/ 2646 w 298528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105039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105039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105039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105039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105039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105039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105039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105039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105039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97895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97895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97895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2646 w 299575"/>
                <a:gd name="connsiteY0" fmla="*/ 235744 h 235744"/>
                <a:gd name="connsiteX1" fmla="*/ 112183 w 299575"/>
                <a:gd name="connsiteY1" fmla="*/ 192880 h 235744"/>
                <a:gd name="connsiteX2" fmla="*/ 209814 w 299575"/>
                <a:gd name="connsiteY2" fmla="*/ 142875 h 235744"/>
                <a:gd name="connsiteX3" fmla="*/ 293158 w 299575"/>
                <a:gd name="connsiteY3" fmla="*/ 197643 h 235744"/>
                <a:gd name="connsiteX4" fmla="*/ 281251 w 299575"/>
                <a:gd name="connsiteY4" fmla="*/ 114300 h 235744"/>
                <a:gd name="connsiteX5" fmla="*/ 209814 w 299575"/>
                <a:gd name="connsiteY5" fmla="*/ 95250 h 235744"/>
                <a:gd name="connsiteX6" fmla="*/ 228864 w 299575"/>
                <a:gd name="connsiteY6" fmla="*/ 28575 h 235744"/>
                <a:gd name="connsiteX7" fmla="*/ 150283 w 299575"/>
                <a:gd name="connsiteY7" fmla="*/ 0 h 235744"/>
                <a:gd name="connsiteX8" fmla="*/ 83608 w 299575"/>
                <a:gd name="connsiteY8" fmla="*/ 50006 h 235744"/>
                <a:gd name="connsiteX9" fmla="*/ 97895 w 299575"/>
                <a:gd name="connsiteY9" fmla="*/ 97631 h 235744"/>
                <a:gd name="connsiteX10" fmla="*/ 26458 w 299575"/>
                <a:gd name="connsiteY10" fmla="*/ 140493 h 235744"/>
                <a:gd name="connsiteX11" fmla="*/ 2646 w 299575"/>
                <a:gd name="connsiteY11" fmla="*/ 235744 h 235744"/>
                <a:gd name="connsiteX0" fmla="*/ 3239 w 300168"/>
                <a:gd name="connsiteY0" fmla="*/ 235744 h 235744"/>
                <a:gd name="connsiteX1" fmla="*/ 112776 w 300168"/>
                <a:gd name="connsiteY1" fmla="*/ 192880 h 235744"/>
                <a:gd name="connsiteX2" fmla="*/ 210407 w 300168"/>
                <a:gd name="connsiteY2" fmla="*/ 142875 h 235744"/>
                <a:gd name="connsiteX3" fmla="*/ 293751 w 300168"/>
                <a:gd name="connsiteY3" fmla="*/ 197643 h 235744"/>
                <a:gd name="connsiteX4" fmla="*/ 281844 w 300168"/>
                <a:gd name="connsiteY4" fmla="*/ 114300 h 235744"/>
                <a:gd name="connsiteX5" fmla="*/ 210407 w 300168"/>
                <a:gd name="connsiteY5" fmla="*/ 95250 h 235744"/>
                <a:gd name="connsiteX6" fmla="*/ 229457 w 300168"/>
                <a:gd name="connsiteY6" fmla="*/ 28575 h 235744"/>
                <a:gd name="connsiteX7" fmla="*/ 150876 w 300168"/>
                <a:gd name="connsiteY7" fmla="*/ 0 h 235744"/>
                <a:gd name="connsiteX8" fmla="*/ 84201 w 300168"/>
                <a:gd name="connsiteY8" fmla="*/ 50006 h 235744"/>
                <a:gd name="connsiteX9" fmla="*/ 98488 w 300168"/>
                <a:gd name="connsiteY9" fmla="*/ 97631 h 235744"/>
                <a:gd name="connsiteX10" fmla="*/ 27051 w 300168"/>
                <a:gd name="connsiteY10" fmla="*/ 140493 h 235744"/>
                <a:gd name="connsiteX11" fmla="*/ 3239 w 300168"/>
                <a:gd name="connsiteY11" fmla="*/ 235744 h 235744"/>
                <a:gd name="connsiteX0" fmla="*/ 1491 w 298420"/>
                <a:gd name="connsiteY0" fmla="*/ 235744 h 235744"/>
                <a:gd name="connsiteX1" fmla="*/ 111028 w 298420"/>
                <a:gd name="connsiteY1" fmla="*/ 192880 h 235744"/>
                <a:gd name="connsiteX2" fmla="*/ 208659 w 298420"/>
                <a:gd name="connsiteY2" fmla="*/ 142875 h 235744"/>
                <a:gd name="connsiteX3" fmla="*/ 292003 w 298420"/>
                <a:gd name="connsiteY3" fmla="*/ 197643 h 235744"/>
                <a:gd name="connsiteX4" fmla="*/ 280096 w 298420"/>
                <a:gd name="connsiteY4" fmla="*/ 114300 h 235744"/>
                <a:gd name="connsiteX5" fmla="*/ 208659 w 298420"/>
                <a:gd name="connsiteY5" fmla="*/ 95250 h 235744"/>
                <a:gd name="connsiteX6" fmla="*/ 227709 w 298420"/>
                <a:gd name="connsiteY6" fmla="*/ 28575 h 235744"/>
                <a:gd name="connsiteX7" fmla="*/ 149128 w 298420"/>
                <a:gd name="connsiteY7" fmla="*/ 0 h 235744"/>
                <a:gd name="connsiteX8" fmla="*/ 82453 w 298420"/>
                <a:gd name="connsiteY8" fmla="*/ 50006 h 235744"/>
                <a:gd name="connsiteX9" fmla="*/ 96740 w 298420"/>
                <a:gd name="connsiteY9" fmla="*/ 97631 h 235744"/>
                <a:gd name="connsiteX10" fmla="*/ 25303 w 298420"/>
                <a:gd name="connsiteY10" fmla="*/ 140493 h 235744"/>
                <a:gd name="connsiteX11" fmla="*/ 1491 w 298420"/>
                <a:gd name="connsiteY11" fmla="*/ 235744 h 235744"/>
                <a:gd name="connsiteX0" fmla="*/ 1491 w 300756"/>
                <a:gd name="connsiteY0" fmla="*/ 235744 h 235744"/>
                <a:gd name="connsiteX1" fmla="*/ 111028 w 300756"/>
                <a:gd name="connsiteY1" fmla="*/ 192880 h 235744"/>
                <a:gd name="connsiteX2" fmla="*/ 208659 w 300756"/>
                <a:gd name="connsiteY2" fmla="*/ 142875 h 235744"/>
                <a:gd name="connsiteX3" fmla="*/ 292003 w 300756"/>
                <a:gd name="connsiteY3" fmla="*/ 197643 h 235744"/>
                <a:gd name="connsiteX4" fmla="*/ 280096 w 300756"/>
                <a:gd name="connsiteY4" fmla="*/ 114300 h 235744"/>
                <a:gd name="connsiteX5" fmla="*/ 208659 w 300756"/>
                <a:gd name="connsiteY5" fmla="*/ 95250 h 235744"/>
                <a:gd name="connsiteX6" fmla="*/ 227709 w 300756"/>
                <a:gd name="connsiteY6" fmla="*/ 28575 h 235744"/>
                <a:gd name="connsiteX7" fmla="*/ 149128 w 300756"/>
                <a:gd name="connsiteY7" fmla="*/ 0 h 235744"/>
                <a:gd name="connsiteX8" fmla="*/ 82453 w 300756"/>
                <a:gd name="connsiteY8" fmla="*/ 50006 h 235744"/>
                <a:gd name="connsiteX9" fmla="*/ 96740 w 300756"/>
                <a:gd name="connsiteY9" fmla="*/ 97631 h 235744"/>
                <a:gd name="connsiteX10" fmla="*/ 25303 w 300756"/>
                <a:gd name="connsiteY10" fmla="*/ 140493 h 235744"/>
                <a:gd name="connsiteX11" fmla="*/ 1491 w 300756"/>
                <a:gd name="connsiteY11" fmla="*/ 235744 h 235744"/>
                <a:gd name="connsiteX0" fmla="*/ 1491 w 302869"/>
                <a:gd name="connsiteY0" fmla="*/ 235744 h 235744"/>
                <a:gd name="connsiteX1" fmla="*/ 111028 w 302869"/>
                <a:gd name="connsiteY1" fmla="*/ 192880 h 235744"/>
                <a:gd name="connsiteX2" fmla="*/ 208659 w 302869"/>
                <a:gd name="connsiteY2" fmla="*/ 142875 h 235744"/>
                <a:gd name="connsiteX3" fmla="*/ 292003 w 302869"/>
                <a:gd name="connsiteY3" fmla="*/ 197643 h 235744"/>
                <a:gd name="connsiteX4" fmla="*/ 280096 w 302869"/>
                <a:gd name="connsiteY4" fmla="*/ 114300 h 235744"/>
                <a:gd name="connsiteX5" fmla="*/ 208659 w 302869"/>
                <a:gd name="connsiteY5" fmla="*/ 95250 h 235744"/>
                <a:gd name="connsiteX6" fmla="*/ 227709 w 302869"/>
                <a:gd name="connsiteY6" fmla="*/ 28575 h 235744"/>
                <a:gd name="connsiteX7" fmla="*/ 149128 w 302869"/>
                <a:gd name="connsiteY7" fmla="*/ 0 h 235744"/>
                <a:gd name="connsiteX8" fmla="*/ 82453 w 302869"/>
                <a:gd name="connsiteY8" fmla="*/ 50006 h 235744"/>
                <a:gd name="connsiteX9" fmla="*/ 96740 w 302869"/>
                <a:gd name="connsiteY9" fmla="*/ 97631 h 235744"/>
                <a:gd name="connsiteX10" fmla="*/ 25303 w 302869"/>
                <a:gd name="connsiteY10" fmla="*/ 140493 h 235744"/>
                <a:gd name="connsiteX11" fmla="*/ 1491 w 302869"/>
                <a:gd name="connsiteY11" fmla="*/ 235744 h 235744"/>
                <a:gd name="connsiteX0" fmla="*/ 1491 w 314142"/>
                <a:gd name="connsiteY0" fmla="*/ 235744 h 235744"/>
                <a:gd name="connsiteX1" fmla="*/ 111028 w 314142"/>
                <a:gd name="connsiteY1" fmla="*/ 192880 h 235744"/>
                <a:gd name="connsiteX2" fmla="*/ 208659 w 314142"/>
                <a:gd name="connsiteY2" fmla="*/ 142875 h 235744"/>
                <a:gd name="connsiteX3" fmla="*/ 306291 w 314142"/>
                <a:gd name="connsiteY3" fmla="*/ 200024 h 235744"/>
                <a:gd name="connsiteX4" fmla="*/ 280096 w 314142"/>
                <a:gd name="connsiteY4" fmla="*/ 114300 h 235744"/>
                <a:gd name="connsiteX5" fmla="*/ 208659 w 314142"/>
                <a:gd name="connsiteY5" fmla="*/ 95250 h 235744"/>
                <a:gd name="connsiteX6" fmla="*/ 227709 w 314142"/>
                <a:gd name="connsiteY6" fmla="*/ 28575 h 235744"/>
                <a:gd name="connsiteX7" fmla="*/ 149128 w 314142"/>
                <a:gd name="connsiteY7" fmla="*/ 0 h 235744"/>
                <a:gd name="connsiteX8" fmla="*/ 82453 w 314142"/>
                <a:gd name="connsiteY8" fmla="*/ 50006 h 235744"/>
                <a:gd name="connsiteX9" fmla="*/ 96740 w 314142"/>
                <a:gd name="connsiteY9" fmla="*/ 97631 h 235744"/>
                <a:gd name="connsiteX10" fmla="*/ 25303 w 314142"/>
                <a:gd name="connsiteY10" fmla="*/ 140493 h 235744"/>
                <a:gd name="connsiteX11" fmla="*/ 1491 w 314142"/>
                <a:gd name="connsiteY11" fmla="*/ 235744 h 235744"/>
                <a:gd name="connsiteX0" fmla="*/ 1491 w 314142"/>
                <a:gd name="connsiteY0" fmla="*/ 235744 h 235744"/>
                <a:gd name="connsiteX1" fmla="*/ 111028 w 314142"/>
                <a:gd name="connsiteY1" fmla="*/ 192880 h 235744"/>
                <a:gd name="connsiteX2" fmla="*/ 208659 w 314142"/>
                <a:gd name="connsiteY2" fmla="*/ 142875 h 235744"/>
                <a:gd name="connsiteX3" fmla="*/ 306291 w 314142"/>
                <a:gd name="connsiteY3" fmla="*/ 200024 h 235744"/>
                <a:gd name="connsiteX4" fmla="*/ 280096 w 314142"/>
                <a:gd name="connsiteY4" fmla="*/ 114300 h 235744"/>
                <a:gd name="connsiteX5" fmla="*/ 208659 w 314142"/>
                <a:gd name="connsiteY5" fmla="*/ 95250 h 235744"/>
                <a:gd name="connsiteX6" fmla="*/ 227709 w 314142"/>
                <a:gd name="connsiteY6" fmla="*/ 28575 h 235744"/>
                <a:gd name="connsiteX7" fmla="*/ 149128 w 314142"/>
                <a:gd name="connsiteY7" fmla="*/ 0 h 235744"/>
                <a:gd name="connsiteX8" fmla="*/ 82453 w 314142"/>
                <a:gd name="connsiteY8" fmla="*/ 50006 h 235744"/>
                <a:gd name="connsiteX9" fmla="*/ 96740 w 314142"/>
                <a:gd name="connsiteY9" fmla="*/ 97631 h 235744"/>
                <a:gd name="connsiteX10" fmla="*/ 25303 w 314142"/>
                <a:gd name="connsiteY10" fmla="*/ 140493 h 235744"/>
                <a:gd name="connsiteX11" fmla="*/ 1491 w 314142"/>
                <a:gd name="connsiteY11" fmla="*/ 235744 h 235744"/>
                <a:gd name="connsiteX0" fmla="*/ 1491 w 314142"/>
                <a:gd name="connsiteY0" fmla="*/ 235744 h 235744"/>
                <a:gd name="connsiteX1" fmla="*/ 111028 w 314142"/>
                <a:gd name="connsiteY1" fmla="*/ 192880 h 235744"/>
                <a:gd name="connsiteX2" fmla="*/ 208659 w 314142"/>
                <a:gd name="connsiteY2" fmla="*/ 142875 h 235744"/>
                <a:gd name="connsiteX3" fmla="*/ 306291 w 314142"/>
                <a:gd name="connsiteY3" fmla="*/ 200024 h 235744"/>
                <a:gd name="connsiteX4" fmla="*/ 280096 w 314142"/>
                <a:gd name="connsiteY4" fmla="*/ 114300 h 235744"/>
                <a:gd name="connsiteX5" fmla="*/ 208659 w 314142"/>
                <a:gd name="connsiteY5" fmla="*/ 95250 h 235744"/>
                <a:gd name="connsiteX6" fmla="*/ 227709 w 314142"/>
                <a:gd name="connsiteY6" fmla="*/ 28575 h 235744"/>
                <a:gd name="connsiteX7" fmla="*/ 149128 w 314142"/>
                <a:gd name="connsiteY7" fmla="*/ 0 h 235744"/>
                <a:gd name="connsiteX8" fmla="*/ 82453 w 314142"/>
                <a:gd name="connsiteY8" fmla="*/ 50006 h 235744"/>
                <a:gd name="connsiteX9" fmla="*/ 96740 w 314142"/>
                <a:gd name="connsiteY9" fmla="*/ 97631 h 235744"/>
                <a:gd name="connsiteX10" fmla="*/ 25303 w 314142"/>
                <a:gd name="connsiteY10" fmla="*/ 140493 h 235744"/>
                <a:gd name="connsiteX11" fmla="*/ 1491 w 314142"/>
                <a:gd name="connsiteY11" fmla="*/ 235744 h 235744"/>
                <a:gd name="connsiteX0" fmla="*/ 1491 w 314142"/>
                <a:gd name="connsiteY0" fmla="*/ 235744 h 235744"/>
                <a:gd name="connsiteX1" fmla="*/ 111028 w 314142"/>
                <a:gd name="connsiteY1" fmla="*/ 192880 h 235744"/>
                <a:gd name="connsiteX2" fmla="*/ 208659 w 314142"/>
                <a:gd name="connsiteY2" fmla="*/ 142875 h 235744"/>
                <a:gd name="connsiteX3" fmla="*/ 306291 w 314142"/>
                <a:gd name="connsiteY3" fmla="*/ 200024 h 235744"/>
                <a:gd name="connsiteX4" fmla="*/ 280096 w 314142"/>
                <a:gd name="connsiteY4" fmla="*/ 114300 h 235744"/>
                <a:gd name="connsiteX5" fmla="*/ 208659 w 314142"/>
                <a:gd name="connsiteY5" fmla="*/ 95250 h 235744"/>
                <a:gd name="connsiteX6" fmla="*/ 227709 w 314142"/>
                <a:gd name="connsiteY6" fmla="*/ 28575 h 235744"/>
                <a:gd name="connsiteX7" fmla="*/ 149128 w 314142"/>
                <a:gd name="connsiteY7" fmla="*/ 0 h 235744"/>
                <a:gd name="connsiteX8" fmla="*/ 82453 w 314142"/>
                <a:gd name="connsiteY8" fmla="*/ 50006 h 235744"/>
                <a:gd name="connsiteX9" fmla="*/ 96740 w 314142"/>
                <a:gd name="connsiteY9" fmla="*/ 97631 h 235744"/>
                <a:gd name="connsiteX10" fmla="*/ 25303 w 314142"/>
                <a:gd name="connsiteY10" fmla="*/ 140493 h 235744"/>
                <a:gd name="connsiteX11" fmla="*/ 1491 w 314142"/>
                <a:gd name="connsiteY11" fmla="*/ 235744 h 235744"/>
                <a:gd name="connsiteX0" fmla="*/ 1491 w 314142"/>
                <a:gd name="connsiteY0" fmla="*/ 235744 h 235744"/>
                <a:gd name="connsiteX1" fmla="*/ 111028 w 314142"/>
                <a:gd name="connsiteY1" fmla="*/ 192880 h 235744"/>
                <a:gd name="connsiteX2" fmla="*/ 208659 w 314142"/>
                <a:gd name="connsiteY2" fmla="*/ 142875 h 235744"/>
                <a:gd name="connsiteX3" fmla="*/ 306291 w 314142"/>
                <a:gd name="connsiteY3" fmla="*/ 200024 h 235744"/>
                <a:gd name="connsiteX4" fmla="*/ 280096 w 314142"/>
                <a:gd name="connsiteY4" fmla="*/ 114300 h 235744"/>
                <a:gd name="connsiteX5" fmla="*/ 208659 w 314142"/>
                <a:gd name="connsiteY5" fmla="*/ 95250 h 235744"/>
                <a:gd name="connsiteX6" fmla="*/ 227709 w 314142"/>
                <a:gd name="connsiteY6" fmla="*/ 28575 h 235744"/>
                <a:gd name="connsiteX7" fmla="*/ 149128 w 314142"/>
                <a:gd name="connsiteY7" fmla="*/ 0 h 235744"/>
                <a:gd name="connsiteX8" fmla="*/ 82453 w 314142"/>
                <a:gd name="connsiteY8" fmla="*/ 50006 h 235744"/>
                <a:gd name="connsiteX9" fmla="*/ 96740 w 314142"/>
                <a:gd name="connsiteY9" fmla="*/ 97631 h 235744"/>
                <a:gd name="connsiteX10" fmla="*/ 25303 w 314142"/>
                <a:gd name="connsiteY10" fmla="*/ 140493 h 235744"/>
                <a:gd name="connsiteX11" fmla="*/ 1491 w 314142"/>
                <a:gd name="connsiteY11" fmla="*/ 235744 h 235744"/>
                <a:gd name="connsiteX0" fmla="*/ 1491 w 314142"/>
                <a:gd name="connsiteY0" fmla="*/ 235744 h 235744"/>
                <a:gd name="connsiteX1" fmla="*/ 111028 w 314142"/>
                <a:gd name="connsiteY1" fmla="*/ 192880 h 235744"/>
                <a:gd name="connsiteX2" fmla="*/ 208659 w 314142"/>
                <a:gd name="connsiteY2" fmla="*/ 142875 h 235744"/>
                <a:gd name="connsiteX3" fmla="*/ 306291 w 314142"/>
                <a:gd name="connsiteY3" fmla="*/ 200024 h 235744"/>
                <a:gd name="connsiteX4" fmla="*/ 280096 w 314142"/>
                <a:gd name="connsiteY4" fmla="*/ 114300 h 235744"/>
                <a:gd name="connsiteX5" fmla="*/ 208659 w 314142"/>
                <a:gd name="connsiteY5" fmla="*/ 95250 h 235744"/>
                <a:gd name="connsiteX6" fmla="*/ 227709 w 314142"/>
                <a:gd name="connsiteY6" fmla="*/ 28575 h 235744"/>
                <a:gd name="connsiteX7" fmla="*/ 149128 w 314142"/>
                <a:gd name="connsiteY7" fmla="*/ 0 h 235744"/>
                <a:gd name="connsiteX8" fmla="*/ 82453 w 314142"/>
                <a:gd name="connsiteY8" fmla="*/ 50006 h 235744"/>
                <a:gd name="connsiteX9" fmla="*/ 96740 w 314142"/>
                <a:gd name="connsiteY9" fmla="*/ 97631 h 235744"/>
                <a:gd name="connsiteX10" fmla="*/ 25303 w 314142"/>
                <a:gd name="connsiteY10" fmla="*/ 140493 h 235744"/>
                <a:gd name="connsiteX11" fmla="*/ 1491 w 314142"/>
                <a:gd name="connsiteY11" fmla="*/ 235744 h 235744"/>
                <a:gd name="connsiteX0" fmla="*/ 1491 w 314142"/>
                <a:gd name="connsiteY0" fmla="*/ 235744 h 235744"/>
                <a:gd name="connsiteX1" fmla="*/ 111028 w 314142"/>
                <a:gd name="connsiteY1" fmla="*/ 192880 h 235744"/>
                <a:gd name="connsiteX2" fmla="*/ 208659 w 314142"/>
                <a:gd name="connsiteY2" fmla="*/ 142875 h 235744"/>
                <a:gd name="connsiteX3" fmla="*/ 306291 w 314142"/>
                <a:gd name="connsiteY3" fmla="*/ 200024 h 235744"/>
                <a:gd name="connsiteX4" fmla="*/ 280096 w 314142"/>
                <a:gd name="connsiteY4" fmla="*/ 114300 h 235744"/>
                <a:gd name="connsiteX5" fmla="*/ 215803 w 314142"/>
                <a:gd name="connsiteY5" fmla="*/ 97632 h 235744"/>
                <a:gd name="connsiteX6" fmla="*/ 227709 w 314142"/>
                <a:gd name="connsiteY6" fmla="*/ 28575 h 235744"/>
                <a:gd name="connsiteX7" fmla="*/ 149128 w 314142"/>
                <a:gd name="connsiteY7" fmla="*/ 0 h 235744"/>
                <a:gd name="connsiteX8" fmla="*/ 82453 w 314142"/>
                <a:gd name="connsiteY8" fmla="*/ 50006 h 235744"/>
                <a:gd name="connsiteX9" fmla="*/ 96740 w 314142"/>
                <a:gd name="connsiteY9" fmla="*/ 97631 h 235744"/>
                <a:gd name="connsiteX10" fmla="*/ 25303 w 314142"/>
                <a:gd name="connsiteY10" fmla="*/ 140493 h 235744"/>
                <a:gd name="connsiteX11" fmla="*/ 1491 w 314142"/>
                <a:gd name="connsiteY11" fmla="*/ 235744 h 235744"/>
                <a:gd name="connsiteX0" fmla="*/ 1491 w 314142"/>
                <a:gd name="connsiteY0" fmla="*/ 235744 h 235744"/>
                <a:gd name="connsiteX1" fmla="*/ 111028 w 314142"/>
                <a:gd name="connsiteY1" fmla="*/ 192880 h 235744"/>
                <a:gd name="connsiteX2" fmla="*/ 208659 w 314142"/>
                <a:gd name="connsiteY2" fmla="*/ 142875 h 235744"/>
                <a:gd name="connsiteX3" fmla="*/ 306291 w 314142"/>
                <a:gd name="connsiteY3" fmla="*/ 200024 h 235744"/>
                <a:gd name="connsiteX4" fmla="*/ 280096 w 314142"/>
                <a:gd name="connsiteY4" fmla="*/ 114300 h 235744"/>
                <a:gd name="connsiteX5" fmla="*/ 215803 w 314142"/>
                <a:gd name="connsiteY5" fmla="*/ 97632 h 235744"/>
                <a:gd name="connsiteX6" fmla="*/ 227709 w 314142"/>
                <a:gd name="connsiteY6" fmla="*/ 28575 h 235744"/>
                <a:gd name="connsiteX7" fmla="*/ 149128 w 314142"/>
                <a:gd name="connsiteY7" fmla="*/ 0 h 235744"/>
                <a:gd name="connsiteX8" fmla="*/ 82453 w 314142"/>
                <a:gd name="connsiteY8" fmla="*/ 50006 h 235744"/>
                <a:gd name="connsiteX9" fmla="*/ 96740 w 314142"/>
                <a:gd name="connsiteY9" fmla="*/ 97631 h 235744"/>
                <a:gd name="connsiteX10" fmla="*/ 25303 w 314142"/>
                <a:gd name="connsiteY10" fmla="*/ 140493 h 235744"/>
                <a:gd name="connsiteX11" fmla="*/ 1491 w 314142"/>
                <a:gd name="connsiteY11" fmla="*/ 23574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142" h="235744">
                  <a:moveTo>
                    <a:pt x="1491" y="235744"/>
                  </a:moveTo>
                  <a:cubicBezTo>
                    <a:pt x="41973" y="213520"/>
                    <a:pt x="71718" y="189519"/>
                    <a:pt x="111028" y="192880"/>
                  </a:cubicBezTo>
                  <a:cubicBezTo>
                    <a:pt x="151092" y="196305"/>
                    <a:pt x="180084" y="170656"/>
                    <a:pt x="208659" y="142875"/>
                  </a:cubicBezTo>
                  <a:cubicBezTo>
                    <a:pt x="236440" y="169068"/>
                    <a:pt x="264222" y="188118"/>
                    <a:pt x="306291" y="200024"/>
                  </a:cubicBezTo>
                  <a:cubicBezTo>
                    <a:pt x="328517" y="168274"/>
                    <a:pt x="298353" y="143669"/>
                    <a:pt x="280096" y="114300"/>
                  </a:cubicBezTo>
                  <a:cubicBezTo>
                    <a:pt x="258666" y="100807"/>
                    <a:pt x="246759" y="103982"/>
                    <a:pt x="215803" y="97632"/>
                  </a:cubicBezTo>
                  <a:cubicBezTo>
                    <a:pt x="236440" y="70645"/>
                    <a:pt x="235646" y="55562"/>
                    <a:pt x="227709" y="28575"/>
                  </a:cubicBezTo>
                  <a:cubicBezTo>
                    <a:pt x="203896" y="2382"/>
                    <a:pt x="182465" y="0"/>
                    <a:pt x="149128" y="0"/>
                  </a:cubicBezTo>
                  <a:cubicBezTo>
                    <a:pt x="119759" y="2382"/>
                    <a:pt x="95153" y="21431"/>
                    <a:pt x="82453" y="50006"/>
                  </a:cubicBezTo>
                  <a:cubicBezTo>
                    <a:pt x="82453" y="68263"/>
                    <a:pt x="89596" y="81756"/>
                    <a:pt x="96740" y="97631"/>
                  </a:cubicBezTo>
                  <a:cubicBezTo>
                    <a:pt x="58640" y="102393"/>
                    <a:pt x="41971" y="119062"/>
                    <a:pt x="25303" y="140493"/>
                  </a:cubicBezTo>
                  <a:cubicBezTo>
                    <a:pt x="10222" y="172243"/>
                    <a:pt x="-4860" y="182563"/>
                    <a:pt x="1491" y="235744"/>
                  </a:cubicBezTo>
                  <a:close/>
                </a:path>
              </a:pathLst>
            </a:custGeom>
            <a:solidFill>
              <a:srgbClr val="FFC000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9F70E7E2-7553-4080-A032-CD293CDB5074}"/>
                </a:ext>
              </a:extLst>
            </p:cNvPr>
            <p:cNvGrpSpPr/>
            <p:nvPr/>
          </p:nvGrpSpPr>
          <p:grpSpPr>
            <a:xfrm>
              <a:off x="-2731495" y="4191469"/>
              <a:ext cx="1439505" cy="2109927"/>
              <a:chOff x="14108763" y="4709849"/>
              <a:chExt cx="1439505" cy="2109927"/>
            </a:xfrm>
          </p:grpSpPr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70B8A08-D406-4AC8-993E-785D226568D3}"/>
                  </a:ext>
                </a:extLst>
              </p:cNvPr>
              <p:cNvSpPr/>
              <p:nvPr/>
            </p:nvSpPr>
            <p:spPr>
              <a:xfrm>
                <a:off x="14626783" y="6064505"/>
                <a:ext cx="218358" cy="692804"/>
              </a:xfrm>
              <a:custGeom>
                <a:avLst/>
                <a:gdLst>
                  <a:gd name="connsiteX0" fmla="*/ 0 w 180975"/>
                  <a:gd name="connsiteY0" fmla="*/ 290513 h 328613"/>
                  <a:gd name="connsiteX1" fmla="*/ 38100 w 180975"/>
                  <a:gd name="connsiteY1" fmla="*/ 0 h 328613"/>
                  <a:gd name="connsiteX2" fmla="*/ 180975 w 180975"/>
                  <a:gd name="connsiteY2" fmla="*/ 2382 h 328613"/>
                  <a:gd name="connsiteX3" fmla="*/ 95250 w 180975"/>
                  <a:gd name="connsiteY3" fmla="*/ 328613 h 328613"/>
                  <a:gd name="connsiteX4" fmla="*/ 0 w 180975"/>
                  <a:gd name="connsiteY4" fmla="*/ 290513 h 328613"/>
                  <a:gd name="connsiteX0" fmla="*/ 0 w 180975"/>
                  <a:gd name="connsiteY0" fmla="*/ 290513 h 333012"/>
                  <a:gd name="connsiteX1" fmla="*/ 38100 w 180975"/>
                  <a:gd name="connsiteY1" fmla="*/ 0 h 333012"/>
                  <a:gd name="connsiteX2" fmla="*/ 180975 w 180975"/>
                  <a:gd name="connsiteY2" fmla="*/ 2382 h 333012"/>
                  <a:gd name="connsiteX3" fmla="*/ 95250 w 180975"/>
                  <a:gd name="connsiteY3" fmla="*/ 328613 h 333012"/>
                  <a:gd name="connsiteX4" fmla="*/ 0 w 180975"/>
                  <a:gd name="connsiteY4" fmla="*/ 290513 h 333012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335870">
                    <a:moveTo>
                      <a:pt x="0" y="290513"/>
                    </a:moveTo>
                    <a:cubicBezTo>
                      <a:pt x="22225" y="193675"/>
                      <a:pt x="42069" y="101600"/>
                      <a:pt x="38100" y="0"/>
                    </a:cubicBezTo>
                    <a:lnTo>
                      <a:pt x="180975" y="2382"/>
                    </a:lnTo>
                    <a:lnTo>
                      <a:pt x="95250" y="328613"/>
                    </a:lnTo>
                    <a:cubicBezTo>
                      <a:pt x="63500" y="346869"/>
                      <a:pt x="17462" y="329407"/>
                      <a:pt x="0" y="290513"/>
                    </a:cubicBezTo>
                    <a:close/>
                  </a:path>
                </a:pathLst>
              </a:custGeom>
              <a:solidFill>
                <a:srgbClr val="EA9F6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3FA12AA-CF91-415D-9753-BEBDB7DDE8B4}"/>
                  </a:ext>
                </a:extLst>
              </p:cNvPr>
              <p:cNvSpPr/>
              <p:nvPr/>
            </p:nvSpPr>
            <p:spPr>
              <a:xfrm rot="21034152">
                <a:off x="14961419" y="6041150"/>
                <a:ext cx="260584" cy="699538"/>
              </a:xfrm>
              <a:custGeom>
                <a:avLst/>
                <a:gdLst>
                  <a:gd name="connsiteX0" fmla="*/ 0 w 180975"/>
                  <a:gd name="connsiteY0" fmla="*/ 290513 h 328613"/>
                  <a:gd name="connsiteX1" fmla="*/ 38100 w 180975"/>
                  <a:gd name="connsiteY1" fmla="*/ 0 h 328613"/>
                  <a:gd name="connsiteX2" fmla="*/ 180975 w 180975"/>
                  <a:gd name="connsiteY2" fmla="*/ 2382 h 328613"/>
                  <a:gd name="connsiteX3" fmla="*/ 95250 w 180975"/>
                  <a:gd name="connsiteY3" fmla="*/ 328613 h 328613"/>
                  <a:gd name="connsiteX4" fmla="*/ 0 w 180975"/>
                  <a:gd name="connsiteY4" fmla="*/ 290513 h 328613"/>
                  <a:gd name="connsiteX0" fmla="*/ 0 w 180975"/>
                  <a:gd name="connsiteY0" fmla="*/ 290513 h 333012"/>
                  <a:gd name="connsiteX1" fmla="*/ 38100 w 180975"/>
                  <a:gd name="connsiteY1" fmla="*/ 0 h 333012"/>
                  <a:gd name="connsiteX2" fmla="*/ 180975 w 180975"/>
                  <a:gd name="connsiteY2" fmla="*/ 2382 h 333012"/>
                  <a:gd name="connsiteX3" fmla="*/ 95250 w 180975"/>
                  <a:gd name="connsiteY3" fmla="*/ 328613 h 333012"/>
                  <a:gd name="connsiteX4" fmla="*/ 0 w 180975"/>
                  <a:gd name="connsiteY4" fmla="*/ 290513 h 333012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  <a:gd name="connsiteX0" fmla="*/ 0 w 180975"/>
                  <a:gd name="connsiteY0" fmla="*/ 290513 h 335870"/>
                  <a:gd name="connsiteX1" fmla="*/ 38100 w 180975"/>
                  <a:gd name="connsiteY1" fmla="*/ 0 h 335870"/>
                  <a:gd name="connsiteX2" fmla="*/ 180975 w 180975"/>
                  <a:gd name="connsiteY2" fmla="*/ 2382 h 335870"/>
                  <a:gd name="connsiteX3" fmla="*/ 95250 w 180975"/>
                  <a:gd name="connsiteY3" fmla="*/ 328613 h 335870"/>
                  <a:gd name="connsiteX4" fmla="*/ 0 w 180975"/>
                  <a:gd name="connsiteY4" fmla="*/ 290513 h 335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335870">
                    <a:moveTo>
                      <a:pt x="0" y="290513"/>
                    </a:moveTo>
                    <a:cubicBezTo>
                      <a:pt x="22225" y="193675"/>
                      <a:pt x="42069" y="101600"/>
                      <a:pt x="38100" y="0"/>
                    </a:cubicBezTo>
                    <a:lnTo>
                      <a:pt x="180975" y="2382"/>
                    </a:lnTo>
                    <a:lnTo>
                      <a:pt x="95250" y="328613"/>
                    </a:lnTo>
                    <a:cubicBezTo>
                      <a:pt x="63500" y="346869"/>
                      <a:pt x="17462" y="329407"/>
                      <a:pt x="0" y="290513"/>
                    </a:cubicBezTo>
                    <a:close/>
                  </a:path>
                </a:pathLst>
              </a:custGeom>
              <a:solidFill>
                <a:srgbClr val="EA9F6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3209B5D6-AEDF-45A6-A6E1-EBE9E8EB9523}"/>
                  </a:ext>
                </a:extLst>
              </p:cNvPr>
              <p:cNvSpPr/>
              <p:nvPr/>
            </p:nvSpPr>
            <p:spPr>
              <a:xfrm>
                <a:off x="14581229" y="5538274"/>
                <a:ext cx="645605" cy="1118825"/>
              </a:xfrm>
              <a:custGeom>
                <a:avLst/>
                <a:gdLst>
                  <a:gd name="connsiteX0" fmla="*/ 0 w 561975"/>
                  <a:gd name="connsiteY0" fmla="*/ 0 h 533400"/>
                  <a:gd name="connsiteX1" fmla="*/ 561975 w 561975"/>
                  <a:gd name="connsiteY1" fmla="*/ 14287 h 533400"/>
                  <a:gd name="connsiteX2" fmla="*/ 552450 w 561975"/>
                  <a:gd name="connsiteY2" fmla="*/ 519112 h 533400"/>
                  <a:gd name="connsiteX3" fmla="*/ 309562 w 561975"/>
                  <a:gd name="connsiteY3" fmla="*/ 523875 h 533400"/>
                  <a:gd name="connsiteX4" fmla="*/ 295275 w 561975"/>
                  <a:gd name="connsiteY4" fmla="*/ 100012 h 533400"/>
                  <a:gd name="connsiteX5" fmla="*/ 295275 w 561975"/>
                  <a:gd name="connsiteY5" fmla="*/ 100012 h 533400"/>
                  <a:gd name="connsiteX6" fmla="*/ 247650 w 561975"/>
                  <a:gd name="connsiteY6" fmla="*/ 100012 h 533400"/>
                  <a:gd name="connsiteX7" fmla="*/ 257175 w 561975"/>
                  <a:gd name="connsiteY7" fmla="*/ 519112 h 533400"/>
                  <a:gd name="connsiteX8" fmla="*/ 4762 w 561975"/>
                  <a:gd name="connsiteY8" fmla="*/ 533400 h 533400"/>
                  <a:gd name="connsiteX9" fmla="*/ 0 w 561975"/>
                  <a:gd name="connsiteY9" fmla="*/ 0 h 533400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47650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8162"/>
                  <a:gd name="connsiteX1" fmla="*/ 547688 w 552450"/>
                  <a:gd name="connsiteY1" fmla="*/ 0 h 538162"/>
                  <a:gd name="connsiteX2" fmla="*/ 552450 w 552450"/>
                  <a:gd name="connsiteY2" fmla="*/ 531018 h 538162"/>
                  <a:gd name="connsiteX3" fmla="*/ 335755 w 552450"/>
                  <a:gd name="connsiteY3" fmla="*/ 538162 h 538162"/>
                  <a:gd name="connsiteX4" fmla="*/ 295275 w 552450"/>
                  <a:gd name="connsiteY4" fmla="*/ 111918 h 538162"/>
                  <a:gd name="connsiteX5" fmla="*/ 295275 w 552450"/>
                  <a:gd name="connsiteY5" fmla="*/ 111918 h 538162"/>
                  <a:gd name="connsiteX6" fmla="*/ 257175 w 552450"/>
                  <a:gd name="connsiteY6" fmla="*/ 111918 h 538162"/>
                  <a:gd name="connsiteX7" fmla="*/ 254793 w 552450"/>
                  <a:gd name="connsiteY7" fmla="*/ 531018 h 538162"/>
                  <a:gd name="connsiteX8" fmla="*/ 4762 w 552450"/>
                  <a:gd name="connsiteY8" fmla="*/ 531018 h 538162"/>
                  <a:gd name="connsiteX9" fmla="*/ 0 w 552450"/>
                  <a:gd name="connsiteY9" fmla="*/ 11906 h 538162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52211 w 547722"/>
                  <a:gd name="connsiteY0" fmla="*/ 17225 h 535781"/>
                  <a:gd name="connsiteX1" fmla="*/ 542960 w 547722"/>
                  <a:gd name="connsiteY1" fmla="*/ 0 h 535781"/>
                  <a:gd name="connsiteX2" fmla="*/ 547722 w 547722"/>
                  <a:gd name="connsiteY2" fmla="*/ 531018 h 535781"/>
                  <a:gd name="connsiteX3" fmla="*/ 314358 w 547722"/>
                  <a:gd name="connsiteY3" fmla="*/ 535781 h 535781"/>
                  <a:gd name="connsiteX4" fmla="*/ 290547 w 547722"/>
                  <a:gd name="connsiteY4" fmla="*/ 111918 h 535781"/>
                  <a:gd name="connsiteX5" fmla="*/ 290547 w 547722"/>
                  <a:gd name="connsiteY5" fmla="*/ 111918 h 535781"/>
                  <a:gd name="connsiteX6" fmla="*/ 252447 w 547722"/>
                  <a:gd name="connsiteY6" fmla="*/ 111918 h 535781"/>
                  <a:gd name="connsiteX7" fmla="*/ 250065 w 547722"/>
                  <a:gd name="connsiteY7" fmla="*/ 531018 h 535781"/>
                  <a:gd name="connsiteX8" fmla="*/ 34 w 547722"/>
                  <a:gd name="connsiteY8" fmla="*/ 531018 h 535781"/>
                  <a:gd name="connsiteX9" fmla="*/ 52211 w 547722"/>
                  <a:gd name="connsiteY9" fmla="*/ 17225 h 535781"/>
                  <a:gd name="connsiteX0" fmla="*/ 52211 w 547722"/>
                  <a:gd name="connsiteY0" fmla="*/ 17225 h 535781"/>
                  <a:gd name="connsiteX1" fmla="*/ 542960 w 547722"/>
                  <a:gd name="connsiteY1" fmla="*/ 0 h 535781"/>
                  <a:gd name="connsiteX2" fmla="*/ 547722 w 547722"/>
                  <a:gd name="connsiteY2" fmla="*/ 531018 h 535781"/>
                  <a:gd name="connsiteX3" fmla="*/ 314358 w 547722"/>
                  <a:gd name="connsiteY3" fmla="*/ 535781 h 535781"/>
                  <a:gd name="connsiteX4" fmla="*/ 290547 w 547722"/>
                  <a:gd name="connsiteY4" fmla="*/ 111918 h 535781"/>
                  <a:gd name="connsiteX5" fmla="*/ 290547 w 547722"/>
                  <a:gd name="connsiteY5" fmla="*/ 111918 h 535781"/>
                  <a:gd name="connsiteX6" fmla="*/ 252447 w 547722"/>
                  <a:gd name="connsiteY6" fmla="*/ 111918 h 535781"/>
                  <a:gd name="connsiteX7" fmla="*/ 250065 w 547722"/>
                  <a:gd name="connsiteY7" fmla="*/ 531018 h 535781"/>
                  <a:gd name="connsiteX8" fmla="*/ 34 w 547722"/>
                  <a:gd name="connsiteY8" fmla="*/ 531018 h 535781"/>
                  <a:gd name="connsiteX9" fmla="*/ 52211 w 547722"/>
                  <a:gd name="connsiteY9" fmla="*/ 17225 h 535781"/>
                  <a:gd name="connsiteX0" fmla="*/ 18098 w 547772"/>
                  <a:gd name="connsiteY0" fmla="*/ 14565 h 535781"/>
                  <a:gd name="connsiteX1" fmla="*/ 543010 w 547772"/>
                  <a:gd name="connsiteY1" fmla="*/ 0 h 535781"/>
                  <a:gd name="connsiteX2" fmla="*/ 547772 w 547772"/>
                  <a:gd name="connsiteY2" fmla="*/ 531018 h 535781"/>
                  <a:gd name="connsiteX3" fmla="*/ 314408 w 547772"/>
                  <a:gd name="connsiteY3" fmla="*/ 535781 h 535781"/>
                  <a:gd name="connsiteX4" fmla="*/ 290597 w 547772"/>
                  <a:gd name="connsiteY4" fmla="*/ 111918 h 535781"/>
                  <a:gd name="connsiteX5" fmla="*/ 290597 w 547772"/>
                  <a:gd name="connsiteY5" fmla="*/ 111918 h 535781"/>
                  <a:gd name="connsiteX6" fmla="*/ 252497 w 547772"/>
                  <a:gd name="connsiteY6" fmla="*/ 111918 h 535781"/>
                  <a:gd name="connsiteX7" fmla="*/ 250115 w 547772"/>
                  <a:gd name="connsiteY7" fmla="*/ 531018 h 535781"/>
                  <a:gd name="connsiteX8" fmla="*/ 84 w 547772"/>
                  <a:gd name="connsiteY8" fmla="*/ 531018 h 535781"/>
                  <a:gd name="connsiteX9" fmla="*/ 18098 w 547772"/>
                  <a:gd name="connsiteY9" fmla="*/ 14565 h 535781"/>
                  <a:gd name="connsiteX0" fmla="*/ 21564 w 551238"/>
                  <a:gd name="connsiteY0" fmla="*/ 14565 h 535781"/>
                  <a:gd name="connsiteX1" fmla="*/ 546476 w 551238"/>
                  <a:gd name="connsiteY1" fmla="*/ 0 h 535781"/>
                  <a:gd name="connsiteX2" fmla="*/ 551238 w 551238"/>
                  <a:gd name="connsiteY2" fmla="*/ 531018 h 535781"/>
                  <a:gd name="connsiteX3" fmla="*/ 317874 w 551238"/>
                  <a:gd name="connsiteY3" fmla="*/ 535781 h 535781"/>
                  <a:gd name="connsiteX4" fmla="*/ 294063 w 551238"/>
                  <a:gd name="connsiteY4" fmla="*/ 111918 h 535781"/>
                  <a:gd name="connsiteX5" fmla="*/ 294063 w 551238"/>
                  <a:gd name="connsiteY5" fmla="*/ 111918 h 535781"/>
                  <a:gd name="connsiteX6" fmla="*/ 255963 w 551238"/>
                  <a:gd name="connsiteY6" fmla="*/ 111918 h 535781"/>
                  <a:gd name="connsiteX7" fmla="*/ 253581 w 551238"/>
                  <a:gd name="connsiteY7" fmla="*/ 531018 h 535781"/>
                  <a:gd name="connsiteX8" fmla="*/ 3550 w 551238"/>
                  <a:gd name="connsiteY8" fmla="*/ 531018 h 535781"/>
                  <a:gd name="connsiteX9" fmla="*/ 21564 w 551238"/>
                  <a:gd name="connsiteY9" fmla="*/ 14565 h 535781"/>
                  <a:gd name="connsiteX0" fmla="*/ 21564 w 573392"/>
                  <a:gd name="connsiteY0" fmla="*/ 14565 h 535781"/>
                  <a:gd name="connsiteX1" fmla="*/ 546476 w 573392"/>
                  <a:gd name="connsiteY1" fmla="*/ 0 h 535781"/>
                  <a:gd name="connsiteX2" fmla="*/ 551238 w 573392"/>
                  <a:gd name="connsiteY2" fmla="*/ 531018 h 535781"/>
                  <a:gd name="connsiteX3" fmla="*/ 317874 w 573392"/>
                  <a:gd name="connsiteY3" fmla="*/ 535781 h 535781"/>
                  <a:gd name="connsiteX4" fmla="*/ 294063 w 573392"/>
                  <a:gd name="connsiteY4" fmla="*/ 111918 h 535781"/>
                  <a:gd name="connsiteX5" fmla="*/ 294063 w 573392"/>
                  <a:gd name="connsiteY5" fmla="*/ 111918 h 535781"/>
                  <a:gd name="connsiteX6" fmla="*/ 255963 w 573392"/>
                  <a:gd name="connsiteY6" fmla="*/ 111918 h 535781"/>
                  <a:gd name="connsiteX7" fmla="*/ 253581 w 573392"/>
                  <a:gd name="connsiteY7" fmla="*/ 531018 h 535781"/>
                  <a:gd name="connsiteX8" fmla="*/ 3550 w 573392"/>
                  <a:gd name="connsiteY8" fmla="*/ 531018 h 535781"/>
                  <a:gd name="connsiteX9" fmla="*/ 21564 w 573392"/>
                  <a:gd name="connsiteY9" fmla="*/ 14565 h 535781"/>
                  <a:gd name="connsiteX0" fmla="*/ 21564 w 573392"/>
                  <a:gd name="connsiteY0" fmla="*/ 14565 h 535781"/>
                  <a:gd name="connsiteX1" fmla="*/ 546476 w 573392"/>
                  <a:gd name="connsiteY1" fmla="*/ 0 h 535781"/>
                  <a:gd name="connsiteX2" fmla="*/ 551238 w 573392"/>
                  <a:gd name="connsiteY2" fmla="*/ 531018 h 535781"/>
                  <a:gd name="connsiteX3" fmla="*/ 317874 w 573392"/>
                  <a:gd name="connsiteY3" fmla="*/ 535781 h 535781"/>
                  <a:gd name="connsiteX4" fmla="*/ 294063 w 573392"/>
                  <a:gd name="connsiteY4" fmla="*/ 111918 h 535781"/>
                  <a:gd name="connsiteX5" fmla="*/ 294063 w 573392"/>
                  <a:gd name="connsiteY5" fmla="*/ 111918 h 535781"/>
                  <a:gd name="connsiteX6" fmla="*/ 255963 w 573392"/>
                  <a:gd name="connsiteY6" fmla="*/ 111918 h 535781"/>
                  <a:gd name="connsiteX7" fmla="*/ 253581 w 573392"/>
                  <a:gd name="connsiteY7" fmla="*/ 531018 h 535781"/>
                  <a:gd name="connsiteX8" fmla="*/ 3550 w 573392"/>
                  <a:gd name="connsiteY8" fmla="*/ 531018 h 535781"/>
                  <a:gd name="connsiteX9" fmla="*/ 21564 w 573392"/>
                  <a:gd name="connsiteY9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94063 w 578441"/>
                  <a:gd name="connsiteY4" fmla="*/ 111918 h 535781"/>
                  <a:gd name="connsiteX5" fmla="*/ 294063 w 578441"/>
                  <a:gd name="connsiteY5" fmla="*/ 111918 h 535781"/>
                  <a:gd name="connsiteX6" fmla="*/ 255963 w 578441"/>
                  <a:gd name="connsiteY6" fmla="*/ 111918 h 535781"/>
                  <a:gd name="connsiteX7" fmla="*/ 253581 w 578441"/>
                  <a:gd name="connsiteY7" fmla="*/ 531018 h 535781"/>
                  <a:gd name="connsiteX8" fmla="*/ 3550 w 578441"/>
                  <a:gd name="connsiteY8" fmla="*/ 531018 h 535781"/>
                  <a:gd name="connsiteX9" fmla="*/ 21564 w 578441"/>
                  <a:gd name="connsiteY9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94063 w 578441"/>
                  <a:gd name="connsiteY4" fmla="*/ 111918 h 535781"/>
                  <a:gd name="connsiteX5" fmla="*/ 275092 w 578441"/>
                  <a:gd name="connsiteY5" fmla="*/ 114577 h 535781"/>
                  <a:gd name="connsiteX6" fmla="*/ 255963 w 578441"/>
                  <a:gd name="connsiteY6" fmla="*/ 111918 h 535781"/>
                  <a:gd name="connsiteX7" fmla="*/ 253581 w 578441"/>
                  <a:gd name="connsiteY7" fmla="*/ 531018 h 535781"/>
                  <a:gd name="connsiteX8" fmla="*/ 3550 w 578441"/>
                  <a:gd name="connsiteY8" fmla="*/ 531018 h 535781"/>
                  <a:gd name="connsiteX9" fmla="*/ 21564 w 578441"/>
                  <a:gd name="connsiteY9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94063 w 578441"/>
                  <a:gd name="connsiteY4" fmla="*/ 111918 h 535781"/>
                  <a:gd name="connsiteX5" fmla="*/ 255963 w 578441"/>
                  <a:gd name="connsiteY5" fmla="*/ 111918 h 535781"/>
                  <a:gd name="connsiteX6" fmla="*/ 253581 w 578441"/>
                  <a:gd name="connsiteY6" fmla="*/ 531018 h 535781"/>
                  <a:gd name="connsiteX7" fmla="*/ 3550 w 578441"/>
                  <a:gd name="connsiteY7" fmla="*/ 531018 h 535781"/>
                  <a:gd name="connsiteX8" fmla="*/ 21564 w 578441"/>
                  <a:gd name="connsiteY8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94063 w 578441"/>
                  <a:gd name="connsiteY4" fmla="*/ 111918 h 535781"/>
                  <a:gd name="connsiteX5" fmla="*/ 255963 w 578441"/>
                  <a:gd name="connsiteY5" fmla="*/ 111918 h 535781"/>
                  <a:gd name="connsiteX6" fmla="*/ 253581 w 578441"/>
                  <a:gd name="connsiteY6" fmla="*/ 531018 h 535781"/>
                  <a:gd name="connsiteX7" fmla="*/ 3550 w 578441"/>
                  <a:gd name="connsiteY7" fmla="*/ 531018 h 535781"/>
                  <a:gd name="connsiteX8" fmla="*/ 21564 w 578441"/>
                  <a:gd name="connsiteY8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94063 w 578441"/>
                  <a:gd name="connsiteY4" fmla="*/ 111918 h 535781"/>
                  <a:gd name="connsiteX5" fmla="*/ 255963 w 578441"/>
                  <a:gd name="connsiteY5" fmla="*/ 111918 h 535781"/>
                  <a:gd name="connsiteX6" fmla="*/ 253581 w 578441"/>
                  <a:gd name="connsiteY6" fmla="*/ 531018 h 535781"/>
                  <a:gd name="connsiteX7" fmla="*/ 3550 w 578441"/>
                  <a:gd name="connsiteY7" fmla="*/ 531018 h 535781"/>
                  <a:gd name="connsiteX8" fmla="*/ 21564 w 578441"/>
                  <a:gd name="connsiteY8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55963 w 578441"/>
                  <a:gd name="connsiteY4" fmla="*/ 111918 h 535781"/>
                  <a:gd name="connsiteX5" fmla="*/ 253581 w 578441"/>
                  <a:gd name="connsiteY5" fmla="*/ 531018 h 535781"/>
                  <a:gd name="connsiteX6" fmla="*/ 3550 w 578441"/>
                  <a:gd name="connsiteY6" fmla="*/ 531018 h 535781"/>
                  <a:gd name="connsiteX7" fmla="*/ 21564 w 578441"/>
                  <a:gd name="connsiteY7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98648 w 578441"/>
                  <a:gd name="connsiteY4" fmla="*/ 125215 h 535781"/>
                  <a:gd name="connsiteX5" fmla="*/ 253581 w 578441"/>
                  <a:gd name="connsiteY5" fmla="*/ 531018 h 535781"/>
                  <a:gd name="connsiteX6" fmla="*/ 3550 w 578441"/>
                  <a:gd name="connsiteY6" fmla="*/ 531018 h 535781"/>
                  <a:gd name="connsiteX7" fmla="*/ 21564 w 578441"/>
                  <a:gd name="connsiteY7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79677 w 578441"/>
                  <a:gd name="connsiteY4" fmla="*/ 154469 h 535781"/>
                  <a:gd name="connsiteX5" fmla="*/ 253581 w 578441"/>
                  <a:gd name="connsiteY5" fmla="*/ 531018 h 535781"/>
                  <a:gd name="connsiteX6" fmla="*/ 3550 w 578441"/>
                  <a:gd name="connsiteY6" fmla="*/ 531018 h 535781"/>
                  <a:gd name="connsiteX7" fmla="*/ 21564 w 578441"/>
                  <a:gd name="connsiteY7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79677 w 578441"/>
                  <a:gd name="connsiteY4" fmla="*/ 154469 h 535781"/>
                  <a:gd name="connsiteX5" fmla="*/ 253581 w 578441"/>
                  <a:gd name="connsiteY5" fmla="*/ 531018 h 535781"/>
                  <a:gd name="connsiteX6" fmla="*/ 3550 w 578441"/>
                  <a:gd name="connsiteY6" fmla="*/ 531018 h 535781"/>
                  <a:gd name="connsiteX7" fmla="*/ 21564 w 578441"/>
                  <a:gd name="connsiteY7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79677 w 578441"/>
                  <a:gd name="connsiteY4" fmla="*/ 154469 h 535781"/>
                  <a:gd name="connsiteX5" fmla="*/ 253581 w 578441"/>
                  <a:gd name="connsiteY5" fmla="*/ 531018 h 535781"/>
                  <a:gd name="connsiteX6" fmla="*/ 3550 w 578441"/>
                  <a:gd name="connsiteY6" fmla="*/ 531018 h 535781"/>
                  <a:gd name="connsiteX7" fmla="*/ 21564 w 578441"/>
                  <a:gd name="connsiteY7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79677 w 578441"/>
                  <a:gd name="connsiteY4" fmla="*/ 154469 h 535781"/>
                  <a:gd name="connsiteX5" fmla="*/ 253581 w 578441"/>
                  <a:gd name="connsiteY5" fmla="*/ 531018 h 535781"/>
                  <a:gd name="connsiteX6" fmla="*/ 3550 w 578441"/>
                  <a:gd name="connsiteY6" fmla="*/ 531018 h 535781"/>
                  <a:gd name="connsiteX7" fmla="*/ 21564 w 578441"/>
                  <a:gd name="connsiteY7" fmla="*/ 14565 h 535781"/>
                  <a:gd name="connsiteX0" fmla="*/ 21564 w 578441"/>
                  <a:gd name="connsiteY0" fmla="*/ 14565 h 535781"/>
                  <a:gd name="connsiteX1" fmla="*/ 546476 w 578441"/>
                  <a:gd name="connsiteY1" fmla="*/ 0 h 535781"/>
                  <a:gd name="connsiteX2" fmla="*/ 551238 w 578441"/>
                  <a:gd name="connsiteY2" fmla="*/ 531018 h 535781"/>
                  <a:gd name="connsiteX3" fmla="*/ 317874 w 578441"/>
                  <a:gd name="connsiteY3" fmla="*/ 535781 h 535781"/>
                  <a:gd name="connsiteX4" fmla="*/ 279677 w 578441"/>
                  <a:gd name="connsiteY4" fmla="*/ 154469 h 535781"/>
                  <a:gd name="connsiteX5" fmla="*/ 253581 w 578441"/>
                  <a:gd name="connsiteY5" fmla="*/ 531018 h 535781"/>
                  <a:gd name="connsiteX6" fmla="*/ 3550 w 578441"/>
                  <a:gd name="connsiteY6" fmla="*/ 531018 h 535781"/>
                  <a:gd name="connsiteX7" fmla="*/ 21564 w 578441"/>
                  <a:gd name="connsiteY7" fmla="*/ 14565 h 535781"/>
                  <a:gd name="connsiteX0" fmla="*/ 21564 w 562291"/>
                  <a:gd name="connsiteY0" fmla="*/ 25203 h 546419"/>
                  <a:gd name="connsiteX1" fmla="*/ 513276 w 562291"/>
                  <a:gd name="connsiteY1" fmla="*/ 0 h 546419"/>
                  <a:gd name="connsiteX2" fmla="*/ 551238 w 562291"/>
                  <a:gd name="connsiteY2" fmla="*/ 541656 h 546419"/>
                  <a:gd name="connsiteX3" fmla="*/ 317874 w 562291"/>
                  <a:gd name="connsiteY3" fmla="*/ 546419 h 546419"/>
                  <a:gd name="connsiteX4" fmla="*/ 279677 w 562291"/>
                  <a:gd name="connsiteY4" fmla="*/ 165107 h 546419"/>
                  <a:gd name="connsiteX5" fmla="*/ 253581 w 562291"/>
                  <a:gd name="connsiteY5" fmla="*/ 541656 h 546419"/>
                  <a:gd name="connsiteX6" fmla="*/ 3550 w 562291"/>
                  <a:gd name="connsiteY6" fmla="*/ 541656 h 546419"/>
                  <a:gd name="connsiteX7" fmla="*/ 21564 w 562291"/>
                  <a:gd name="connsiteY7" fmla="*/ 25203 h 54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2291" h="546419">
                    <a:moveTo>
                      <a:pt x="21564" y="25203"/>
                    </a:moveTo>
                    <a:cubicBezTo>
                      <a:pt x="225970" y="29245"/>
                      <a:pt x="360632" y="11978"/>
                      <a:pt x="513276" y="0"/>
                    </a:cubicBezTo>
                    <a:cubicBezTo>
                      <a:pt x="571777" y="179666"/>
                      <a:pt x="568622" y="367310"/>
                      <a:pt x="551238" y="541656"/>
                    </a:cubicBezTo>
                    <a:lnTo>
                      <a:pt x="317874" y="546419"/>
                    </a:lnTo>
                    <a:cubicBezTo>
                      <a:pt x="268662" y="476569"/>
                      <a:pt x="394734" y="266963"/>
                      <a:pt x="279677" y="165107"/>
                    </a:cubicBezTo>
                    <a:cubicBezTo>
                      <a:pt x="214063" y="274666"/>
                      <a:pt x="262280" y="416140"/>
                      <a:pt x="253581" y="541656"/>
                    </a:cubicBezTo>
                    <a:lnTo>
                      <a:pt x="3550" y="541656"/>
                    </a:lnTo>
                    <a:cubicBezTo>
                      <a:pt x="1963" y="363856"/>
                      <a:pt x="-10049" y="203003"/>
                      <a:pt x="21564" y="25203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EE04B79E-47D8-401C-952E-7B0A284F7EE6}"/>
                  </a:ext>
                </a:extLst>
              </p:cNvPr>
              <p:cNvSpPr/>
              <p:nvPr/>
            </p:nvSpPr>
            <p:spPr>
              <a:xfrm rot="21405408" flipH="1">
                <a:off x="14108763" y="5480211"/>
                <a:ext cx="187620" cy="194773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EA9F6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C9B526B2-803A-4EBD-87D5-92325102DCFA}"/>
                  </a:ext>
                </a:extLst>
              </p:cNvPr>
              <p:cNvSpPr/>
              <p:nvPr/>
            </p:nvSpPr>
            <p:spPr>
              <a:xfrm rot="257362">
                <a:off x="15356829" y="5528904"/>
                <a:ext cx="191439" cy="198738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EA9F6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31CD2A0C-336B-4395-9627-BE3AC128E522}"/>
                  </a:ext>
                </a:extLst>
              </p:cNvPr>
              <p:cNvSpPr/>
              <p:nvPr/>
            </p:nvSpPr>
            <p:spPr>
              <a:xfrm>
                <a:off x="15094322" y="4767965"/>
                <a:ext cx="362026" cy="833167"/>
              </a:xfrm>
              <a:custGeom>
                <a:avLst/>
                <a:gdLst>
                  <a:gd name="connsiteX0" fmla="*/ 278606 w 278606"/>
                  <a:gd name="connsiteY0" fmla="*/ 664369 h 733425"/>
                  <a:gd name="connsiteX1" fmla="*/ 14288 w 278606"/>
                  <a:gd name="connsiteY1" fmla="*/ 0 h 733425"/>
                  <a:gd name="connsiteX2" fmla="*/ 11906 w 278606"/>
                  <a:gd name="connsiteY2" fmla="*/ 133350 h 733425"/>
                  <a:gd name="connsiteX3" fmla="*/ 0 w 278606"/>
                  <a:gd name="connsiteY3" fmla="*/ 383381 h 733425"/>
                  <a:gd name="connsiteX4" fmla="*/ 214313 w 278606"/>
                  <a:gd name="connsiteY4" fmla="*/ 733425 h 733425"/>
                  <a:gd name="connsiteX5" fmla="*/ 278606 w 278606"/>
                  <a:gd name="connsiteY5" fmla="*/ 664369 h 733425"/>
                  <a:gd name="connsiteX0" fmla="*/ 278606 w 278606"/>
                  <a:gd name="connsiteY0" fmla="*/ 664369 h 733425"/>
                  <a:gd name="connsiteX1" fmla="*/ 155920 w 278606"/>
                  <a:gd name="connsiteY1" fmla="*/ 358437 h 733425"/>
                  <a:gd name="connsiteX2" fmla="*/ 14288 w 278606"/>
                  <a:gd name="connsiteY2" fmla="*/ 0 h 733425"/>
                  <a:gd name="connsiteX3" fmla="*/ 11906 w 278606"/>
                  <a:gd name="connsiteY3" fmla="*/ 133350 h 733425"/>
                  <a:gd name="connsiteX4" fmla="*/ 0 w 278606"/>
                  <a:gd name="connsiteY4" fmla="*/ 383381 h 733425"/>
                  <a:gd name="connsiteX5" fmla="*/ 214313 w 278606"/>
                  <a:gd name="connsiteY5" fmla="*/ 733425 h 733425"/>
                  <a:gd name="connsiteX6" fmla="*/ 278606 w 278606"/>
                  <a:gd name="connsiteY6" fmla="*/ 664369 h 733425"/>
                  <a:gd name="connsiteX0" fmla="*/ 278606 w 278606"/>
                  <a:gd name="connsiteY0" fmla="*/ 704850 h 773906"/>
                  <a:gd name="connsiteX1" fmla="*/ 155920 w 278606"/>
                  <a:gd name="connsiteY1" fmla="*/ 398918 h 773906"/>
                  <a:gd name="connsiteX2" fmla="*/ 42863 w 278606"/>
                  <a:gd name="connsiteY2" fmla="*/ 0 h 773906"/>
                  <a:gd name="connsiteX3" fmla="*/ 11906 w 278606"/>
                  <a:gd name="connsiteY3" fmla="*/ 173831 h 773906"/>
                  <a:gd name="connsiteX4" fmla="*/ 0 w 278606"/>
                  <a:gd name="connsiteY4" fmla="*/ 423862 h 773906"/>
                  <a:gd name="connsiteX5" fmla="*/ 214313 w 278606"/>
                  <a:gd name="connsiteY5" fmla="*/ 773906 h 773906"/>
                  <a:gd name="connsiteX6" fmla="*/ 278606 w 278606"/>
                  <a:gd name="connsiteY6" fmla="*/ 704850 h 773906"/>
                  <a:gd name="connsiteX0" fmla="*/ 300037 w 300037"/>
                  <a:gd name="connsiteY0" fmla="*/ 685800 h 773906"/>
                  <a:gd name="connsiteX1" fmla="*/ 155920 w 300037"/>
                  <a:gd name="connsiteY1" fmla="*/ 398918 h 773906"/>
                  <a:gd name="connsiteX2" fmla="*/ 42863 w 300037"/>
                  <a:gd name="connsiteY2" fmla="*/ 0 h 773906"/>
                  <a:gd name="connsiteX3" fmla="*/ 11906 w 300037"/>
                  <a:gd name="connsiteY3" fmla="*/ 173831 h 773906"/>
                  <a:gd name="connsiteX4" fmla="*/ 0 w 300037"/>
                  <a:gd name="connsiteY4" fmla="*/ 423862 h 773906"/>
                  <a:gd name="connsiteX5" fmla="*/ 214313 w 300037"/>
                  <a:gd name="connsiteY5" fmla="*/ 773906 h 773906"/>
                  <a:gd name="connsiteX6" fmla="*/ 300037 w 300037"/>
                  <a:gd name="connsiteY6" fmla="*/ 685800 h 773906"/>
                  <a:gd name="connsiteX0" fmla="*/ 300037 w 300037"/>
                  <a:gd name="connsiteY0" fmla="*/ 685800 h 719138"/>
                  <a:gd name="connsiteX1" fmla="*/ 155920 w 300037"/>
                  <a:gd name="connsiteY1" fmla="*/ 398918 h 719138"/>
                  <a:gd name="connsiteX2" fmla="*/ 42863 w 300037"/>
                  <a:gd name="connsiteY2" fmla="*/ 0 h 719138"/>
                  <a:gd name="connsiteX3" fmla="*/ 11906 w 300037"/>
                  <a:gd name="connsiteY3" fmla="*/ 173831 h 719138"/>
                  <a:gd name="connsiteX4" fmla="*/ 0 w 300037"/>
                  <a:gd name="connsiteY4" fmla="*/ 423862 h 719138"/>
                  <a:gd name="connsiteX5" fmla="*/ 252413 w 300037"/>
                  <a:gd name="connsiteY5" fmla="*/ 719138 h 719138"/>
                  <a:gd name="connsiteX6" fmla="*/ 300037 w 300037"/>
                  <a:gd name="connsiteY6" fmla="*/ 685800 h 719138"/>
                  <a:gd name="connsiteX0" fmla="*/ 300037 w 300037"/>
                  <a:gd name="connsiteY0" fmla="*/ 685800 h 728663"/>
                  <a:gd name="connsiteX1" fmla="*/ 155920 w 300037"/>
                  <a:gd name="connsiteY1" fmla="*/ 398918 h 728663"/>
                  <a:gd name="connsiteX2" fmla="*/ 42863 w 300037"/>
                  <a:gd name="connsiteY2" fmla="*/ 0 h 728663"/>
                  <a:gd name="connsiteX3" fmla="*/ 11906 w 300037"/>
                  <a:gd name="connsiteY3" fmla="*/ 173831 h 728663"/>
                  <a:gd name="connsiteX4" fmla="*/ 0 w 300037"/>
                  <a:gd name="connsiteY4" fmla="*/ 423862 h 728663"/>
                  <a:gd name="connsiteX5" fmla="*/ 245270 w 300037"/>
                  <a:gd name="connsiteY5" fmla="*/ 728663 h 728663"/>
                  <a:gd name="connsiteX6" fmla="*/ 300037 w 300037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51157 w 295274"/>
                  <a:gd name="connsiteY1" fmla="*/ 398918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295274 w 295274"/>
                  <a:gd name="connsiteY0" fmla="*/ 685800 h 728663"/>
                  <a:gd name="connsiteX1" fmla="*/ 167826 w 295274"/>
                  <a:gd name="connsiteY1" fmla="*/ 394155 h 728663"/>
                  <a:gd name="connsiteX2" fmla="*/ 38100 w 295274"/>
                  <a:gd name="connsiteY2" fmla="*/ 0 h 728663"/>
                  <a:gd name="connsiteX3" fmla="*/ 7143 w 295274"/>
                  <a:gd name="connsiteY3" fmla="*/ 173831 h 728663"/>
                  <a:gd name="connsiteX4" fmla="*/ 0 w 295274"/>
                  <a:gd name="connsiteY4" fmla="*/ 426244 h 728663"/>
                  <a:gd name="connsiteX5" fmla="*/ 240507 w 295274"/>
                  <a:gd name="connsiteY5" fmla="*/ 728663 h 728663"/>
                  <a:gd name="connsiteX6" fmla="*/ 295274 w 295274"/>
                  <a:gd name="connsiteY6" fmla="*/ 685800 h 728663"/>
                  <a:gd name="connsiteX0" fmla="*/ 326230 w 326230"/>
                  <a:gd name="connsiteY0" fmla="*/ 666750 h 728663"/>
                  <a:gd name="connsiteX1" fmla="*/ 167826 w 326230"/>
                  <a:gd name="connsiteY1" fmla="*/ 394155 h 728663"/>
                  <a:gd name="connsiteX2" fmla="*/ 38100 w 326230"/>
                  <a:gd name="connsiteY2" fmla="*/ 0 h 728663"/>
                  <a:gd name="connsiteX3" fmla="*/ 7143 w 326230"/>
                  <a:gd name="connsiteY3" fmla="*/ 173831 h 728663"/>
                  <a:gd name="connsiteX4" fmla="*/ 0 w 326230"/>
                  <a:gd name="connsiteY4" fmla="*/ 426244 h 728663"/>
                  <a:gd name="connsiteX5" fmla="*/ 240507 w 326230"/>
                  <a:gd name="connsiteY5" fmla="*/ 728663 h 728663"/>
                  <a:gd name="connsiteX6" fmla="*/ 326230 w 326230"/>
                  <a:gd name="connsiteY6" fmla="*/ 666750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6230" h="728663">
                    <a:moveTo>
                      <a:pt x="326230" y="666750"/>
                    </a:moveTo>
                    <a:cubicBezTo>
                      <a:pt x="289303" y="576679"/>
                      <a:pt x="219041" y="474701"/>
                      <a:pt x="167826" y="394155"/>
                    </a:cubicBezTo>
                    <a:cubicBezTo>
                      <a:pt x="156334" y="268326"/>
                      <a:pt x="97217" y="125830"/>
                      <a:pt x="38100" y="0"/>
                    </a:cubicBezTo>
                    <a:lnTo>
                      <a:pt x="7143" y="173831"/>
                    </a:lnTo>
                    <a:lnTo>
                      <a:pt x="0" y="426244"/>
                    </a:lnTo>
                    <a:lnTo>
                      <a:pt x="240507" y="728663"/>
                    </a:lnTo>
                    <a:lnTo>
                      <a:pt x="326230" y="666750"/>
                    </a:lnTo>
                    <a:close/>
                  </a:path>
                </a:pathLst>
              </a:custGeom>
              <a:solidFill>
                <a:srgbClr val="00B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75" name="Group 474">
                <a:extLst>
                  <a:ext uri="{FF2B5EF4-FFF2-40B4-BE49-F238E27FC236}">
                    <a16:creationId xmlns:a16="http://schemas.microsoft.com/office/drawing/2014/main" id="{64AC187E-FAA2-4211-808F-7EFDBF586E5F}"/>
                  </a:ext>
                </a:extLst>
              </p:cNvPr>
              <p:cNvGrpSpPr/>
              <p:nvPr/>
            </p:nvGrpSpPr>
            <p:grpSpPr>
              <a:xfrm>
                <a:off x="14575082" y="6655076"/>
                <a:ext cx="347121" cy="164700"/>
                <a:chOff x="3496916" y="4688683"/>
                <a:chExt cx="282128" cy="144041"/>
              </a:xfrm>
              <a:effectLst>
                <a:outerShdw blurRad="50800" dist="127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D91F928A-8039-42B9-961D-6D00D6998E09}"/>
                    </a:ext>
                  </a:extLst>
                </p:cNvPr>
                <p:cNvSpPr/>
                <p:nvPr/>
              </p:nvSpPr>
              <p:spPr>
                <a:xfrm>
                  <a:off x="3496916" y="4748853"/>
                  <a:ext cx="273844" cy="83871"/>
                </a:xfrm>
                <a:custGeom>
                  <a:avLst/>
                  <a:gdLst>
                    <a:gd name="connsiteX0" fmla="*/ 0 w 273844"/>
                    <a:gd name="connsiteY0" fmla="*/ 0 h 92869"/>
                    <a:gd name="connsiteX1" fmla="*/ 0 w 273844"/>
                    <a:gd name="connsiteY1" fmla="*/ 35719 h 92869"/>
                    <a:gd name="connsiteX2" fmla="*/ 154781 w 273844"/>
                    <a:gd name="connsiteY2" fmla="*/ 92869 h 92869"/>
                    <a:gd name="connsiteX3" fmla="*/ 273844 w 273844"/>
                    <a:gd name="connsiteY3" fmla="*/ 85725 h 92869"/>
                    <a:gd name="connsiteX4" fmla="*/ 273844 w 273844"/>
                    <a:gd name="connsiteY4" fmla="*/ 50006 h 92869"/>
                    <a:gd name="connsiteX5" fmla="*/ 0 w 273844"/>
                    <a:gd name="connsiteY5" fmla="*/ 0 h 92869"/>
                    <a:gd name="connsiteX0" fmla="*/ 0 w 273844"/>
                    <a:gd name="connsiteY0" fmla="*/ 0 h 94179"/>
                    <a:gd name="connsiteX1" fmla="*/ 0 w 273844"/>
                    <a:gd name="connsiteY1" fmla="*/ 35719 h 94179"/>
                    <a:gd name="connsiteX2" fmla="*/ 154781 w 273844"/>
                    <a:gd name="connsiteY2" fmla="*/ 92869 h 94179"/>
                    <a:gd name="connsiteX3" fmla="*/ 273844 w 273844"/>
                    <a:gd name="connsiteY3" fmla="*/ 85725 h 94179"/>
                    <a:gd name="connsiteX4" fmla="*/ 273844 w 273844"/>
                    <a:gd name="connsiteY4" fmla="*/ 50006 h 94179"/>
                    <a:gd name="connsiteX5" fmla="*/ 0 w 273844"/>
                    <a:gd name="connsiteY5" fmla="*/ 0 h 94179"/>
                    <a:gd name="connsiteX0" fmla="*/ 0 w 273844"/>
                    <a:gd name="connsiteY0" fmla="*/ 0 h 94179"/>
                    <a:gd name="connsiteX1" fmla="*/ 0 w 273844"/>
                    <a:gd name="connsiteY1" fmla="*/ 35719 h 94179"/>
                    <a:gd name="connsiteX2" fmla="*/ 154781 w 273844"/>
                    <a:gd name="connsiteY2" fmla="*/ 92869 h 94179"/>
                    <a:gd name="connsiteX3" fmla="*/ 273844 w 273844"/>
                    <a:gd name="connsiteY3" fmla="*/ 85725 h 94179"/>
                    <a:gd name="connsiteX4" fmla="*/ 273844 w 273844"/>
                    <a:gd name="connsiteY4" fmla="*/ 50006 h 94179"/>
                    <a:gd name="connsiteX5" fmla="*/ 0 w 273844"/>
                    <a:gd name="connsiteY5" fmla="*/ 0 h 94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3844" h="94179">
                      <a:moveTo>
                        <a:pt x="0" y="0"/>
                      </a:moveTo>
                      <a:lnTo>
                        <a:pt x="0" y="35719"/>
                      </a:lnTo>
                      <a:cubicBezTo>
                        <a:pt x="51594" y="54769"/>
                        <a:pt x="97285" y="77384"/>
                        <a:pt x="154781" y="92869"/>
                      </a:cubicBezTo>
                      <a:cubicBezTo>
                        <a:pt x="194469" y="97619"/>
                        <a:pt x="234156" y="88106"/>
                        <a:pt x="273844" y="85725"/>
                      </a:cubicBezTo>
                      <a:lnTo>
                        <a:pt x="273844" y="5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F4F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F45CAA6A-442A-48A7-B955-2CFAAD777929}"/>
                    </a:ext>
                  </a:extLst>
                </p:cNvPr>
                <p:cNvSpPr/>
                <p:nvPr/>
              </p:nvSpPr>
              <p:spPr>
                <a:xfrm>
                  <a:off x="3498056" y="4688683"/>
                  <a:ext cx="280988" cy="106604"/>
                </a:xfrm>
                <a:custGeom>
                  <a:avLst/>
                  <a:gdLst>
                    <a:gd name="connsiteX0" fmla="*/ 19050 w 259557"/>
                    <a:gd name="connsiteY0" fmla="*/ 0 h 104775"/>
                    <a:gd name="connsiteX1" fmla="*/ 80963 w 259557"/>
                    <a:gd name="connsiteY1" fmla="*/ 35719 h 104775"/>
                    <a:gd name="connsiteX2" fmla="*/ 121444 w 259557"/>
                    <a:gd name="connsiteY2" fmla="*/ 28575 h 104775"/>
                    <a:gd name="connsiteX3" fmla="*/ 126207 w 259557"/>
                    <a:gd name="connsiteY3" fmla="*/ 11906 h 104775"/>
                    <a:gd name="connsiteX4" fmla="*/ 173832 w 259557"/>
                    <a:gd name="connsiteY4" fmla="*/ 71438 h 104775"/>
                    <a:gd name="connsiteX5" fmla="*/ 252413 w 259557"/>
                    <a:gd name="connsiteY5" fmla="*/ 90488 h 104775"/>
                    <a:gd name="connsiteX6" fmla="*/ 259557 w 259557"/>
                    <a:gd name="connsiteY6" fmla="*/ 104775 h 104775"/>
                    <a:gd name="connsiteX7" fmla="*/ 0 w 259557"/>
                    <a:gd name="connsiteY7" fmla="*/ 61913 h 104775"/>
                    <a:gd name="connsiteX8" fmla="*/ 19050 w 259557"/>
                    <a:gd name="connsiteY8" fmla="*/ 0 h 104775"/>
                    <a:gd name="connsiteX0" fmla="*/ 30956 w 271463"/>
                    <a:gd name="connsiteY0" fmla="*/ 0 h 104775"/>
                    <a:gd name="connsiteX1" fmla="*/ 92869 w 271463"/>
                    <a:gd name="connsiteY1" fmla="*/ 35719 h 104775"/>
                    <a:gd name="connsiteX2" fmla="*/ 133350 w 271463"/>
                    <a:gd name="connsiteY2" fmla="*/ 28575 h 104775"/>
                    <a:gd name="connsiteX3" fmla="*/ 138113 w 271463"/>
                    <a:gd name="connsiteY3" fmla="*/ 11906 h 104775"/>
                    <a:gd name="connsiteX4" fmla="*/ 185738 w 271463"/>
                    <a:gd name="connsiteY4" fmla="*/ 71438 h 104775"/>
                    <a:gd name="connsiteX5" fmla="*/ 264319 w 271463"/>
                    <a:gd name="connsiteY5" fmla="*/ 90488 h 104775"/>
                    <a:gd name="connsiteX6" fmla="*/ 271463 w 271463"/>
                    <a:gd name="connsiteY6" fmla="*/ 104775 h 104775"/>
                    <a:gd name="connsiteX7" fmla="*/ 0 w 271463"/>
                    <a:gd name="connsiteY7" fmla="*/ 64294 h 104775"/>
                    <a:gd name="connsiteX8" fmla="*/ 30956 w 271463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5263 w 280988"/>
                    <a:gd name="connsiteY4" fmla="*/ 71438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5263 w 280988"/>
                    <a:gd name="connsiteY4" fmla="*/ 71438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5263 w 280988"/>
                    <a:gd name="connsiteY4" fmla="*/ 71438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5263 w 280988"/>
                    <a:gd name="connsiteY4" fmla="*/ 71438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7644 w 280988"/>
                    <a:gd name="connsiteY4" fmla="*/ 66675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5813"/>
                    <a:gd name="connsiteX1" fmla="*/ 102394 w 280988"/>
                    <a:gd name="connsiteY1" fmla="*/ 35719 h 105813"/>
                    <a:gd name="connsiteX2" fmla="*/ 142875 w 280988"/>
                    <a:gd name="connsiteY2" fmla="*/ 28575 h 105813"/>
                    <a:gd name="connsiteX3" fmla="*/ 147638 w 280988"/>
                    <a:gd name="connsiteY3" fmla="*/ 11906 h 105813"/>
                    <a:gd name="connsiteX4" fmla="*/ 197644 w 280988"/>
                    <a:gd name="connsiteY4" fmla="*/ 66675 h 105813"/>
                    <a:gd name="connsiteX5" fmla="*/ 273844 w 280988"/>
                    <a:gd name="connsiteY5" fmla="*/ 90488 h 105813"/>
                    <a:gd name="connsiteX6" fmla="*/ 280988 w 280988"/>
                    <a:gd name="connsiteY6" fmla="*/ 104775 h 105813"/>
                    <a:gd name="connsiteX7" fmla="*/ 0 w 280988"/>
                    <a:gd name="connsiteY7" fmla="*/ 57150 h 105813"/>
                    <a:gd name="connsiteX8" fmla="*/ 40481 w 280988"/>
                    <a:gd name="connsiteY8" fmla="*/ 0 h 105813"/>
                    <a:gd name="connsiteX0" fmla="*/ 40481 w 280988"/>
                    <a:gd name="connsiteY0" fmla="*/ 0 h 106604"/>
                    <a:gd name="connsiteX1" fmla="*/ 102394 w 280988"/>
                    <a:gd name="connsiteY1" fmla="*/ 35719 h 106604"/>
                    <a:gd name="connsiteX2" fmla="*/ 142875 w 280988"/>
                    <a:gd name="connsiteY2" fmla="*/ 28575 h 106604"/>
                    <a:gd name="connsiteX3" fmla="*/ 147638 w 280988"/>
                    <a:gd name="connsiteY3" fmla="*/ 11906 h 106604"/>
                    <a:gd name="connsiteX4" fmla="*/ 197644 w 280988"/>
                    <a:gd name="connsiteY4" fmla="*/ 66675 h 106604"/>
                    <a:gd name="connsiteX5" fmla="*/ 273844 w 280988"/>
                    <a:gd name="connsiteY5" fmla="*/ 90488 h 106604"/>
                    <a:gd name="connsiteX6" fmla="*/ 280988 w 280988"/>
                    <a:gd name="connsiteY6" fmla="*/ 104775 h 106604"/>
                    <a:gd name="connsiteX7" fmla="*/ 0 w 280988"/>
                    <a:gd name="connsiteY7" fmla="*/ 57150 h 106604"/>
                    <a:gd name="connsiteX8" fmla="*/ 40481 w 280988"/>
                    <a:gd name="connsiteY8" fmla="*/ 0 h 10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988" h="106604">
                      <a:moveTo>
                        <a:pt x="40481" y="0"/>
                      </a:moveTo>
                      <a:cubicBezTo>
                        <a:pt x="53975" y="23812"/>
                        <a:pt x="81756" y="23813"/>
                        <a:pt x="102394" y="35719"/>
                      </a:cubicBezTo>
                      <a:lnTo>
                        <a:pt x="142875" y="28575"/>
                      </a:lnTo>
                      <a:lnTo>
                        <a:pt x="147638" y="11906"/>
                      </a:lnTo>
                      <a:lnTo>
                        <a:pt x="197644" y="66675"/>
                      </a:lnTo>
                      <a:cubicBezTo>
                        <a:pt x="223838" y="73025"/>
                        <a:pt x="252413" y="67470"/>
                        <a:pt x="273844" y="90488"/>
                      </a:cubicBezTo>
                      <a:lnTo>
                        <a:pt x="280988" y="104775"/>
                      </a:lnTo>
                      <a:cubicBezTo>
                        <a:pt x="187325" y="112713"/>
                        <a:pt x="100806" y="94456"/>
                        <a:pt x="0" y="57150"/>
                      </a:cubicBezTo>
                      <a:lnTo>
                        <a:pt x="40481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65B02416-373C-4C26-8E6C-286A30241E88}"/>
                  </a:ext>
                </a:extLst>
              </p:cNvPr>
              <p:cNvGrpSpPr/>
              <p:nvPr/>
            </p:nvGrpSpPr>
            <p:grpSpPr>
              <a:xfrm rot="20977034">
                <a:off x="14975494" y="6647019"/>
                <a:ext cx="347121" cy="163366"/>
                <a:chOff x="3496916" y="4688683"/>
                <a:chExt cx="282128" cy="142874"/>
              </a:xfrm>
              <a:effectLst>
                <a:outerShdw blurRad="50800" dist="127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809A4EB4-1923-4538-B1BE-D7FFA0A4FFFE}"/>
                    </a:ext>
                  </a:extLst>
                </p:cNvPr>
                <p:cNvSpPr/>
                <p:nvPr/>
              </p:nvSpPr>
              <p:spPr>
                <a:xfrm>
                  <a:off x="3496916" y="4748853"/>
                  <a:ext cx="273844" cy="82704"/>
                </a:xfrm>
                <a:custGeom>
                  <a:avLst/>
                  <a:gdLst>
                    <a:gd name="connsiteX0" fmla="*/ 0 w 273844"/>
                    <a:gd name="connsiteY0" fmla="*/ 0 h 92869"/>
                    <a:gd name="connsiteX1" fmla="*/ 0 w 273844"/>
                    <a:gd name="connsiteY1" fmla="*/ 35719 h 92869"/>
                    <a:gd name="connsiteX2" fmla="*/ 154781 w 273844"/>
                    <a:gd name="connsiteY2" fmla="*/ 92869 h 92869"/>
                    <a:gd name="connsiteX3" fmla="*/ 273844 w 273844"/>
                    <a:gd name="connsiteY3" fmla="*/ 85725 h 92869"/>
                    <a:gd name="connsiteX4" fmla="*/ 273844 w 273844"/>
                    <a:gd name="connsiteY4" fmla="*/ 50006 h 92869"/>
                    <a:gd name="connsiteX5" fmla="*/ 0 w 273844"/>
                    <a:gd name="connsiteY5" fmla="*/ 0 h 92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3844" h="92869">
                      <a:moveTo>
                        <a:pt x="0" y="0"/>
                      </a:moveTo>
                      <a:lnTo>
                        <a:pt x="0" y="35719"/>
                      </a:lnTo>
                      <a:lnTo>
                        <a:pt x="154781" y="92869"/>
                      </a:lnTo>
                      <a:lnTo>
                        <a:pt x="273844" y="85725"/>
                      </a:lnTo>
                      <a:lnTo>
                        <a:pt x="273844" y="5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F4F1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E0C89991-06FA-4B83-BB89-53A5BE78B08B}"/>
                    </a:ext>
                  </a:extLst>
                </p:cNvPr>
                <p:cNvSpPr/>
                <p:nvPr/>
              </p:nvSpPr>
              <p:spPr>
                <a:xfrm>
                  <a:off x="3498056" y="4688683"/>
                  <a:ext cx="280988" cy="106604"/>
                </a:xfrm>
                <a:custGeom>
                  <a:avLst/>
                  <a:gdLst>
                    <a:gd name="connsiteX0" fmla="*/ 19050 w 259557"/>
                    <a:gd name="connsiteY0" fmla="*/ 0 h 104775"/>
                    <a:gd name="connsiteX1" fmla="*/ 80963 w 259557"/>
                    <a:gd name="connsiteY1" fmla="*/ 35719 h 104775"/>
                    <a:gd name="connsiteX2" fmla="*/ 121444 w 259557"/>
                    <a:gd name="connsiteY2" fmla="*/ 28575 h 104775"/>
                    <a:gd name="connsiteX3" fmla="*/ 126207 w 259557"/>
                    <a:gd name="connsiteY3" fmla="*/ 11906 h 104775"/>
                    <a:gd name="connsiteX4" fmla="*/ 173832 w 259557"/>
                    <a:gd name="connsiteY4" fmla="*/ 71438 h 104775"/>
                    <a:gd name="connsiteX5" fmla="*/ 252413 w 259557"/>
                    <a:gd name="connsiteY5" fmla="*/ 90488 h 104775"/>
                    <a:gd name="connsiteX6" fmla="*/ 259557 w 259557"/>
                    <a:gd name="connsiteY6" fmla="*/ 104775 h 104775"/>
                    <a:gd name="connsiteX7" fmla="*/ 0 w 259557"/>
                    <a:gd name="connsiteY7" fmla="*/ 61913 h 104775"/>
                    <a:gd name="connsiteX8" fmla="*/ 19050 w 259557"/>
                    <a:gd name="connsiteY8" fmla="*/ 0 h 104775"/>
                    <a:gd name="connsiteX0" fmla="*/ 30956 w 271463"/>
                    <a:gd name="connsiteY0" fmla="*/ 0 h 104775"/>
                    <a:gd name="connsiteX1" fmla="*/ 92869 w 271463"/>
                    <a:gd name="connsiteY1" fmla="*/ 35719 h 104775"/>
                    <a:gd name="connsiteX2" fmla="*/ 133350 w 271463"/>
                    <a:gd name="connsiteY2" fmla="*/ 28575 h 104775"/>
                    <a:gd name="connsiteX3" fmla="*/ 138113 w 271463"/>
                    <a:gd name="connsiteY3" fmla="*/ 11906 h 104775"/>
                    <a:gd name="connsiteX4" fmla="*/ 185738 w 271463"/>
                    <a:gd name="connsiteY4" fmla="*/ 71438 h 104775"/>
                    <a:gd name="connsiteX5" fmla="*/ 264319 w 271463"/>
                    <a:gd name="connsiteY5" fmla="*/ 90488 h 104775"/>
                    <a:gd name="connsiteX6" fmla="*/ 271463 w 271463"/>
                    <a:gd name="connsiteY6" fmla="*/ 104775 h 104775"/>
                    <a:gd name="connsiteX7" fmla="*/ 0 w 271463"/>
                    <a:gd name="connsiteY7" fmla="*/ 64294 h 104775"/>
                    <a:gd name="connsiteX8" fmla="*/ 30956 w 271463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5263 w 280988"/>
                    <a:gd name="connsiteY4" fmla="*/ 71438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5263 w 280988"/>
                    <a:gd name="connsiteY4" fmla="*/ 71438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5263 w 280988"/>
                    <a:gd name="connsiteY4" fmla="*/ 71438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5263 w 280988"/>
                    <a:gd name="connsiteY4" fmla="*/ 71438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4775"/>
                    <a:gd name="connsiteX1" fmla="*/ 102394 w 280988"/>
                    <a:gd name="connsiteY1" fmla="*/ 35719 h 104775"/>
                    <a:gd name="connsiteX2" fmla="*/ 142875 w 280988"/>
                    <a:gd name="connsiteY2" fmla="*/ 28575 h 104775"/>
                    <a:gd name="connsiteX3" fmla="*/ 147638 w 280988"/>
                    <a:gd name="connsiteY3" fmla="*/ 11906 h 104775"/>
                    <a:gd name="connsiteX4" fmla="*/ 197644 w 280988"/>
                    <a:gd name="connsiteY4" fmla="*/ 66675 h 104775"/>
                    <a:gd name="connsiteX5" fmla="*/ 273844 w 280988"/>
                    <a:gd name="connsiteY5" fmla="*/ 90488 h 104775"/>
                    <a:gd name="connsiteX6" fmla="*/ 280988 w 280988"/>
                    <a:gd name="connsiteY6" fmla="*/ 104775 h 104775"/>
                    <a:gd name="connsiteX7" fmla="*/ 0 w 280988"/>
                    <a:gd name="connsiteY7" fmla="*/ 57150 h 104775"/>
                    <a:gd name="connsiteX8" fmla="*/ 40481 w 280988"/>
                    <a:gd name="connsiteY8" fmla="*/ 0 h 104775"/>
                    <a:gd name="connsiteX0" fmla="*/ 40481 w 280988"/>
                    <a:gd name="connsiteY0" fmla="*/ 0 h 105813"/>
                    <a:gd name="connsiteX1" fmla="*/ 102394 w 280988"/>
                    <a:gd name="connsiteY1" fmla="*/ 35719 h 105813"/>
                    <a:gd name="connsiteX2" fmla="*/ 142875 w 280988"/>
                    <a:gd name="connsiteY2" fmla="*/ 28575 h 105813"/>
                    <a:gd name="connsiteX3" fmla="*/ 147638 w 280988"/>
                    <a:gd name="connsiteY3" fmla="*/ 11906 h 105813"/>
                    <a:gd name="connsiteX4" fmla="*/ 197644 w 280988"/>
                    <a:gd name="connsiteY4" fmla="*/ 66675 h 105813"/>
                    <a:gd name="connsiteX5" fmla="*/ 273844 w 280988"/>
                    <a:gd name="connsiteY5" fmla="*/ 90488 h 105813"/>
                    <a:gd name="connsiteX6" fmla="*/ 280988 w 280988"/>
                    <a:gd name="connsiteY6" fmla="*/ 104775 h 105813"/>
                    <a:gd name="connsiteX7" fmla="*/ 0 w 280988"/>
                    <a:gd name="connsiteY7" fmla="*/ 57150 h 105813"/>
                    <a:gd name="connsiteX8" fmla="*/ 40481 w 280988"/>
                    <a:gd name="connsiteY8" fmla="*/ 0 h 105813"/>
                    <a:gd name="connsiteX0" fmla="*/ 40481 w 280988"/>
                    <a:gd name="connsiteY0" fmla="*/ 0 h 106604"/>
                    <a:gd name="connsiteX1" fmla="*/ 102394 w 280988"/>
                    <a:gd name="connsiteY1" fmla="*/ 35719 h 106604"/>
                    <a:gd name="connsiteX2" fmla="*/ 142875 w 280988"/>
                    <a:gd name="connsiteY2" fmla="*/ 28575 h 106604"/>
                    <a:gd name="connsiteX3" fmla="*/ 147638 w 280988"/>
                    <a:gd name="connsiteY3" fmla="*/ 11906 h 106604"/>
                    <a:gd name="connsiteX4" fmla="*/ 197644 w 280988"/>
                    <a:gd name="connsiteY4" fmla="*/ 66675 h 106604"/>
                    <a:gd name="connsiteX5" fmla="*/ 273844 w 280988"/>
                    <a:gd name="connsiteY5" fmla="*/ 90488 h 106604"/>
                    <a:gd name="connsiteX6" fmla="*/ 280988 w 280988"/>
                    <a:gd name="connsiteY6" fmla="*/ 104775 h 106604"/>
                    <a:gd name="connsiteX7" fmla="*/ 0 w 280988"/>
                    <a:gd name="connsiteY7" fmla="*/ 57150 h 106604"/>
                    <a:gd name="connsiteX8" fmla="*/ 40481 w 280988"/>
                    <a:gd name="connsiteY8" fmla="*/ 0 h 10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0988" h="106604">
                      <a:moveTo>
                        <a:pt x="40481" y="0"/>
                      </a:moveTo>
                      <a:cubicBezTo>
                        <a:pt x="53975" y="23812"/>
                        <a:pt x="81756" y="23813"/>
                        <a:pt x="102394" y="35719"/>
                      </a:cubicBezTo>
                      <a:lnTo>
                        <a:pt x="142875" y="28575"/>
                      </a:lnTo>
                      <a:lnTo>
                        <a:pt x="147638" y="11906"/>
                      </a:lnTo>
                      <a:lnTo>
                        <a:pt x="197644" y="66675"/>
                      </a:lnTo>
                      <a:cubicBezTo>
                        <a:pt x="223838" y="73025"/>
                        <a:pt x="252413" y="67470"/>
                        <a:pt x="273844" y="90488"/>
                      </a:cubicBezTo>
                      <a:lnTo>
                        <a:pt x="280988" y="104775"/>
                      </a:lnTo>
                      <a:cubicBezTo>
                        <a:pt x="187325" y="112713"/>
                        <a:pt x="100806" y="94456"/>
                        <a:pt x="0" y="57150"/>
                      </a:cubicBezTo>
                      <a:lnTo>
                        <a:pt x="40481" y="0"/>
                      </a:ln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137C43AC-323D-447C-93C3-18628EAE6766}"/>
                  </a:ext>
                </a:extLst>
              </p:cNvPr>
              <p:cNvSpPr/>
              <p:nvPr/>
            </p:nvSpPr>
            <p:spPr>
              <a:xfrm rot="10800000">
                <a:off x="14170639" y="5458927"/>
                <a:ext cx="156328" cy="108559"/>
              </a:xfrm>
              <a:custGeom>
                <a:avLst/>
                <a:gdLst>
                  <a:gd name="connsiteX0" fmla="*/ 0 w 73819"/>
                  <a:gd name="connsiteY0" fmla="*/ 0 h 40481"/>
                  <a:gd name="connsiteX1" fmla="*/ 64294 w 73819"/>
                  <a:gd name="connsiteY1" fmla="*/ 40481 h 40481"/>
                  <a:gd name="connsiteX2" fmla="*/ 73819 w 73819"/>
                  <a:gd name="connsiteY2" fmla="*/ 23812 h 40481"/>
                  <a:gd name="connsiteX3" fmla="*/ 0 w 73819"/>
                  <a:gd name="connsiteY3" fmla="*/ 0 h 4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19" h="40481">
                    <a:moveTo>
                      <a:pt x="0" y="0"/>
                    </a:moveTo>
                    <a:lnTo>
                      <a:pt x="64294" y="40481"/>
                    </a:lnTo>
                    <a:lnTo>
                      <a:pt x="73819" y="23812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24"/>
                <a:tile tx="0" ty="0" sx="100000" sy="100000" flip="none" algn="tl"/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4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6B5B284B-3789-4CDD-A2F0-D93FD56BA3E3}"/>
                  </a:ext>
                </a:extLst>
              </p:cNvPr>
              <p:cNvSpPr/>
              <p:nvPr/>
            </p:nvSpPr>
            <p:spPr>
              <a:xfrm rot="18280665">
                <a:off x="15320869" y="5537152"/>
                <a:ext cx="165224" cy="83165"/>
              </a:xfrm>
              <a:custGeom>
                <a:avLst/>
                <a:gdLst>
                  <a:gd name="connsiteX0" fmla="*/ 0 w 73819"/>
                  <a:gd name="connsiteY0" fmla="*/ 0 h 40481"/>
                  <a:gd name="connsiteX1" fmla="*/ 64294 w 73819"/>
                  <a:gd name="connsiteY1" fmla="*/ 40481 h 40481"/>
                  <a:gd name="connsiteX2" fmla="*/ 73819 w 73819"/>
                  <a:gd name="connsiteY2" fmla="*/ 23812 h 40481"/>
                  <a:gd name="connsiteX3" fmla="*/ 0 w 73819"/>
                  <a:gd name="connsiteY3" fmla="*/ 0 h 4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19" h="40481">
                    <a:moveTo>
                      <a:pt x="0" y="0"/>
                    </a:moveTo>
                    <a:lnTo>
                      <a:pt x="64294" y="40481"/>
                    </a:lnTo>
                    <a:lnTo>
                      <a:pt x="73819" y="23812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24"/>
                <a:tile tx="0" ty="0" sx="100000" sy="100000" flip="none" algn="tl"/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4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Rectangle 52">
                <a:extLst>
                  <a:ext uri="{FF2B5EF4-FFF2-40B4-BE49-F238E27FC236}">
                    <a16:creationId xmlns:a16="http://schemas.microsoft.com/office/drawing/2014/main" id="{C4C75DC7-4D5A-40D5-BB9B-A3F5C87DA985}"/>
                  </a:ext>
                </a:extLst>
              </p:cNvPr>
              <p:cNvSpPr/>
              <p:nvPr/>
            </p:nvSpPr>
            <p:spPr>
              <a:xfrm>
                <a:off x="14541557" y="5451667"/>
                <a:ext cx="684080" cy="69701"/>
              </a:xfrm>
              <a:custGeom>
                <a:avLst/>
                <a:gdLst>
                  <a:gd name="connsiteX0" fmla="*/ 0 w 424896"/>
                  <a:gd name="connsiteY0" fmla="*/ 0 h 45719"/>
                  <a:gd name="connsiteX1" fmla="*/ 424896 w 424896"/>
                  <a:gd name="connsiteY1" fmla="*/ 0 h 45719"/>
                  <a:gd name="connsiteX2" fmla="*/ 424896 w 424896"/>
                  <a:gd name="connsiteY2" fmla="*/ 45719 h 45719"/>
                  <a:gd name="connsiteX3" fmla="*/ 0 w 424896"/>
                  <a:gd name="connsiteY3" fmla="*/ 45719 h 45719"/>
                  <a:gd name="connsiteX4" fmla="*/ 0 w 424896"/>
                  <a:gd name="connsiteY4" fmla="*/ 0 h 45719"/>
                  <a:gd name="connsiteX0" fmla="*/ 16668 w 441564"/>
                  <a:gd name="connsiteY0" fmla="*/ 0 h 45719"/>
                  <a:gd name="connsiteX1" fmla="*/ 441564 w 441564"/>
                  <a:gd name="connsiteY1" fmla="*/ 0 h 45719"/>
                  <a:gd name="connsiteX2" fmla="*/ 441564 w 441564"/>
                  <a:gd name="connsiteY2" fmla="*/ 45719 h 45719"/>
                  <a:gd name="connsiteX3" fmla="*/ 0 w 441564"/>
                  <a:gd name="connsiteY3" fmla="*/ 43338 h 45719"/>
                  <a:gd name="connsiteX4" fmla="*/ 16668 w 441564"/>
                  <a:gd name="connsiteY4" fmla="*/ 0 h 45719"/>
                  <a:gd name="connsiteX0" fmla="*/ 16668 w 448707"/>
                  <a:gd name="connsiteY0" fmla="*/ 0 h 45719"/>
                  <a:gd name="connsiteX1" fmla="*/ 441564 w 448707"/>
                  <a:gd name="connsiteY1" fmla="*/ 0 h 45719"/>
                  <a:gd name="connsiteX2" fmla="*/ 448707 w 448707"/>
                  <a:gd name="connsiteY2" fmla="*/ 45719 h 45719"/>
                  <a:gd name="connsiteX3" fmla="*/ 0 w 448707"/>
                  <a:gd name="connsiteY3" fmla="*/ 43338 h 45719"/>
                  <a:gd name="connsiteX4" fmla="*/ 16668 w 448707"/>
                  <a:gd name="connsiteY4" fmla="*/ 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707" h="45719">
                    <a:moveTo>
                      <a:pt x="16668" y="0"/>
                    </a:moveTo>
                    <a:lnTo>
                      <a:pt x="441564" y="0"/>
                    </a:lnTo>
                    <a:lnTo>
                      <a:pt x="448707" y="45719"/>
                    </a:lnTo>
                    <a:lnTo>
                      <a:pt x="0" y="43338"/>
                    </a:lnTo>
                    <a:lnTo>
                      <a:pt x="16668" y="0"/>
                    </a:lnTo>
                    <a:close/>
                  </a:path>
                </a:pathLst>
              </a:custGeom>
              <a:blipFill>
                <a:blip r:embed="rId24"/>
                <a:tile tx="0" ty="0" sx="100000" sy="100000" flip="none" algn="tl"/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4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716F70EE-17D4-45D5-8ACB-B6551465D0B0}"/>
                  </a:ext>
                </a:extLst>
              </p:cNvPr>
              <p:cNvSpPr/>
              <p:nvPr/>
            </p:nvSpPr>
            <p:spPr>
              <a:xfrm>
                <a:off x="15132050" y="5156200"/>
                <a:ext cx="146050" cy="444500"/>
              </a:xfrm>
              <a:custGeom>
                <a:avLst/>
                <a:gdLst>
                  <a:gd name="connsiteX0" fmla="*/ 0 w 146050"/>
                  <a:gd name="connsiteY0" fmla="*/ 0 h 444500"/>
                  <a:gd name="connsiteX1" fmla="*/ 76200 w 146050"/>
                  <a:gd name="connsiteY1" fmla="*/ 444500 h 444500"/>
                  <a:gd name="connsiteX2" fmla="*/ 146050 w 146050"/>
                  <a:gd name="connsiteY2" fmla="*/ 400050 h 444500"/>
                  <a:gd name="connsiteX3" fmla="*/ 0 w 146050"/>
                  <a:gd name="connsiteY3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50" h="444500">
                    <a:moveTo>
                      <a:pt x="0" y="0"/>
                    </a:moveTo>
                    <a:lnTo>
                      <a:pt x="76200" y="444500"/>
                    </a:lnTo>
                    <a:lnTo>
                      <a:pt x="146050" y="4000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C0F436BD-BA9B-40B7-8F95-298EA0525A9F}"/>
                  </a:ext>
                </a:extLst>
              </p:cNvPr>
              <p:cNvSpPr/>
              <p:nvPr/>
            </p:nvSpPr>
            <p:spPr>
              <a:xfrm>
                <a:off x="14192700" y="4709849"/>
                <a:ext cx="1034337" cy="887623"/>
              </a:xfrm>
              <a:custGeom>
                <a:avLst/>
                <a:gdLst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38"/>
                  <a:gd name="connsiteY0" fmla="*/ 723900 h 795338"/>
                  <a:gd name="connsiteX1" fmla="*/ 342900 w 871538"/>
                  <a:gd name="connsiteY1" fmla="*/ 285750 h 795338"/>
                  <a:gd name="connsiteX2" fmla="*/ 385763 w 871538"/>
                  <a:gd name="connsiteY2" fmla="*/ 492919 h 795338"/>
                  <a:gd name="connsiteX3" fmla="*/ 371475 w 871538"/>
                  <a:gd name="connsiteY3" fmla="*/ 792956 h 795338"/>
                  <a:gd name="connsiteX4" fmla="*/ 816769 w 871538"/>
                  <a:gd name="connsiteY4" fmla="*/ 795338 h 795338"/>
                  <a:gd name="connsiteX5" fmla="*/ 809625 w 871538"/>
                  <a:gd name="connsiteY5" fmla="*/ 378619 h 795338"/>
                  <a:gd name="connsiteX6" fmla="*/ 871538 w 871538"/>
                  <a:gd name="connsiteY6" fmla="*/ 292894 h 795338"/>
                  <a:gd name="connsiteX7" fmla="*/ 823913 w 871538"/>
                  <a:gd name="connsiteY7" fmla="*/ 197644 h 795338"/>
                  <a:gd name="connsiteX8" fmla="*/ 809625 w 871538"/>
                  <a:gd name="connsiteY8" fmla="*/ 47625 h 795338"/>
                  <a:gd name="connsiteX9" fmla="*/ 707232 w 871538"/>
                  <a:gd name="connsiteY9" fmla="*/ 38100 h 795338"/>
                  <a:gd name="connsiteX10" fmla="*/ 692944 w 871538"/>
                  <a:gd name="connsiteY10" fmla="*/ 0 h 795338"/>
                  <a:gd name="connsiteX11" fmla="*/ 673894 w 871538"/>
                  <a:gd name="connsiteY11" fmla="*/ 28575 h 795338"/>
                  <a:gd name="connsiteX12" fmla="*/ 654844 w 871538"/>
                  <a:gd name="connsiteY12" fmla="*/ 204788 h 795338"/>
                  <a:gd name="connsiteX13" fmla="*/ 585788 w 871538"/>
                  <a:gd name="connsiteY13" fmla="*/ 33338 h 795338"/>
                  <a:gd name="connsiteX14" fmla="*/ 576263 w 871538"/>
                  <a:gd name="connsiteY14" fmla="*/ 97631 h 795338"/>
                  <a:gd name="connsiteX15" fmla="*/ 447675 w 871538"/>
                  <a:gd name="connsiteY15" fmla="*/ 30956 h 795338"/>
                  <a:gd name="connsiteX16" fmla="*/ 300038 w 871538"/>
                  <a:gd name="connsiteY16" fmla="*/ 45244 h 795338"/>
                  <a:gd name="connsiteX17" fmla="*/ 0 w 871538"/>
                  <a:gd name="connsiteY17" fmla="*/ 690563 h 795338"/>
                  <a:gd name="connsiteX18" fmla="*/ 76200 w 871538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2"/>
                  <a:gd name="connsiteY0" fmla="*/ 723900 h 795338"/>
                  <a:gd name="connsiteX1" fmla="*/ 342900 w 871552"/>
                  <a:gd name="connsiteY1" fmla="*/ 285750 h 795338"/>
                  <a:gd name="connsiteX2" fmla="*/ 385763 w 871552"/>
                  <a:gd name="connsiteY2" fmla="*/ 492919 h 795338"/>
                  <a:gd name="connsiteX3" fmla="*/ 371475 w 871552"/>
                  <a:gd name="connsiteY3" fmla="*/ 792956 h 795338"/>
                  <a:gd name="connsiteX4" fmla="*/ 816769 w 871552"/>
                  <a:gd name="connsiteY4" fmla="*/ 795338 h 795338"/>
                  <a:gd name="connsiteX5" fmla="*/ 809625 w 871552"/>
                  <a:gd name="connsiteY5" fmla="*/ 378619 h 795338"/>
                  <a:gd name="connsiteX6" fmla="*/ 871538 w 871552"/>
                  <a:gd name="connsiteY6" fmla="*/ 292894 h 795338"/>
                  <a:gd name="connsiteX7" fmla="*/ 823913 w 871552"/>
                  <a:gd name="connsiteY7" fmla="*/ 197644 h 795338"/>
                  <a:gd name="connsiteX8" fmla="*/ 809625 w 871552"/>
                  <a:gd name="connsiteY8" fmla="*/ 47625 h 795338"/>
                  <a:gd name="connsiteX9" fmla="*/ 707232 w 871552"/>
                  <a:gd name="connsiteY9" fmla="*/ 38100 h 795338"/>
                  <a:gd name="connsiteX10" fmla="*/ 692944 w 871552"/>
                  <a:gd name="connsiteY10" fmla="*/ 0 h 795338"/>
                  <a:gd name="connsiteX11" fmla="*/ 673894 w 871552"/>
                  <a:gd name="connsiteY11" fmla="*/ 28575 h 795338"/>
                  <a:gd name="connsiteX12" fmla="*/ 654844 w 871552"/>
                  <a:gd name="connsiteY12" fmla="*/ 204788 h 795338"/>
                  <a:gd name="connsiteX13" fmla="*/ 585788 w 871552"/>
                  <a:gd name="connsiteY13" fmla="*/ 33338 h 795338"/>
                  <a:gd name="connsiteX14" fmla="*/ 576263 w 871552"/>
                  <a:gd name="connsiteY14" fmla="*/ 97631 h 795338"/>
                  <a:gd name="connsiteX15" fmla="*/ 447675 w 871552"/>
                  <a:gd name="connsiteY15" fmla="*/ 30956 h 795338"/>
                  <a:gd name="connsiteX16" fmla="*/ 300038 w 871552"/>
                  <a:gd name="connsiteY16" fmla="*/ 45244 h 795338"/>
                  <a:gd name="connsiteX17" fmla="*/ 0 w 871552"/>
                  <a:gd name="connsiteY17" fmla="*/ 690563 h 795338"/>
                  <a:gd name="connsiteX18" fmla="*/ 76200 w 871552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5763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71475 w 871556"/>
                  <a:gd name="connsiteY3" fmla="*/ 79295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81001 w 871556"/>
                  <a:gd name="connsiteY2" fmla="*/ 492919 h 795338"/>
                  <a:gd name="connsiteX3" fmla="*/ 323850 w 871556"/>
                  <a:gd name="connsiteY3" fmla="*/ 77390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1556"/>
                  <a:gd name="connsiteY0" fmla="*/ 723900 h 795338"/>
                  <a:gd name="connsiteX1" fmla="*/ 342900 w 871556"/>
                  <a:gd name="connsiteY1" fmla="*/ 285750 h 795338"/>
                  <a:gd name="connsiteX2" fmla="*/ 366713 w 871556"/>
                  <a:gd name="connsiteY2" fmla="*/ 483394 h 795338"/>
                  <a:gd name="connsiteX3" fmla="*/ 323850 w 871556"/>
                  <a:gd name="connsiteY3" fmla="*/ 773906 h 795338"/>
                  <a:gd name="connsiteX4" fmla="*/ 816769 w 871556"/>
                  <a:gd name="connsiteY4" fmla="*/ 795338 h 795338"/>
                  <a:gd name="connsiteX5" fmla="*/ 809625 w 871556"/>
                  <a:gd name="connsiteY5" fmla="*/ 378619 h 795338"/>
                  <a:gd name="connsiteX6" fmla="*/ 871538 w 871556"/>
                  <a:gd name="connsiteY6" fmla="*/ 292894 h 795338"/>
                  <a:gd name="connsiteX7" fmla="*/ 823913 w 871556"/>
                  <a:gd name="connsiteY7" fmla="*/ 197644 h 795338"/>
                  <a:gd name="connsiteX8" fmla="*/ 809625 w 871556"/>
                  <a:gd name="connsiteY8" fmla="*/ 47625 h 795338"/>
                  <a:gd name="connsiteX9" fmla="*/ 707232 w 871556"/>
                  <a:gd name="connsiteY9" fmla="*/ 38100 h 795338"/>
                  <a:gd name="connsiteX10" fmla="*/ 692944 w 871556"/>
                  <a:gd name="connsiteY10" fmla="*/ 0 h 795338"/>
                  <a:gd name="connsiteX11" fmla="*/ 673894 w 871556"/>
                  <a:gd name="connsiteY11" fmla="*/ 28575 h 795338"/>
                  <a:gd name="connsiteX12" fmla="*/ 654844 w 871556"/>
                  <a:gd name="connsiteY12" fmla="*/ 204788 h 795338"/>
                  <a:gd name="connsiteX13" fmla="*/ 585788 w 871556"/>
                  <a:gd name="connsiteY13" fmla="*/ 33338 h 795338"/>
                  <a:gd name="connsiteX14" fmla="*/ 576263 w 871556"/>
                  <a:gd name="connsiteY14" fmla="*/ 97631 h 795338"/>
                  <a:gd name="connsiteX15" fmla="*/ 447675 w 871556"/>
                  <a:gd name="connsiteY15" fmla="*/ 30956 h 795338"/>
                  <a:gd name="connsiteX16" fmla="*/ 300038 w 871556"/>
                  <a:gd name="connsiteY16" fmla="*/ 45244 h 795338"/>
                  <a:gd name="connsiteX17" fmla="*/ 0 w 871556"/>
                  <a:gd name="connsiteY17" fmla="*/ 690563 h 795338"/>
                  <a:gd name="connsiteX18" fmla="*/ 76200 w 871556"/>
                  <a:gd name="connsiteY18" fmla="*/ 723900 h 795338"/>
                  <a:gd name="connsiteX0" fmla="*/ 76200 w 873919"/>
                  <a:gd name="connsiteY0" fmla="*/ 723900 h 781051"/>
                  <a:gd name="connsiteX1" fmla="*/ 342900 w 873919"/>
                  <a:gd name="connsiteY1" fmla="*/ 285750 h 781051"/>
                  <a:gd name="connsiteX2" fmla="*/ 366713 w 873919"/>
                  <a:gd name="connsiteY2" fmla="*/ 483394 h 781051"/>
                  <a:gd name="connsiteX3" fmla="*/ 323850 w 873919"/>
                  <a:gd name="connsiteY3" fmla="*/ 773906 h 781051"/>
                  <a:gd name="connsiteX4" fmla="*/ 873919 w 873919"/>
                  <a:gd name="connsiteY4" fmla="*/ 781051 h 781051"/>
                  <a:gd name="connsiteX5" fmla="*/ 809625 w 873919"/>
                  <a:gd name="connsiteY5" fmla="*/ 378619 h 781051"/>
                  <a:gd name="connsiteX6" fmla="*/ 871538 w 873919"/>
                  <a:gd name="connsiteY6" fmla="*/ 292894 h 781051"/>
                  <a:gd name="connsiteX7" fmla="*/ 823913 w 873919"/>
                  <a:gd name="connsiteY7" fmla="*/ 197644 h 781051"/>
                  <a:gd name="connsiteX8" fmla="*/ 809625 w 873919"/>
                  <a:gd name="connsiteY8" fmla="*/ 47625 h 781051"/>
                  <a:gd name="connsiteX9" fmla="*/ 707232 w 873919"/>
                  <a:gd name="connsiteY9" fmla="*/ 38100 h 781051"/>
                  <a:gd name="connsiteX10" fmla="*/ 692944 w 873919"/>
                  <a:gd name="connsiteY10" fmla="*/ 0 h 781051"/>
                  <a:gd name="connsiteX11" fmla="*/ 673894 w 873919"/>
                  <a:gd name="connsiteY11" fmla="*/ 28575 h 781051"/>
                  <a:gd name="connsiteX12" fmla="*/ 654844 w 873919"/>
                  <a:gd name="connsiteY12" fmla="*/ 204788 h 781051"/>
                  <a:gd name="connsiteX13" fmla="*/ 585788 w 873919"/>
                  <a:gd name="connsiteY13" fmla="*/ 33338 h 781051"/>
                  <a:gd name="connsiteX14" fmla="*/ 576263 w 873919"/>
                  <a:gd name="connsiteY14" fmla="*/ 97631 h 781051"/>
                  <a:gd name="connsiteX15" fmla="*/ 447675 w 873919"/>
                  <a:gd name="connsiteY15" fmla="*/ 30956 h 781051"/>
                  <a:gd name="connsiteX16" fmla="*/ 300038 w 873919"/>
                  <a:gd name="connsiteY16" fmla="*/ 45244 h 781051"/>
                  <a:gd name="connsiteX17" fmla="*/ 0 w 873919"/>
                  <a:gd name="connsiteY17" fmla="*/ 690563 h 781051"/>
                  <a:gd name="connsiteX18" fmla="*/ 76200 w 873919"/>
                  <a:gd name="connsiteY18" fmla="*/ 723900 h 781051"/>
                  <a:gd name="connsiteX0" fmla="*/ 76200 w 874611"/>
                  <a:gd name="connsiteY0" fmla="*/ 723900 h 781051"/>
                  <a:gd name="connsiteX1" fmla="*/ 342900 w 874611"/>
                  <a:gd name="connsiteY1" fmla="*/ 285750 h 781051"/>
                  <a:gd name="connsiteX2" fmla="*/ 366713 w 874611"/>
                  <a:gd name="connsiteY2" fmla="*/ 483394 h 781051"/>
                  <a:gd name="connsiteX3" fmla="*/ 323850 w 874611"/>
                  <a:gd name="connsiteY3" fmla="*/ 773906 h 781051"/>
                  <a:gd name="connsiteX4" fmla="*/ 873919 w 874611"/>
                  <a:gd name="connsiteY4" fmla="*/ 781051 h 781051"/>
                  <a:gd name="connsiteX5" fmla="*/ 809625 w 874611"/>
                  <a:gd name="connsiteY5" fmla="*/ 378619 h 781051"/>
                  <a:gd name="connsiteX6" fmla="*/ 871538 w 874611"/>
                  <a:gd name="connsiteY6" fmla="*/ 292894 h 781051"/>
                  <a:gd name="connsiteX7" fmla="*/ 823913 w 874611"/>
                  <a:gd name="connsiteY7" fmla="*/ 197644 h 781051"/>
                  <a:gd name="connsiteX8" fmla="*/ 809625 w 874611"/>
                  <a:gd name="connsiteY8" fmla="*/ 47625 h 781051"/>
                  <a:gd name="connsiteX9" fmla="*/ 707232 w 874611"/>
                  <a:gd name="connsiteY9" fmla="*/ 38100 h 781051"/>
                  <a:gd name="connsiteX10" fmla="*/ 692944 w 874611"/>
                  <a:gd name="connsiteY10" fmla="*/ 0 h 781051"/>
                  <a:gd name="connsiteX11" fmla="*/ 673894 w 874611"/>
                  <a:gd name="connsiteY11" fmla="*/ 28575 h 781051"/>
                  <a:gd name="connsiteX12" fmla="*/ 654844 w 874611"/>
                  <a:gd name="connsiteY12" fmla="*/ 204788 h 781051"/>
                  <a:gd name="connsiteX13" fmla="*/ 585788 w 874611"/>
                  <a:gd name="connsiteY13" fmla="*/ 33338 h 781051"/>
                  <a:gd name="connsiteX14" fmla="*/ 576263 w 874611"/>
                  <a:gd name="connsiteY14" fmla="*/ 97631 h 781051"/>
                  <a:gd name="connsiteX15" fmla="*/ 447675 w 874611"/>
                  <a:gd name="connsiteY15" fmla="*/ 30956 h 781051"/>
                  <a:gd name="connsiteX16" fmla="*/ 300038 w 874611"/>
                  <a:gd name="connsiteY16" fmla="*/ 45244 h 781051"/>
                  <a:gd name="connsiteX17" fmla="*/ 0 w 874611"/>
                  <a:gd name="connsiteY17" fmla="*/ 690563 h 781051"/>
                  <a:gd name="connsiteX18" fmla="*/ 76200 w 874611"/>
                  <a:gd name="connsiteY18" fmla="*/ 723900 h 781051"/>
                  <a:gd name="connsiteX0" fmla="*/ 88107 w 886518"/>
                  <a:gd name="connsiteY0" fmla="*/ 723900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88107 w 886518"/>
                  <a:gd name="connsiteY18" fmla="*/ 723900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78620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38139 w 886518"/>
                  <a:gd name="connsiteY2" fmla="*/ 483394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35757 w 886518"/>
                  <a:gd name="connsiteY3" fmla="*/ 773906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886518"/>
                  <a:gd name="connsiteY0" fmla="*/ 731043 h 781051"/>
                  <a:gd name="connsiteX1" fmla="*/ 354807 w 886518"/>
                  <a:gd name="connsiteY1" fmla="*/ 285750 h 781051"/>
                  <a:gd name="connsiteX2" fmla="*/ 359570 w 886518"/>
                  <a:gd name="connsiteY2" fmla="*/ 495301 h 781051"/>
                  <a:gd name="connsiteX3" fmla="*/ 300038 w 886518"/>
                  <a:gd name="connsiteY3" fmla="*/ 771524 h 781051"/>
                  <a:gd name="connsiteX4" fmla="*/ 885826 w 886518"/>
                  <a:gd name="connsiteY4" fmla="*/ 781051 h 781051"/>
                  <a:gd name="connsiteX5" fmla="*/ 821532 w 886518"/>
                  <a:gd name="connsiteY5" fmla="*/ 378619 h 781051"/>
                  <a:gd name="connsiteX6" fmla="*/ 883445 w 886518"/>
                  <a:gd name="connsiteY6" fmla="*/ 292894 h 781051"/>
                  <a:gd name="connsiteX7" fmla="*/ 835820 w 886518"/>
                  <a:gd name="connsiteY7" fmla="*/ 197644 h 781051"/>
                  <a:gd name="connsiteX8" fmla="*/ 821532 w 886518"/>
                  <a:gd name="connsiteY8" fmla="*/ 47625 h 781051"/>
                  <a:gd name="connsiteX9" fmla="*/ 719139 w 886518"/>
                  <a:gd name="connsiteY9" fmla="*/ 38100 h 781051"/>
                  <a:gd name="connsiteX10" fmla="*/ 704851 w 886518"/>
                  <a:gd name="connsiteY10" fmla="*/ 0 h 781051"/>
                  <a:gd name="connsiteX11" fmla="*/ 685801 w 886518"/>
                  <a:gd name="connsiteY11" fmla="*/ 28575 h 781051"/>
                  <a:gd name="connsiteX12" fmla="*/ 666751 w 886518"/>
                  <a:gd name="connsiteY12" fmla="*/ 204788 h 781051"/>
                  <a:gd name="connsiteX13" fmla="*/ 597695 w 886518"/>
                  <a:gd name="connsiteY13" fmla="*/ 33338 h 781051"/>
                  <a:gd name="connsiteX14" fmla="*/ 588170 w 886518"/>
                  <a:gd name="connsiteY14" fmla="*/ 97631 h 781051"/>
                  <a:gd name="connsiteX15" fmla="*/ 459582 w 886518"/>
                  <a:gd name="connsiteY15" fmla="*/ 30956 h 781051"/>
                  <a:gd name="connsiteX16" fmla="*/ 311945 w 886518"/>
                  <a:gd name="connsiteY16" fmla="*/ 45244 h 781051"/>
                  <a:gd name="connsiteX17" fmla="*/ 0 w 886518"/>
                  <a:gd name="connsiteY17" fmla="*/ 681038 h 781051"/>
                  <a:gd name="connsiteX18" fmla="*/ 95250 w 886518"/>
                  <a:gd name="connsiteY18" fmla="*/ 731043 h 781051"/>
                  <a:gd name="connsiteX0" fmla="*/ 95250 w 903027"/>
                  <a:gd name="connsiteY0" fmla="*/ 731043 h 776288"/>
                  <a:gd name="connsiteX1" fmla="*/ 354807 w 903027"/>
                  <a:gd name="connsiteY1" fmla="*/ 285750 h 776288"/>
                  <a:gd name="connsiteX2" fmla="*/ 359570 w 903027"/>
                  <a:gd name="connsiteY2" fmla="*/ 495301 h 776288"/>
                  <a:gd name="connsiteX3" fmla="*/ 300038 w 903027"/>
                  <a:gd name="connsiteY3" fmla="*/ 771524 h 776288"/>
                  <a:gd name="connsiteX4" fmla="*/ 902495 w 903027"/>
                  <a:gd name="connsiteY4" fmla="*/ 776288 h 776288"/>
                  <a:gd name="connsiteX5" fmla="*/ 821532 w 903027"/>
                  <a:gd name="connsiteY5" fmla="*/ 378619 h 776288"/>
                  <a:gd name="connsiteX6" fmla="*/ 883445 w 903027"/>
                  <a:gd name="connsiteY6" fmla="*/ 292894 h 776288"/>
                  <a:gd name="connsiteX7" fmla="*/ 835820 w 903027"/>
                  <a:gd name="connsiteY7" fmla="*/ 197644 h 776288"/>
                  <a:gd name="connsiteX8" fmla="*/ 821532 w 903027"/>
                  <a:gd name="connsiteY8" fmla="*/ 47625 h 776288"/>
                  <a:gd name="connsiteX9" fmla="*/ 719139 w 903027"/>
                  <a:gd name="connsiteY9" fmla="*/ 38100 h 776288"/>
                  <a:gd name="connsiteX10" fmla="*/ 704851 w 903027"/>
                  <a:gd name="connsiteY10" fmla="*/ 0 h 776288"/>
                  <a:gd name="connsiteX11" fmla="*/ 685801 w 903027"/>
                  <a:gd name="connsiteY11" fmla="*/ 28575 h 776288"/>
                  <a:gd name="connsiteX12" fmla="*/ 666751 w 903027"/>
                  <a:gd name="connsiteY12" fmla="*/ 204788 h 776288"/>
                  <a:gd name="connsiteX13" fmla="*/ 597695 w 903027"/>
                  <a:gd name="connsiteY13" fmla="*/ 33338 h 776288"/>
                  <a:gd name="connsiteX14" fmla="*/ 588170 w 903027"/>
                  <a:gd name="connsiteY14" fmla="*/ 97631 h 776288"/>
                  <a:gd name="connsiteX15" fmla="*/ 459582 w 903027"/>
                  <a:gd name="connsiteY15" fmla="*/ 30956 h 776288"/>
                  <a:gd name="connsiteX16" fmla="*/ 311945 w 903027"/>
                  <a:gd name="connsiteY16" fmla="*/ 45244 h 776288"/>
                  <a:gd name="connsiteX17" fmla="*/ 0 w 903027"/>
                  <a:gd name="connsiteY17" fmla="*/ 681038 h 776288"/>
                  <a:gd name="connsiteX18" fmla="*/ 95250 w 903027"/>
                  <a:gd name="connsiteY18" fmla="*/ 731043 h 776288"/>
                  <a:gd name="connsiteX0" fmla="*/ 95250 w 904316"/>
                  <a:gd name="connsiteY0" fmla="*/ 731043 h 776288"/>
                  <a:gd name="connsiteX1" fmla="*/ 354807 w 904316"/>
                  <a:gd name="connsiteY1" fmla="*/ 285750 h 776288"/>
                  <a:gd name="connsiteX2" fmla="*/ 359570 w 904316"/>
                  <a:gd name="connsiteY2" fmla="*/ 495301 h 776288"/>
                  <a:gd name="connsiteX3" fmla="*/ 300038 w 904316"/>
                  <a:gd name="connsiteY3" fmla="*/ 771524 h 776288"/>
                  <a:gd name="connsiteX4" fmla="*/ 902495 w 904316"/>
                  <a:gd name="connsiteY4" fmla="*/ 776288 h 776288"/>
                  <a:gd name="connsiteX5" fmla="*/ 821532 w 904316"/>
                  <a:gd name="connsiteY5" fmla="*/ 378619 h 776288"/>
                  <a:gd name="connsiteX6" fmla="*/ 883445 w 904316"/>
                  <a:gd name="connsiteY6" fmla="*/ 292894 h 776288"/>
                  <a:gd name="connsiteX7" fmla="*/ 835820 w 904316"/>
                  <a:gd name="connsiteY7" fmla="*/ 197644 h 776288"/>
                  <a:gd name="connsiteX8" fmla="*/ 821532 w 904316"/>
                  <a:gd name="connsiteY8" fmla="*/ 47625 h 776288"/>
                  <a:gd name="connsiteX9" fmla="*/ 719139 w 904316"/>
                  <a:gd name="connsiteY9" fmla="*/ 38100 h 776288"/>
                  <a:gd name="connsiteX10" fmla="*/ 704851 w 904316"/>
                  <a:gd name="connsiteY10" fmla="*/ 0 h 776288"/>
                  <a:gd name="connsiteX11" fmla="*/ 685801 w 904316"/>
                  <a:gd name="connsiteY11" fmla="*/ 28575 h 776288"/>
                  <a:gd name="connsiteX12" fmla="*/ 666751 w 904316"/>
                  <a:gd name="connsiteY12" fmla="*/ 204788 h 776288"/>
                  <a:gd name="connsiteX13" fmla="*/ 597695 w 904316"/>
                  <a:gd name="connsiteY13" fmla="*/ 33338 h 776288"/>
                  <a:gd name="connsiteX14" fmla="*/ 588170 w 904316"/>
                  <a:gd name="connsiteY14" fmla="*/ 97631 h 776288"/>
                  <a:gd name="connsiteX15" fmla="*/ 459582 w 904316"/>
                  <a:gd name="connsiteY15" fmla="*/ 30956 h 776288"/>
                  <a:gd name="connsiteX16" fmla="*/ 311945 w 904316"/>
                  <a:gd name="connsiteY16" fmla="*/ 45244 h 776288"/>
                  <a:gd name="connsiteX17" fmla="*/ 0 w 904316"/>
                  <a:gd name="connsiteY17" fmla="*/ 681038 h 776288"/>
                  <a:gd name="connsiteX18" fmla="*/ 95250 w 904316"/>
                  <a:gd name="connsiteY18" fmla="*/ 731043 h 776288"/>
                  <a:gd name="connsiteX0" fmla="*/ 95250 w 904600"/>
                  <a:gd name="connsiteY0" fmla="*/ 731043 h 776288"/>
                  <a:gd name="connsiteX1" fmla="*/ 354807 w 904600"/>
                  <a:gd name="connsiteY1" fmla="*/ 285750 h 776288"/>
                  <a:gd name="connsiteX2" fmla="*/ 359570 w 904600"/>
                  <a:gd name="connsiteY2" fmla="*/ 495301 h 776288"/>
                  <a:gd name="connsiteX3" fmla="*/ 300038 w 904600"/>
                  <a:gd name="connsiteY3" fmla="*/ 771524 h 776288"/>
                  <a:gd name="connsiteX4" fmla="*/ 902495 w 904600"/>
                  <a:gd name="connsiteY4" fmla="*/ 776288 h 776288"/>
                  <a:gd name="connsiteX5" fmla="*/ 821532 w 904600"/>
                  <a:gd name="connsiteY5" fmla="*/ 378619 h 776288"/>
                  <a:gd name="connsiteX6" fmla="*/ 883445 w 904600"/>
                  <a:gd name="connsiteY6" fmla="*/ 292894 h 776288"/>
                  <a:gd name="connsiteX7" fmla="*/ 835820 w 904600"/>
                  <a:gd name="connsiteY7" fmla="*/ 197644 h 776288"/>
                  <a:gd name="connsiteX8" fmla="*/ 821532 w 904600"/>
                  <a:gd name="connsiteY8" fmla="*/ 47625 h 776288"/>
                  <a:gd name="connsiteX9" fmla="*/ 719139 w 904600"/>
                  <a:gd name="connsiteY9" fmla="*/ 38100 h 776288"/>
                  <a:gd name="connsiteX10" fmla="*/ 704851 w 904600"/>
                  <a:gd name="connsiteY10" fmla="*/ 0 h 776288"/>
                  <a:gd name="connsiteX11" fmla="*/ 685801 w 904600"/>
                  <a:gd name="connsiteY11" fmla="*/ 28575 h 776288"/>
                  <a:gd name="connsiteX12" fmla="*/ 666751 w 904600"/>
                  <a:gd name="connsiteY12" fmla="*/ 204788 h 776288"/>
                  <a:gd name="connsiteX13" fmla="*/ 597695 w 904600"/>
                  <a:gd name="connsiteY13" fmla="*/ 33338 h 776288"/>
                  <a:gd name="connsiteX14" fmla="*/ 588170 w 904600"/>
                  <a:gd name="connsiteY14" fmla="*/ 97631 h 776288"/>
                  <a:gd name="connsiteX15" fmla="*/ 459582 w 904600"/>
                  <a:gd name="connsiteY15" fmla="*/ 30956 h 776288"/>
                  <a:gd name="connsiteX16" fmla="*/ 311945 w 904600"/>
                  <a:gd name="connsiteY16" fmla="*/ 45244 h 776288"/>
                  <a:gd name="connsiteX17" fmla="*/ 0 w 904600"/>
                  <a:gd name="connsiteY17" fmla="*/ 681038 h 776288"/>
                  <a:gd name="connsiteX18" fmla="*/ 95250 w 904600"/>
                  <a:gd name="connsiteY18" fmla="*/ 731043 h 77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4600" h="776288">
                    <a:moveTo>
                      <a:pt x="95250" y="731043"/>
                    </a:moveTo>
                    <a:cubicBezTo>
                      <a:pt x="217488" y="601661"/>
                      <a:pt x="277813" y="443707"/>
                      <a:pt x="354807" y="285750"/>
                    </a:cubicBezTo>
                    <a:cubicBezTo>
                      <a:pt x="369095" y="354806"/>
                      <a:pt x="350045" y="421482"/>
                      <a:pt x="359570" y="495301"/>
                    </a:cubicBezTo>
                    <a:cubicBezTo>
                      <a:pt x="340518" y="592931"/>
                      <a:pt x="304801" y="671512"/>
                      <a:pt x="300038" y="771524"/>
                    </a:cubicBezTo>
                    <a:lnTo>
                      <a:pt x="902495" y="776288"/>
                    </a:lnTo>
                    <a:cubicBezTo>
                      <a:pt x="916783" y="637382"/>
                      <a:pt x="854870" y="515144"/>
                      <a:pt x="821532" y="378619"/>
                    </a:cubicBezTo>
                    <a:cubicBezTo>
                      <a:pt x="842170" y="350044"/>
                      <a:pt x="879476" y="354806"/>
                      <a:pt x="883445" y="292894"/>
                    </a:cubicBezTo>
                    <a:cubicBezTo>
                      <a:pt x="884239" y="239712"/>
                      <a:pt x="858838" y="224631"/>
                      <a:pt x="835820" y="197644"/>
                    </a:cubicBezTo>
                    <a:lnTo>
                      <a:pt x="821532" y="47625"/>
                    </a:lnTo>
                    <a:lnTo>
                      <a:pt x="719139" y="38100"/>
                    </a:lnTo>
                    <a:lnTo>
                      <a:pt x="704851" y="0"/>
                    </a:lnTo>
                    <a:lnTo>
                      <a:pt x="685801" y="28575"/>
                    </a:lnTo>
                    <a:lnTo>
                      <a:pt x="666751" y="204788"/>
                    </a:lnTo>
                    <a:lnTo>
                      <a:pt x="597695" y="33338"/>
                    </a:lnTo>
                    <a:lnTo>
                      <a:pt x="588170" y="97631"/>
                    </a:lnTo>
                    <a:lnTo>
                      <a:pt x="459582" y="30956"/>
                    </a:lnTo>
                    <a:cubicBezTo>
                      <a:pt x="410370" y="23813"/>
                      <a:pt x="363538" y="16669"/>
                      <a:pt x="311945" y="45244"/>
                    </a:cubicBezTo>
                    <a:cubicBezTo>
                      <a:pt x="264320" y="91281"/>
                      <a:pt x="88106" y="458788"/>
                      <a:pt x="0" y="681038"/>
                    </a:cubicBezTo>
                    <a:lnTo>
                      <a:pt x="95250" y="731043"/>
                    </a:lnTo>
                    <a:close/>
                  </a:path>
                </a:pathLst>
              </a:custGeom>
              <a:solidFill>
                <a:srgbClr val="00B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" name="TextBox 4"/>
          <p:cNvSpPr txBox="1"/>
          <p:nvPr/>
        </p:nvSpPr>
        <p:spPr>
          <a:xfrm>
            <a:off x="1425118" y="282575"/>
            <a:ext cx="826234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>
                <a:solidFill>
                  <a:srgbClr val="000000"/>
                </a:solidFill>
              </a:rPr>
              <a:t>Due to Nikki’s lack of training, it takes Sonia more time to prepare lunch.  </a:t>
            </a:r>
          </a:p>
        </p:txBody>
      </p:sp>
      <p:sp>
        <p:nvSpPr>
          <p:cNvPr id="728" name="Jane observing and training">
            <a:extLst>
              <a:ext uri="{FF2B5EF4-FFF2-40B4-BE49-F238E27FC236}">
                <a16:creationId xmlns:a16="http://schemas.microsoft.com/office/drawing/2014/main" id="{1CC86A9B-471A-4FA1-99A9-C00AF3B33B52}"/>
              </a:ext>
            </a:extLst>
          </p:cNvPr>
          <p:cNvSpPr txBox="1"/>
          <p:nvPr/>
        </p:nvSpPr>
        <p:spPr>
          <a:xfrm>
            <a:off x="917480" y="282575"/>
            <a:ext cx="9296190" cy="101566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>
                <a:solidFill>
                  <a:srgbClr val="000000"/>
                </a:solidFill>
              </a:rPr>
              <a:t>Jane, knowing the importance of training, steps in to ensure Nikki will be fully trained. </a:t>
            </a:r>
          </a:p>
        </p:txBody>
      </p:sp>
      <p:pic>
        <p:nvPicPr>
          <p:cNvPr id="14" name="jane: training action plan">
            <a:hlinkClick r:id="" action="ppaction://media"/>
            <a:extLst>
              <a:ext uri="{FF2B5EF4-FFF2-40B4-BE49-F238E27FC236}">
                <a16:creationId xmlns:a16="http://schemas.microsoft.com/office/drawing/2014/main" id="{13D05DE6-5E20-4F17-9E1B-AF6CC6BF650E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2216150" y="433388"/>
            <a:ext cx="609600" cy="609600"/>
          </a:xfrm>
          <a:prstGeom prst="rect">
            <a:avLst/>
          </a:prstGeom>
        </p:spPr>
      </p:pic>
      <p:pic>
        <p:nvPicPr>
          <p:cNvPr id="506" name="10, 20,30,40 first one">
            <a:hlinkClick r:id="" action="ppaction://media"/>
            <a:extLst>
              <a:ext uri="{FF2B5EF4-FFF2-40B4-BE49-F238E27FC236}">
                <a16:creationId xmlns:a16="http://schemas.microsoft.com/office/drawing/2014/main" id="{EFB35D74-6212-4708-AA08-41B7AB23041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5">
                  <p14:trim st="2000"/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2811651" y="84895"/>
            <a:ext cx="406400" cy="406400"/>
          </a:xfrm>
          <a:prstGeom prst="rect">
            <a:avLst/>
          </a:prstGeom>
        </p:spPr>
      </p:pic>
      <p:pic>
        <p:nvPicPr>
          <p:cNvPr id="507" name="10 20 30 40 2nd">
            <a:hlinkClick r:id="" action="ppaction://media"/>
            <a:extLst>
              <a:ext uri="{FF2B5EF4-FFF2-40B4-BE49-F238E27FC236}">
                <a16:creationId xmlns:a16="http://schemas.microsoft.com/office/drawing/2014/main" id="{6D0F931E-F9FA-4607-B308-4346C968104E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6">
                  <p14:trim st="1627" end="729.2244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3075093" y="1253830"/>
            <a:ext cx="406400" cy="406400"/>
          </a:xfrm>
          <a:prstGeom prst="rect">
            <a:avLst/>
          </a:prstGeom>
        </p:spPr>
      </p:pic>
      <p:pic>
        <p:nvPicPr>
          <p:cNvPr id="508" name="ah nikki">
            <a:hlinkClick r:id="" action="ppaction://media"/>
            <a:extLst>
              <a:ext uri="{FF2B5EF4-FFF2-40B4-BE49-F238E27FC236}">
                <a16:creationId xmlns:a16="http://schemas.microsoft.com/office/drawing/2014/main" id="{F4C4DFF8-F32C-45CF-AFE4-07A464172AEA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7">
                  <p14:trim st="1750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4019991" y="502888"/>
            <a:ext cx="406400" cy="406400"/>
          </a:xfrm>
          <a:prstGeom prst="rect">
            <a:avLst/>
          </a:prstGeom>
        </p:spPr>
      </p:pic>
      <p:pic>
        <p:nvPicPr>
          <p:cNvPr id="510" name="written on the sheet">
            <a:hlinkClick r:id="" action="ppaction://media"/>
            <a:extLst>
              <a:ext uri="{FF2B5EF4-FFF2-40B4-BE49-F238E27FC236}">
                <a16:creationId xmlns:a16="http://schemas.microsoft.com/office/drawing/2014/main" id="{901021CE-E4CE-497D-939E-EFF30A1FC866}"/>
              </a:ext>
            </a:extLst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1445170" y="-224108"/>
            <a:ext cx="406400" cy="406400"/>
          </a:xfrm>
          <a:prstGeom prst="rect">
            <a:avLst/>
          </a:prstGeom>
        </p:spPr>
      </p:pic>
      <p:pic>
        <p:nvPicPr>
          <p:cNvPr id="522" name="third time">
            <a:hlinkClick r:id="" action="ppaction://media"/>
            <a:extLst>
              <a:ext uri="{FF2B5EF4-FFF2-40B4-BE49-F238E27FC236}">
                <a16:creationId xmlns:a16="http://schemas.microsoft.com/office/drawing/2014/main" id="{88D66BD7-323E-4775-BFF9-D461BE68CD06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10">
                  <p14:trim st="2214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1314044" y="919165"/>
            <a:ext cx="406400" cy="406400"/>
          </a:xfrm>
          <a:prstGeom prst="rect">
            <a:avLst/>
          </a:prstGeom>
        </p:spPr>
      </p:pic>
      <p:pic>
        <p:nvPicPr>
          <p:cNvPr id="15" name="scoop size peach cups">
            <a:hlinkClick r:id="" action="ppaction://media"/>
            <a:extLst>
              <a:ext uri="{FF2B5EF4-FFF2-40B4-BE49-F238E27FC236}">
                <a16:creationId xmlns:a16="http://schemas.microsoft.com/office/drawing/2014/main" id="{BA086C5C-BBAD-45DC-88CC-0CDBB5BBEB3F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11">
                  <p14:trim st="1361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2367343" y="-600103"/>
            <a:ext cx="609600" cy="609601"/>
          </a:xfrm>
          <a:prstGeom prst="rect">
            <a:avLst/>
          </a:prstGeom>
        </p:spPr>
      </p:pic>
      <p:pic>
        <p:nvPicPr>
          <p:cNvPr id="16" name="im sorry">
            <a:hlinkClick r:id="" action="ppaction://media"/>
            <a:extLst>
              <a:ext uri="{FF2B5EF4-FFF2-40B4-BE49-F238E27FC236}">
                <a16:creationId xmlns:a16="http://schemas.microsoft.com/office/drawing/2014/main" id="{768C26E3-5F5E-4528-912E-4BC34FA514C9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12">
                  <p14:trim st="1870" end="1296.8333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3930650" y="-211138"/>
            <a:ext cx="609600" cy="609601"/>
          </a:xfrm>
          <a:prstGeom prst="rect">
            <a:avLst/>
          </a:prstGeom>
        </p:spPr>
      </p:pic>
      <p:pic>
        <p:nvPicPr>
          <p:cNvPr id="17" name="how many burritos">
            <a:hlinkClick r:id="" action="ppaction://media"/>
            <a:extLst>
              <a:ext uri="{FF2B5EF4-FFF2-40B4-BE49-F238E27FC236}">
                <a16:creationId xmlns:a16="http://schemas.microsoft.com/office/drawing/2014/main" id="{02CA2463-78F6-4E3B-A15C-CB8010B65E40}"/>
              </a:ext>
            </a:extLst>
          </p:cNvPr>
          <p:cNvPicPr>
            <a:picLocks noChangeAspect="1"/>
          </p:cNvPicPr>
          <p:nvPr>
            <a:audioFile r:link="rId14"/>
            <p:extLst>
              <p:ext uri="{DAA4B4D4-6D71-4841-9C94-3DE7FCFB9230}">
                <p14:media xmlns:p14="http://schemas.microsoft.com/office/powerpoint/2010/main" r:embed="rId13"/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2257425" y="1168400"/>
            <a:ext cx="609600" cy="6096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A6D34031-DA00-4DB9-B3F8-1A4900326304}"/>
              </a:ext>
            </a:extLst>
          </p:cNvPr>
          <p:cNvSpPr/>
          <p:nvPr/>
        </p:nvSpPr>
        <p:spPr>
          <a:xfrm>
            <a:off x="-45841" y="6196577"/>
            <a:ext cx="12204499" cy="636926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0" name="Sonia is preparing">
            <a:extLst>
              <a:ext uri="{FF2B5EF4-FFF2-40B4-BE49-F238E27FC236}">
                <a16:creationId xmlns:a16="http://schemas.microsoft.com/office/drawing/2014/main" id="{D80C8EBA-A1A8-46F8-B25C-B14259143D33}"/>
              </a:ext>
            </a:extLst>
          </p:cNvPr>
          <p:cNvSpPr txBox="1"/>
          <p:nvPr/>
        </p:nvSpPr>
        <p:spPr>
          <a:xfrm>
            <a:off x="994190" y="380952"/>
            <a:ext cx="9296190" cy="55399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>
                <a:solidFill>
                  <a:srgbClr val="000000"/>
                </a:solidFill>
              </a:rPr>
              <a:t>Sonia is preparing Teriyaki Bowls for lunch.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18696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3924" fill="hold"/>
                                        <p:tgtEl>
                                          <p:spTgt spid="50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3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4.16667E-7 4.44444E-6 L 0.26902 -0.00949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57" y="32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6825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8772" fill="hold"/>
                                        <p:tgtEl>
                                          <p:spTgt spid="50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1" presetClass="mediacall" presetSubtype="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1082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3" presetID="35" presetClass="path" presetSubtype="0" accel="50000" decel="5000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Motion origin="layout" path="M 0.26901 -0.00949 L -0.25 4.44444E-6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352" y="-57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16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4265" fill="hold"/>
                                        <p:tgtEl>
                                          <p:spTgt spid="50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16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16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7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177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18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3" presetClass="path" presetSubtype="0" accel="50000" decel="50000" fill="hold" nodeType="withEffect">
                                  <p:stCondLst>
                                    <p:cond delay="18700"/>
                                  </p:stCondLst>
                                  <p:childTnLst>
                                    <p:animMotion origin="layout" path="M 1.25E-6 -3.7037E-6 L 0.26953 -0.01389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77" y="-694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2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670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21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0" nodeType="withEffect">
                                  <p:stCondLst>
                                    <p:cond delay="2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mediacall" presetSubtype="0" fill="hold" nodeType="withEffect">
                                  <p:stCondLst>
                                    <p:cond delay="273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9608" fill="hold"/>
                                        <p:tgtEl>
                                          <p:spTgt spid="5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2" presetID="42" presetClass="path" presetSubtype="0" accel="50000" decel="50000" fill="hold" nodeType="withEffect">
                                  <p:stCondLst>
                                    <p:cond delay="36100"/>
                                  </p:stCondLst>
                                  <p:childTnLst>
                                    <p:animMotion origin="layout" path="M -4.16667E-6 2.22222E-6 L 0.27956 -0.0213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84" y="-1065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38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4963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381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38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35" presetClass="path" presetSubtype="0" accel="50000" decel="50000" fill="hold" nodeType="withEffect">
                                  <p:stCondLst>
                                    <p:cond delay="43500"/>
                                  </p:stCondLst>
                                  <p:childTnLst>
                                    <p:animMotion origin="layout" path="M 0.31458 -0.01898 L -0.25 -3.7037E-6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29" y="949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accel="50000" decel="50000" fill="hold" nodeType="withEffect">
                                  <p:stCondLst>
                                    <p:cond delay="43500"/>
                                  </p:stCondLst>
                                  <p:childTnLst>
                                    <p:animMotion origin="layout" path="M 0.27956 -0.0213 L -4.16667E-6 2.22222E-6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84" y="10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6"/>
                </p:tgtEl>
              </p:cMediaNode>
            </p:audio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7"/>
                </p:tgtEl>
              </p:cMediaNode>
            </p:audio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8"/>
                </p:tgtEl>
              </p:cMediaNode>
            </p:audio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0"/>
                </p:tgtEl>
              </p:cMediaNode>
            </p:audio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2"/>
                </p:tgtEl>
              </p:cMediaNode>
            </p:audio>
            <p:audio>
              <p:cMediaNode vol="80000">
                <p:cTn id="8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8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  <p:bldLst>
      <p:bldP spid="5" grpId="0" build="allAtOnce"/>
      <p:bldP spid="728" grpId="0"/>
      <p:bldP spid="48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E0886D-5DC2-4EDA-B75F-3A200E9622A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Training Opportunities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31123" y="1774915"/>
            <a:ext cx="8746656" cy="335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3200" dirty="0">
                <a:solidFill>
                  <a:srgbClr val="36343A"/>
                </a:solidFill>
              </a:rPr>
              <a:t>Interruptions that lead to work stoppages can be avoided if staff is trained to perform tasks, such as:</a:t>
            </a:r>
          </a:p>
          <a:p>
            <a:pPr marL="457200" indent="-4572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36343A"/>
                </a:solidFill>
              </a:rPr>
              <a:t>Completing production records </a:t>
            </a:r>
          </a:p>
          <a:p>
            <a:pPr marL="457200" indent="-4572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36343A"/>
                </a:solidFill>
              </a:rPr>
              <a:t>Reading recipes</a:t>
            </a:r>
          </a:p>
          <a:p>
            <a:pPr marL="457200" indent="-4572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36343A"/>
                </a:solidFill>
              </a:rPr>
              <a:t>Receiving deliveries</a:t>
            </a:r>
          </a:p>
          <a:p>
            <a:pPr marL="457200" indent="-4572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36343A"/>
                </a:solidFill>
              </a:rPr>
              <a:t>Assisting with inventory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57633" y="5221375"/>
            <a:ext cx="90936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FF0000"/>
                </a:solidFill>
              </a:rPr>
              <a:t>What training opportunities can you think of?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9829800" y="2787333"/>
            <a:ext cx="12615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1CFFD4C-D2D7-4AEE-B421-26BABA462DF4}"/>
              </a:ext>
            </a:extLst>
          </p:cNvPr>
          <p:cNvGrpSpPr/>
          <p:nvPr/>
        </p:nvGrpSpPr>
        <p:grpSpPr>
          <a:xfrm>
            <a:off x="9902871" y="2457133"/>
            <a:ext cx="1115390" cy="3410267"/>
            <a:chOff x="-1160575" y="2703304"/>
            <a:chExt cx="1115390" cy="3410267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D8CBBF52-1639-4F83-A345-9C584DCAB1F5}"/>
                </a:ext>
              </a:extLst>
            </p:cNvPr>
            <p:cNvGrpSpPr/>
            <p:nvPr/>
          </p:nvGrpSpPr>
          <p:grpSpPr>
            <a:xfrm>
              <a:off x="-1160575" y="2703304"/>
              <a:ext cx="1115390" cy="3410267"/>
              <a:chOff x="1372610" y="2740439"/>
              <a:chExt cx="776555" cy="2374289"/>
            </a:xfrm>
          </p:grpSpPr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FCBC457D-D95F-43ED-8DFD-C7F5D403D0C7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62" name="Chord 61">
                  <a:extLst>
                    <a:ext uri="{FF2B5EF4-FFF2-40B4-BE49-F238E27FC236}">
                      <a16:creationId xmlns:a16="http://schemas.microsoft.com/office/drawing/2014/main" id="{3FDEE5D1-C6CD-4B60-981D-89EF3E9C9AA3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Chord 62">
                  <a:extLst>
                    <a:ext uri="{FF2B5EF4-FFF2-40B4-BE49-F238E27FC236}">
                      <a16:creationId xmlns:a16="http://schemas.microsoft.com/office/drawing/2014/main" id="{CBDC9DC8-51E6-4097-B000-3803BB687F41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1DF9FBAA-BED6-4695-AA30-8D690AD603E5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60" name="Chord 59">
                  <a:extLst>
                    <a:ext uri="{FF2B5EF4-FFF2-40B4-BE49-F238E27FC236}">
                      <a16:creationId xmlns:a16="http://schemas.microsoft.com/office/drawing/2014/main" id="{E68A22A4-5057-4E6B-88E6-B626249FE9ED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Chord 60">
                  <a:extLst>
                    <a:ext uri="{FF2B5EF4-FFF2-40B4-BE49-F238E27FC236}">
                      <a16:creationId xmlns:a16="http://schemas.microsoft.com/office/drawing/2014/main" id="{545A99EE-C83A-4EDC-BE2C-C1445B8C3A4C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7" name="Rectangle: Single Corner Snipped 36">
                <a:extLst>
                  <a:ext uri="{FF2B5EF4-FFF2-40B4-BE49-F238E27FC236}">
                    <a16:creationId xmlns:a16="http://schemas.microsoft.com/office/drawing/2014/main" id="{998DA80C-3CDD-4788-9E04-E6FC0F02B5BC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2D3E67B6-2A3F-49C9-810F-043D00C713CD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56E704CF-4BD8-46CE-9899-A48B9AAB2BDA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lowchart: Off-page Connector 39">
                <a:extLst>
                  <a:ext uri="{FF2B5EF4-FFF2-40B4-BE49-F238E27FC236}">
                    <a16:creationId xmlns:a16="http://schemas.microsoft.com/office/drawing/2014/main" id="{8E69197A-BA15-4E72-9339-1D6A33B525E3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62AC2E5C-B7CF-4720-951D-203B88EE27CE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lowchart: Terminator 41">
                <a:extLst>
                  <a:ext uri="{FF2B5EF4-FFF2-40B4-BE49-F238E27FC236}">
                    <a16:creationId xmlns:a16="http://schemas.microsoft.com/office/drawing/2014/main" id="{393878F5-795D-4284-AEE3-7A1E4B54430F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lowchart: Terminator 42">
                <a:extLst>
                  <a:ext uri="{FF2B5EF4-FFF2-40B4-BE49-F238E27FC236}">
                    <a16:creationId xmlns:a16="http://schemas.microsoft.com/office/drawing/2014/main" id="{4258F40C-E1AC-467D-B94A-F3C45A8D9B6B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lowchart: Delay 43">
                <a:extLst>
                  <a:ext uri="{FF2B5EF4-FFF2-40B4-BE49-F238E27FC236}">
                    <a16:creationId xmlns:a16="http://schemas.microsoft.com/office/drawing/2014/main" id="{9F3A60B7-B8C2-4ECE-8069-EE933C22B524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Moon 44">
                <a:extLst>
                  <a:ext uri="{FF2B5EF4-FFF2-40B4-BE49-F238E27FC236}">
                    <a16:creationId xmlns:a16="http://schemas.microsoft.com/office/drawing/2014/main" id="{87BA75DF-3E62-4986-A79D-24C3DEF39B01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Moon 45">
                <a:extLst>
                  <a:ext uri="{FF2B5EF4-FFF2-40B4-BE49-F238E27FC236}">
                    <a16:creationId xmlns:a16="http://schemas.microsoft.com/office/drawing/2014/main" id="{DA8BEB1B-DCD1-4F7D-8D43-A65750B922A5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C28446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0AA1F2E9-67A3-4C4E-ADB9-3C2B4C6815FD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lowchart: Delay 47">
                <a:extLst>
                  <a:ext uri="{FF2B5EF4-FFF2-40B4-BE49-F238E27FC236}">
                    <a16:creationId xmlns:a16="http://schemas.microsoft.com/office/drawing/2014/main" id="{5CB75A56-FD50-4D0F-8BFB-D54C2B647FED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Right Triangle 48">
                <a:extLst>
                  <a:ext uri="{FF2B5EF4-FFF2-40B4-BE49-F238E27FC236}">
                    <a16:creationId xmlns:a16="http://schemas.microsoft.com/office/drawing/2014/main" id="{8485BDA1-DA97-4DA7-99F7-F3324BBC1D2F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Right Triangle 49">
                <a:extLst>
                  <a:ext uri="{FF2B5EF4-FFF2-40B4-BE49-F238E27FC236}">
                    <a16:creationId xmlns:a16="http://schemas.microsoft.com/office/drawing/2014/main" id="{8436C184-FE55-4131-8137-A447ECF1DE23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EA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lowchart: Manual Operation 26">
                <a:extLst>
                  <a:ext uri="{FF2B5EF4-FFF2-40B4-BE49-F238E27FC236}">
                    <a16:creationId xmlns:a16="http://schemas.microsoft.com/office/drawing/2014/main" id="{C3CF6D38-D1B4-427E-9818-4389CB608AE0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lowchart: Manual Operation 26">
                <a:extLst>
                  <a:ext uri="{FF2B5EF4-FFF2-40B4-BE49-F238E27FC236}">
                    <a16:creationId xmlns:a16="http://schemas.microsoft.com/office/drawing/2014/main" id="{F1B3E8C1-7E74-4207-B9AE-A21AE6A222F4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lowchart: Terminator 52">
                <a:extLst>
                  <a:ext uri="{FF2B5EF4-FFF2-40B4-BE49-F238E27FC236}">
                    <a16:creationId xmlns:a16="http://schemas.microsoft.com/office/drawing/2014/main" id="{31881F2E-2C8C-4C8D-A1F7-E101B234113E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lowchart: Terminator 53">
                <a:extLst>
                  <a:ext uri="{FF2B5EF4-FFF2-40B4-BE49-F238E27FC236}">
                    <a16:creationId xmlns:a16="http://schemas.microsoft.com/office/drawing/2014/main" id="{F2BE889E-F91B-44EE-90A9-465FB90A20FD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lowchart: Connector 54">
                <a:extLst>
                  <a:ext uri="{FF2B5EF4-FFF2-40B4-BE49-F238E27FC236}">
                    <a16:creationId xmlns:a16="http://schemas.microsoft.com/office/drawing/2014/main" id="{C72076AB-8D87-4450-948D-9C333226B13B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Flowchart: Connector 55">
                <a:extLst>
                  <a:ext uri="{FF2B5EF4-FFF2-40B4-BE49-F238E27FC236}">
                    <a16:creationId xmlns:a16="http://schemas.microsoft.com/office/drawing/2014/main" id="{A620BA9B-2B02-4D94-B56C-289C6820BEFE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1BFA00E3-5656-4518-A82C-04B234D55296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3A230F06-2BF2-4212-AE04-9626F9C975E8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59" name="Picture 58">
                  <a:extLst>
                    <a:ext uri="{FF2B5EF4-FFF2-40B4-BE49-F238E27FC236}">
                      <a16:creationId xmlns:a16="http://schemas.microsoft.com/office/drawing/2014/main" id="{CC23EA15-263D-4513-A74F-DF1296708A4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A5738C0-35EF-4E37-9189-51BFB6E87889}"/>
                </a:ext>
              </a:extLst>
            </p:cNvPr>
            <p:cNvGrpSpPr/>
            <p:nvPr/>
          </p:nvGrpSpPr>
          <p:grpSpPr>
            <a:xfrm rot="534989" flipH="1">
              <a:off x="-547610" y="3385856"/>
              <a:ext cx="270907" cy="174584"/>
              <a:chOff x="5136060" y="1710152"/>
              <a:chExt cx="538831" cy="347248"/>
            </a:xfrm>
          </p:grpSpPr>
          <p:sp>
            <p:nvSpPr>
              <p:cNvPr id="25" name="Oval 5">
                <a:extLst>
                  <a:ext uri="{FF2B5EF4-FFF2-40B4-BE49-F238E27FC236}">
                    <a16:creationId xmlns:a16="http://schemas.microsoft.com/office/drawing/2014/main" id="{63FC9FA5-74D6-47DB-BF20-2ADAA385FC88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EDE7656F-5E5E-4423-9AF9-96F27B9DFDB2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8F4E9D2B-5573-4666-A1D5-89A1CB4121F1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9434A257-25F6-4389-BA6B-0FAB744DC153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9E167B86-A563-41CD-8D34-D2FBF8D96724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27" name="Oval 4">
                <a:extLst>
                  <a:ext uri="{FF2B5EF4-FFF2-40B4-BE49-F238E27FC236}">
                    <a16:creationId xmlns:a16="http://schemas.microsoft.com/office/drawing/2014/main" id="{39A654D6-B367-4C9E-8C9D-384D3E000CFA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BBC1D6B1-488F-480D-AA2D-2C03E54C8239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1D293A29-4F7E-42B7-BA26-D7F06130BE63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7E7CBD07-F284-450A-97E5-8FB52C1D0EBE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AAB90F5B-63C8-4AA0-AF5A-669441DDF89D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ADBBC5E-7E19-44C9-8CD8-9A305753EC0E}"/>
                </a:ext>
              </a:extLst>
            </p:cNvPr>
            <p:cNvGrpSpPr/>
            <p:nvPr/>
          </p:nvGrpSpPr>
          <p:grpSpPr>
            <a:xfrm>
              <a:off x="-729434" y="3707408"/>
              <a:ext cx="271444" cy="192625"/>
              <a:chOff x="2751023" y="2876401"/>
              <a:chExt cx="306685" cy="217634"/>
            </a:xfrm>
          </p:grpSpPr>
          <p:sp>
            <p:nvSpPr>
              <p:cNvPr id="23" name="Chord 14349">
                <a:extLst>
                  <a:ext uri="{FF2B5EF4-FFF2-40B4-BE49-F238E27FC236}">
                    <a16:creationId xmlns:a16="http://schemas.microsoft.com/office/drawing/2014/main" id="{00E5F690-BD61-435D-9163-52DBB2ABDD63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Chord 14349">
                <a:extLst>
                  <a:ext uri="{FF2B5EF4-FFF2-40B4-BE49-F238E27FC236}">
                    <a16:creationId xmlns:a16="http://schemas.microsoft.com/office/drawing/2014/main" id="{AB062CE4-3C35-48A7-B0CC-C34217A58E90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E38B25D-F259-46CA-8D14-4ECD3F71A618}"/>
                </a:ext>
              </a:extLst>
            </p:cNvPr>
            <p:cNvSpPr/>
            <p:nvPr/>
          </p:nvSpPr>
          <p:spPr>
            <a:xfrm>
              <a:off x="-661057" y="3637246"/>
              <a:ext cx="88652" cy="76750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304A1B7D-88F9-4067-BAB7-104274A7B7A2}"/>
                </a:ext>
              </a:extLst>
            </p:cNvPr>
            <p:cNvGrpSpPr/>
            <p:nvPr/>
          </p:nvGrpSpPr>
          <p:grpSpPr>
            <a:xfrm rot="21065011">
              <a:off x="-924659" y="3382473"/>
              <a:ext cx="270907" cy="174584"/>
              <a:chOff x="5136060" y="1710152"/>
              <a:chExt cx="538831" cy="347248"/>
            </a:xfrm>
          </p:grpSpPr>
          <p:sp>
            <p:nvSpPr>
              <p:cNvPr id="13" name="Oval 5">
                <a:extLst>
                  <a:ext uri="{FF2B5EF4-FFF2-40B4-BE49-F238E27FC236}">
                    <a16:creationId xmlns:a16="http://schemas.microsoft.com/office/drawing/2014/main" id="{A54C0A12-B85B-4F9E-96B2-EADFBA8F9DF2}"/>
                  </a:ext>
                </a:extLst>
              </p:cNvPr>
              <p:cNvSpPr/>
              <p:nvPr/>
            </p:nvSpPr>
            <p:spPr>
              <a:xfrm rot="2030036">
                <a:off x="5212220" y="1740746"/>
                <a:ext cx="462671" cy="202569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25BA554A-E1B2-4CF7-A630-4F05F2B25D2F}"/>
                  </a:ext>
                </a:extLst>
              </p:cNvPr>
              <p:cNvGrpSpPr/>
              <p:nvPr/>
            </p:nvGrpSpPr>
            <p:grpSpPr>
              <a:xfrm rot="20545732">
                <a:off x="5242936" y="1710152"/>
                <a:ext cx="85726" cy="45719"/>
                <a:chOff x="5293988" y="1700325"/>
                <a:chExt cx="85726" cy="42639"/>
              </a:xfrm>
            </p:grpSpPr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766D39FC-275D-4B6F-BA59-414ED0EF6EC8}"/>
                    </a:ext>
                  </a:extLst>
                </p:cNvPr>
                <p:cNvCxnSpPr/>
                <p:nvPr/>
              </p:nvCxnSpPr>
              <p:spPr>
                <a:xfrm>
                  <a:off x="5293988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A6F8486D-5FD5-41B3-B268-DD0A23C177F9}"/>
                    </a:ext>
                  </a:extLst>
                </p:cNvPr>
                <p:cNvCxnSpPr/>
                <p:nvPr/>
              </p:nvCxnSpPr>
              <p:spPr>
                <a:xfrm>
                  <a:off x="5336850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3A5FE20A-7046-4925-875C-1520D2C3CE87}"/>
                    </a:ext>
                  </a:extLst>
                </p:cNvPr>
                <p:cNvCxnSpPr/>
                <p:nvPr/>
              </p:nvCxnSpPr>
              <p:spPr>
                <a:xfrm>
                  <a:off x="5379714" y="1700325"/>
                  <a:ext cx="0" cy="42639"/>
                </a:xfrm>
                <a:prstGeom prst="line">
                  <a:avLst/>
                </a:prstGeom>
                <a:noFill/>
                <a:ln w="31750" cap="sq" cmpd="dbl" algn="ctr">
                  <a:solidFill>
                    <a:sysClr val="windowText" lastClr="000000"/>
                  </a:solidFill>
                  <a:prstDash val="dashDot"/>
                  <a:round/>
                  <a:headEnd type="none" w="med" len="sm"/>
                  <a:tailEnd type="none"/>
                </a:ln>
                <a:effectLst/>
              </p:spPr>
            </p:cxnSp>
          </p:grpSp>
          <p:sp>
            <p:nvSpPr>
              <p:cNvPr id="15" name="Oval 4">
                <a:extLst>
                  <a:ext uri="{FF2B5EF4-FFF2-40B4-BE49-F238E27FC236}">
                    <a16:creationId xmlns:a16="http://schemas.microsoft.com/office/drawing/2014/main" id="{C329CAA5-34EB-4B51-B6A5-08E257A9465D}"/>
                  </a:ext>
                </a:extLst>
              </p:cNvPr>
              <p:cNvSpPr/>
              <p:nvPr/>
            </p:nvSpPr>
            <p:spPr>
              <a:xfrm rot="1828035">
                <a:off x="5136060" y="1750656"/>
                <a:ext cx="501631" cy="293111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35F97C35-3201-4B43-BD58-67E02E3B2829}"/>
                  </a:ext>
                </a:extLst>
              </p:cNvPr>
              <p:cNvSpPr/>
              <p:nvPr/>
            </p:nvSpPr>
            <p:spPr>
              <a:xfrm>
                <a:off x="5275412" y="1778000"/>
                <a:ext cx="279400" cy="279400"/>
              </a:xfrm>
              <a:prstGeom prst="ellipse">
                <a:avLst/>
              </a:prstGeom>
              <a:solidFill>
                <a:srgbClr val="5B9BD5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91B0FC8B-9EB4-4A62-881A-8AB7B1AF2308}"/>
                  </a:ext>
                </a:extLst>
              </p:cNvPr>
              <p:cNvSpPr/>
              <p:nvPr/>
            </p:nvSpPr>
            <p:spPr>
              <a:xfrm>
                <a:off x="5331124" y="1833712"/>
                <a:ext cx="223688" cy="223688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325A42EB-5803-4A08-9BBB-BB991C105AE3}"/>
                  </a:ext>
                </a:extLst>
              </p:cNvPr>
              <p:cNvSpPr/>
              <p:nvPr/>
            </p:nvSpPr>
            <p:spPr>
              <a:xfrm>
                <a:off x="5404868" y="1846412"/>
                <a:ext cx="127000" cy="127000"/>
              </a:xfrm>
              <a:prstGeom prst="ellipse">
                <a:avLst/>
              </a:prstGeom>
              <a:solidFill>
                <a:srgbClr val="44546A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6EA8E3A6-6B2B-4F61-B2BC-C80B7E266BE2}"/>
                  </a:ext>
                </a:extLst>
              </p:cNvPr>
              <p:cNvSpPr/>
              <p:nvPr/>
            </p:nvSpPr>
            <p:spPr>
              <a:xfrm>
                <a:off x="5442970" y="1903413"/>
                <a:ext cx="88898" cy="82699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026" name="Picture 2" descr="Tag For Cute Question Mark Gifs : Question Mark Gif 1 Images Download.  Where Do Birds Come From Animal Gifs. Pokemon Bulbasaur Huh Discover Share  Gifs - LowGif">
            <a:extLst>
              <a:ext uri="{FF2B5EF4-FFF2-40B4-BE49-F238E27FC236}">
                <a16:creationId xmlns:a16="http://schemas.microsoft.com/office/drawing/2014/main" id="{FDA258D7-0686-466D-935C-2A7332FAA57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79904" y="1823456"/>
            <a:ext cx="790901" cy="7909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Tag For Cute Question Mark Gifs : Question Mark Gif 1 Images Download.  Where Do Birds Come From Animal Gifs. Pokemon Bulbasaur Huh Discover Share  Gifs - LowGif">
            <a:extLst>
              <a:ext uri="{FF2B5EF4-FFF2-40B4-BE49-F238E27FC236}">
                <a16:creationId xmlns:a16="http://schemas.microsoft.com/office/drawing/2014/main" id="{FD923EEF-D078-482C-83A6-4148123383E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8275" y="1864121"/>
            <a:ext cx="790901" cy="7909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82743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E0886D-5DC2-4EDA-B75F-3A200E9622A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Time Well Spent</a:t>
            </a:r>
          </a:p>
        </p:txBody>
      </p:sp>
      <p:sp>
        <p:nvSpPr>
          <p:cNvPr id="4" name="Rectangle 3"/>
          <p:cNvSpPr/>
          <p:nvPr/>
        </p:nvSpPr>
        <p:spPr>
          <a:xfrm>
            <a:off x="1358462" y="1824296"/>
            <a:ext cx="9475077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>
                <a:solidFill>
                  <a:srgbClr val="36343A"/>
                </a:solidFill>
              </a:rPr>
              <a:t>Training your staff does take time, however, training is an investment in the future of your cafeteria operation.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305311" y="3896216"/>
            <a:ext cx="478029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36343A"/>
                </a:solidFill>
              </a:rPr>
              <a:t>Let’s look at the return on investment of your time.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31E176D-B51C-4A67-AE5E-331F9D7C861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342" r="3160"/>
          <a:stretch/>
        </p:blipFill>
        <p:spPr>
          <a:xfrm>
            <a:off x="914400" y="3238593"/>
            <a:ext cx="4913401" cy="26245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9572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E0886D-5DC2-4EDA-B75F-3A200E9622A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Time Earned From Training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56751" y="1537662"/>
            <a:ext cx="117565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36343A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Let’s say it takes…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36343A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Manager to calibrate thermometer -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 minutes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36343A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Train a worker to calibrate a thermometer -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15 minutes</a:t>
            </a:r>
          </a:p>
        </p:txBody>
      </p:sp>
      <p:sp>
        <p:nvSpPr>
          <p:cNvPr id="5" name="Rectangle 4"/>
          <p:cNvSpPr/>
          <p:nvPr/>
        </p:nvSpPr>
        <p:spPr>
          <a:xfrm>
            <a:off x="1295400" y="3962400"/>
            <a:ext cx="6553200" cy="26007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 the moment, you are spending more time training the worker.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result is, time is saved through the week and even more throughout the year.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36343A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36343A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26" name="Picture 2" descr="Thermal Secrets to Creating an Ice Bath | ThermoWorks">
            <a:extLst>
              <a:ext uri="{FF2B5EF4-FFF2-40B4-BE49-F238E27FC236}">
                <a16:creationId xmlns:a16="http://schemas.microsoft.com/office/drawing/2014/main" id="{AD5195A2-5390-4510-871F-741EC93C6C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3294" y="1905000"/>
            <a:ext cx="3697382" cy="37831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44279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DC4AFEF9-AE88-4C06-8A3A-EAD96A491C34}"/>
              </a:ext>
            </a:extLst>
          </p:cNvPr>
          <p:cNvSpPr txBox="1"/>
          <p:nvPr/>
        </p:nvSpPr>
        <p:spPr>
          <a:xfrm>
            <a:off x="457528" y="4839841"/>
            <a:ext cx="68953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3E3E3E"/>
                </a:solidFill>
              </a:rPr>
              <a:t>Train Another Employee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Time Earned From Training 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885204CD-5373-4441-B12C-3062C58B7630}"/>
              </a:ext>
            </a:extLst>
          </p:cNvPr>
          <p:cNvSpPr txBox="1">
            <a:spLocks/>
          </p:cNvSpPr>
          <p:nvPr/>
        </p:nvSpPr>
        <p:spPr>
          <a:xfrm>
            <a:off x="326614" y="1857530"/>
            <a:ext cx="11251281" cy="1479824"/>
          </a:xfrm>
          <a:prstGeom prst="rect">
            <a:avLst/>
          </a:prstGeom>
        </p:spPr>
        <p:txBody>
          <a:bodyPr/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  <a:defRPr/>
            </a:pPr>
            <a:r>
              <a:rPr lang="en-US" dirty="0">
                <a:solidFill>
                  <a:srgbClr val="36343A"/>
                </a:solidFill>
              </a:rPr>
              <a:t>4 minutes x 5 days a week = </a:t>
            </a:r>
            <a:r>
              <a:rPr lang="en-US" b="1" dirty="0">
                <a:solidFill>
                  <a:srgbClr val="36343A"/>
                </a:solidFill>
              </a:rPr>
              <a:t>20 minutes a week saved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What would you do with an extra 20</a:t>
            </a:r>
            <a:r>
              <a:rPr kumimoji="0" lang="en-US" b="0" i="0" u="none" strike="noStrike" kern="1200" cap="none" spc="0" normalizeH="0" noProof="0" dirty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minutes of your</a:t>
            </a:r>
            <a:r>
              <a:rPr kumimoji="0" lang="en-US" b="0" i="0" u="none" strike="noStrike" kern="1200" cap="none" spc="0" normalizeH="0" noProof="0" dirty="0">
                <a:ln>
                  <a:noFill/>
                </a:ln>
                <a:solidFill>
                  <a:srgbClr val="3E3E3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time?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srgbClr val="3E3E3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-8520" y="4002040"/>
            <a:ext cx="75764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FF0000"/>
                </a:solidFill>
              </a:rPr>
              <a:t>Reinvest your time...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C4B0C26F-44AF-4DA4-8485-5510BC2AE8BB}"/>
              </a:ext>
            </a:extLst>
          </p:cNvPr>
          <p:cNvGrpSpPr/>
          <p:nvPr/>
        </p:nvGrpSpPr>
        <p:grpSpPr>
          <a:xfrm>
            <a:off x="9645566" y="3365776"/>
            <a:ext cx="961602" cy="3106803"/>
            <a:chOff x="-4395062" y="2352755"/>
            <a:chExt cx="1115390" cy="3410267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2C0D9E3E-2067-456E-B3E8-F0E27C44432A}"/>
                </a:ext>
              </a:extLst>
            </p:cNvPr>
            <p:cNvGrpSpPr/>
            <p:nvPr/>
          </p:nvGrpSpPr>
          <p:grpSpPr>
            <a:xfrm>
              <a:off x="-4395062" y="2352755"/>
              <a:ext cx="1115390" cy="3410267"/>
              <a:chOff x="1372610" y="2740439"/>
              <a:chExt cx="776555" cy="2374289"/>
            </a:xfrm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4E36BA9A-5FFA-4BD0-A162-1ACAC9D9B56C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115" name="Chord 114">
                  <a:extLst>
                    <a:ext uri="{FF2B5EF4-FFF2-40B4-BE49-F238E27FC236}">
                      <a16:creationId xmlns:a16="http://schemas.microsoft.com/office/drawing/2014/main" id="{A32722AF-7E79-47EB-BE71-5186909DDBE8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Chord 115">
                  <a:extLst>
                    <a:ext uri="{FF2B5EF4-FFF2-40B4-BE49-F238E27FC236}">
                      <a16:creationId xmlns:a16="http://schemas.microsoft.com/office/drawing/2014/main" id="{20B43373-E111-4503-9585-53F89C965B62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FAC86537-7129-437A-A240-72BC4EF36689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113" name="Chord 112">
                  <a:extLst>
                    <a:ext uri="{FF2B5EF4-FFF2-40B4-BE49-F238E27FC236}">
                      <a16:creationId xmlns:a16="http://schemas.microsoft.com/office/drawing/2014/main" id="{055AE908-19BF-43A5-8BD5-DEF3D3F50796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Chord 113">
                  <a:extLst>
                    <a:ext uri="{FF2B5EF4-FFF2-40B4-BE49-F238E27FC236}">
                      <a16:creationId xmlns:a16="http://schemas.microsoft.com/office/drawing/2014/main" id="{407E2C6E-F23D-4F04-BAE5-135FB837DCAA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4472C4"/>
                </a:solidFill>
                <a:ln w="12700" cap="flat" cmpd="sng" algn="ctr">
                  <a:solidFill>
                    <a:srgbClr val="4472C4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0" name="Rectangle: Single Corner Snipped 89">
                <a:extLst>
                  <a:ext uri="{FF2B5EF4-FFF2-40B4-BE49-F238E27FC236}">
                    <a16:creationId xmlns:a16="http://schemas.microsoft.com/office/drawing/2014/main" id="{11994C46-92DD-4EB4-A0A3-205163537CD4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8091A426-A1E7-4ACF-9179-3A8301C7DB50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6EC587B4-498A-4125-B336-E1F65D55A73F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lowchart: Off-page Connector 92">
                <a:extLst>
                  <a:ext uri="{FF2B5EF4-FFF2-40B4-BE49-F238E27FC236}">
                    <a16:creationId xmlns:a16="http://schemas.microsoft.com/office/drawing/2014/main" id="{1861FDF7-4C6F-4A02-A850-3FE6796FDB48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D238D3BA-F601-4458-B34A-C8BE5D6A0D80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D3A777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lowchart: Terminator 94">
                <a:extLst>
                  <a:ext uri="{FF2B5EF4-FFF2-40B4-BE49-F238E27FC236}">
                    <a16:creationId xmlns:a16="http://schemas.microsoft.com/office/drawing/2014/main" id="{9F832AE4-54B2-45DF-8514-588E1E380FFB}"/>
                  </a:ext>
                </a:extLst>
              </p:cNvPr>
              <p:cNvSpPr/>
              <p:nvPr/>
            </p:nvSpPr>
            <p:spPr>
              <a:xfrm>
                <a:off x="1372610" y="3931350"/>
                <a:ext cx="129447" cy="3726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lowchart: Terminator 95">
                <a:extLst>
                  <a:ext uri="{FF2B5EF4-FFF2-40B4-BE49-F238E27FC236}">
                    <a16:creationId xmlns:a16="http://schemas.microsoft.com/office/drawing/2014/main" id="{6439CDE8-EAF1-4309-942E-AE423A71E3D6}"/>
                  </a:ext>
                </a:extLst>
              </p:cNvPr>
              <p:cNvSpPr/>
              <p:nvPr/>
            </p:nvSpPr>
            <p:spPr>
              <a:xfrm rot="21089715">
                <a:off x="1989711" y="3926484"/>
                <a:ext cx="106880" cy="371635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lowchart: Delay 96">
                <a:extLst>
                  <a:ext uri="{FF2B5EF4-FFF2-40B4-BE49-F238E27FC236}">
                    <a16:creationId xmlns:a16="http://schemas.microsoft.com/office/drawing/2014/main" id="{92FD8353-3353-4A9C-8675-990BFC2F83C9}"/>
                  </a:ext>
                </a:extLst>
              </p:cNvPr>
              <p:cNvSpPr/>
              <p:nvPr/>
            </p:nvSpPr>
            <p:spPr>
              <a:xfrm rot="1119198" flipH="1">
                <a:off x="1388803" y="368387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Moon 97">
                <a:extLst>
                  <a:ext uri="{FF2B5EF4-FFF2-40B4-BE49-F238E27FC236}">
                    <a16:creationId xmlns:a16="http://schemas.microsoft.com/office/drawing/2014/main" id="{796CBF6F-B1D1-4744-B199-6E9FBB4A0168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rgbClr val="FFF2CC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Moon 98">
                <a:extLst>
                  <a:ext uri="{FF2B5EF4-FFF2-40B4-BE49-F238E27FC236}">
                    <a16:creationId xmlns:a16="http://schemas.microsoft.com/office/drawing/2014/main" id="{FAE35C23-BA4A-4593-A802-6B43002CFE3C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492303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B7550DBE-E6C3-48F8-A2AF-CFE26AA28D23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492303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lowchart: Delay 100">
                <a:extLst>
                  <a:ext uri="{FF2B5EF4-FFF2-40B4-BE49-F238E27FC236}">
                    <a16:creationId xmlns:a16="http://schemas.microsoft.com/office/drawing/2014/main" id="{CDE7F348-8DBE-403F-8D0B-38DBE8E1196C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Right Triangle 101">
                <a:extLst>
                  <a:ext uri="{FF2B5EF4-FFF2-40B4-BE49-F238E27FC236}">
                    <a16:creationId xmlns:a16="http://schemas.microsoft.com/office/drawing/2014/main" id="{24324058-952F-4508-B7F1-86A8F2B4443E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Right Triangle 102">
                <a:extLst>
                  <a:ext uri="{FF2B5EF4-FFF2-40B4-BE49-F238E27FC236}">
                    <a16:creationId xmlns:a16="http://schemas.microsoft.com/office/drawing/2014/main" id="{4EA2C702-A893-4157-962D-04C35708DBA0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lowchart: Manual Operation 26">
                <a:extLst>
                  <a:ext uri="{FF2B5EF4-FFF2-40B4-BE49-F238E27FC236}">
                    <a16:creationId xmlns:a16="http://schemas.microsoft.com/office/drawing/2014/main" id="{F089B9C1-A5E6-47B0-908C-7277422FEA31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lowchart: Manual Operation 26">
                <a:extLst>
                  <a:ext uri="{FF2B5EF4-FFF2-40B4-BE49-F238E27FC236}">
                    <a16:creationId xmlns:a16="http://schemas.microsoft.com/office/drawing/2014/main" id="{CCA8182F-F994-41CC-B187-997E8C2BCBCF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lowchart: Terminator 105">
                <a:extLst>
                  <a:ext uri="{FF2B5EF4-FFF2-40B4-BE49-F238E27FC236}">
                    <a16:creationId xmlns:a16="http://schemas.microsoft.com/office/drawing/2014/main" id="{B0557D0F-9349-4475-836E-13977D58ED69}"/>
                  </a:ext>
                </a:extLst>
              </p:cNvPr>
              <p:cNvSpPr/>
              <p:nvPr/>
            </p:nvSpPr>
            <p:spPr>
              <a:xfrm rot="2262586">
                <a:off x="1982451" y="4250787"/>
                <a:ext cx="81137" cy="19071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lowchart: Terminator 106">
                <a:extLst>
                  <a:ext uri="{FF2B5EF4-FFF2-40B4-BE49-F238E27FC236}">
                    <a16:creationId xmlns:a16="http://schemas.microsoft.com/office/drawing/2014/main" id="{E8F423FA-54DA-4A64-A528-D9BF6071E161}"/>
                  </a:ext>
                </a:extLst>
              </p:cNvPr>
              <p:cNvSpPr/>
              <p:nvPr/>
            </p:nvSpPr>
            <p:spPr>
              <a:xfrm rot="19337414" flipH="1">
                <a:off x="1444968" y="4247947"/>
                <a:ext cx="81137" cy="217929"/>
              </a:xfrm>
              <a:prstGeom prst="flowChartTerminator">
                <a:avLst/>
              </a:prstGeom>
              <a:solidFill>
                <a:srgbClr val="CC9A6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lowchart: Connector 107">
                <a:extLst>
                  <a:ext uri="{FF2B5EF4-FFF2-40B4-BE49-F238E27FC236}">
                    <a16:creationId xmlns:a16="http://schemas.microsoft.com/office/drawing/2014/main" id="{0A3A250B-3402-45D5-B159-2099EDC05E04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lowchart: Connector 108">
                <a:extLst>
                  <a:ext uri="{FF2B5EF4-FFF2-40B4-BE49-F238E27FC236}">
                    <a16:creationId xmlns:a16="http://schemas.microsoft.com/office/drawing/2014/main" id="{9CEA8FCF-4F79-4629-B5EE-0B303B164D77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8B43983E-391E-45E6-9C71-B651BE23F3A8}"/>
                  </a:ext>
                </a:extLst>
              </p:cNvPr>
              <p:cNvGrpSpPr/>
              <p:nvPr/>
            </p:nvGrpSpPr>
            <p:grpSpPr>
              <a:xfrm>
                <a:off x="1824601" y="3766615"/>
                <a:ext cx="186550" cy="273856"/>
                <a:chOff x="859632" y="2338402"/>
                <a:chExt cx="571500" cy="788345"/>
              </a:xfrm>
            </p:grpSpPr>
            <p:sp>
              <p:nvSpPr>
                <p:cNvPr id="111" name="Rectangle 110">
                  <a:extLst>
                    <a:ext uri="{FF2B5EF4-FFF2-40B4-BE49-F238E27FC236}">
                      <a16:creationId xmlns:a16="http://schemas.microsoft.com/office/drawing/2014/main" id="{5BEE28DF-11E2-464A-8516-BBA7848E2C28}"/>
                    </a:ext>
                  </a:extLst>
                </p:cNvPr>
                <p:cNvSpPr/>
                <p:nvPr/>
              </p:nvSpPr>
              <p:spPr>
                <a:xfrm>
                  <a:off x="977900" y="2707482"/>
                  <a:ext cx="342900" cy="85080"/>
                </a:xfrm>
                <a:prstGeom prst="rect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12" name="Picture 111">
                  <a:extLst>
                    <a:ext uri="{FF2B5EF4-FFF2-40B4-BE49-F238E27FC236}">
                      <a16:creationId xmlns:a16="http://schemas.microsoft.com/office/drawing/2014/main" id="{608D27F0-563A-431B-939D-2903F743DA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hq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9632" y="2338402"/>
                  <a:ext cx="571500" cy="788345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5D4A7462-367F-487A-88C5-91CA31EA96D8}"/>
                </a:ext>
              </a:extLst>
            </p:cNvPr>
            <p:cNvGrpSpPr/>
            <p:nvPr/>
          </p:nvGrpSpPr>
          <p:grpSpPr>
            <a:xfrm>
              <a:off x="-4138819" y="2959904"/>
              <a:ext cx="619704" cy="543277"/>
              <a:chOff x="6691491" y="2806888"/>
              <a:chExt cx="619704" cy="543277"/>
            </a:xfrm>
          </p:grpSpPr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56068F34-8C9B-4BA4-8822-C49FFBD07174}"/>
                  </a:ext>
                </a:extLst>
              </p:cNvPr>
              <p:cNvGrpSpPr/>
              <p:nvPr/>
            </p:nvGrpSpPr>
            <p:grpSpPr>
              <a:xfrm rot="1705800" flipH="1">
                <a:off x="7029053" y="2809412"/>
                <a:ext cx="282142" cy="177928"/>
                <a:chOff x="5136060" y="1710152"/>
                <a:chExt cx="538831" cy="347248"/>
              </a:xfrm>
            </p:grpSpPr>
            <p:sp>
              <p:nvSpPr>
                <p:cNvPr id="78" name="Oval 5">
                  <a:extLst>
                    <a:ext uri="{FF2B5EF4-FFF2-40B4-BE49-F238E27FC236}">
                      <a16:creationId xmlns:a16="http://schemas.microsoft.com/office/drawing/2014/main" id="{6B66C360-D1A5-42EF-8A13-D005B8ADB271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" name="Group 78">
                  <a:extLst>
                    <a:ext uri="{FF2B5EF4-FFF2-40B4-BE49-F238E27FC236}">
                      <a16:creationId xmlns:a16="http://schemas.microsoft.com/office/drawing/2014/main" id="{0797CCB5-5581-4AF8-B964-CF4548FDF4D5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85" name="Straight Connector 84">
                    <a:extLst>
                      <a:ext uri="{FF2B5EF4-FFF2-40B4-BE49-F238E27FC236}">
                        <a16:creationId xmlns:a16="http://schemas.microsoft.com/office/drawing/2014/main" id="{422496B8-0C6E-4A76-8447-E2737D8A0425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86" name="Straight Connector 85">
                    <a:extLst>
                      <a:ext uri="{FF2B5EF4-FFF2-40B4-BE49-F238E27FC236}">
                        <a16:creationId xmlns:a16="http://schemas.microsoft.com/office/drawing/2014/main" id="{6F0B182A-4493-4AED-87DF-74AB9A0F1F71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87" name="Straight Connector 86">
                    <a:extLst>
                      <a:ext uri="{FF2B5EF4-FFF2-40B4-BE49-F238E27FC236}">
                        <a16:creationId xmlns:a16="http://schemas.microsoft.com/office/drawing/2014/main" id="{02B5B72C-0DE4-446A-BA85-6B04780804AF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80" name="Oval 4">
                  <a:extLst>
                    <a:ext uri="{FF2B5EF4-FFF2-40B4-BE49-F238E27FC236}">
                      <a16:creationId xmlns:a16="http://schemas.microsoft.com/office/drawing/2014/main" id="{469B2D6E-8CCA-4415-BC21-DC3DE18F8077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Oval 80">
                  <a:extLst>
                    <a:ext uri="{FF2B5EF4-FFF2-40B4-BE49-F238E27FC236}">
                      <a16:creationId xmlns:a16="http://schemas.microsoft.com/office/drawing/2014/main" id="{300F68DC-7CA1-44D2-A300-69BFAC2A4774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Oval 81">
                  <a:extLst>
                    <a:ext uri="{FF2B5EF4-FFF2-40B4-BE49-F238E27FC236}">
                      <a16:creationId xmlns:a16="http://schemas.microsoft.com/office/drawing/2014/main" id="{8CF57CE5-C508-4ABE-AB57-67B39E35C914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Oval 82">
                  <a:extLst>
                    <a:ext uri="{FF2B5EF4-FFF2-40B4-BE49-F238E27FC236}">
                      <a16:creationId xmlns:a16="http://schemas.microsoft.com/office/drawing/2014/main" id="{1BAEAEA7-30C2-499C-B3A6-BC76EE094303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Oval 83">
                  <a:extLst>
                    <a:ext uri="{FF2B5EF4-FFF2-40B4-BE49-F238E27FC236}">
                      <a16:creationId xmlns:a16="http://schemas.microsoft.com/office/drawing/2014/main" id="{0C6B053B-1B7E-4105-9B66-89B05754594C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B518E7A2-070D-47D7-A350-BAE93743A5CC}"/>
                  </a:ext>
                </a:extLst>
              </p:cNvPr>
              <p:cNvGrpSpPr/>
              <p:nvPr/>
            </p:nvGrpSpPr>
            <p:grpSpPr>
              <a:xfrm>
                <a:off x="6818615" y="3093579"/>
                <a:ext cx="348230" cy="256586"/>
                <a:chOff x="2751023" y="2876401"/>
                <a:chExt cx="306685" cy="217634"/>
              </a:xfrm>
            </p:grpSpPr>
            <p:sp>
              <p:nvSpPr>
                <p:cNvPr id="76" name="Chord 14349">
                  <a:extLst>
                    <a:ext uri="{FF2B5EF4-FFF2-40B4-BE49-F238E27FC236}">
                      <a16:creationId xmlns:a16="http://schemas.microsoft.com/office/drawing/2014/main" id="{02F55270-96EA-476D-B8D3-43A377997693}"/>
                    </a:ext>
                  </a:extLst>
                </p:cNvPr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Chord 14349">
                  <a:extLst>
                    <a:ext uri="{FF2B5EF4-FFF2-40B4-BE49-F238E27FC236}">
                      <a16:creationId xmlns:a16="http://schemas.microsoft.com/office/drawing/2014/main" id="{7638A449-64CA-434F-854A-73B1F5BDF3DF}"/>
                    </a:ext>
                  </a:extLst>
                </p:cNvPr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8AAACBE-CB27-4654-8495-1CFF6B3A879E}"/>
                  </a:ext>
                </a:extLst>
              </p:cNvPr>
              <p:cNvSpPr/>
              <p:nvPr/>
            </p:nvSpPr>
            <p:spPr>
              <a:xfrm>
                <a:off x="6923222" y="3013865"/>
                <a:ext cx="113729" cy="102235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93370B9-2AD5-426B-BB04-876DCC6E93D1}"/>
                  </a:ext>
                </a:extLst>
              </p:cNvPr>
              <p:cNvGrpSpPr/>
              <p:nvPr/>
            </p:nvGrpSpPr>
            <p:grpSpPr>
              <a:xfrm rot="19720146">
                <a:off x="6691491" y="2806888"/>
                <a:ext cx="265906" cy="188796"/>
                <a:chOff x="5136060" y="1710152"/>
                <a:chExt cx="538831" cy="347248"/>
              </a:xfrm>
            </p:grpSpPr>
            <p:sp>
              <p:nvSpPr>
                <p:cNvPr id="66" name="Oval 5">
                  <a:extLst>
                    <a:ext uri="{FF2B5EF4-FFF2-40B4-BE49-F238E27FC236}">
                      <a16:creationId xmlns:a16="http://schemas.microsoft.com/office/drawing/2014/main" id="{531FC54F-DD5D-46FA-8B34-FF6005BEC8E8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" name="Group 66">
                  <a:extLst>
                    <a:ext uri="{FF2B5EF4-FFF2-40B4-BE49-F238E27FC236}">
                      <a16:creationId xmlns:a16="http://schemas.microsoft.com/office/drawing/2014/main" id="{E60DE3A5-CF95-409E-B42F-C67A3076EE1F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73" name="Straight Connector 72">
                    <a:extLst>
                      <a:ext uri="{FF2B5EF4-FFF2-40B4-BE49-F238E27FC236}">
                        <a16:creationId xmlns:a16="http://schemas.microsoft.com/office/drawing/2014/main" id="{AED1285E-17B9-463A-AA1B-2C4695B95F1A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74" name="Straight Connector 73">
                    <a:extLst>
                      <a:ext uri="{FF2B5EF4-FFF2-40B4-BE49-F238E27FC236}">
                        <a16:creationId xmlns:a16="http://schemas.microsoft.com/office/drawing/2014/main" id="{3E9CE134-1EFB-411A-B4F9-A2B84B976035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75" name="Straight Connector 74">
                    <a:extLst>
                      <a:ext uri="{FF2B5EF4-FFF2-40B4-BE49-F238E27FC236}">
                        <a16:creationId xmlns:a16="http://schemas.microsoft.com/office/drawing/2014/main" id="{71033354-7D4A-46B6-A3FF-E70602D630F3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68" name="Oval 4">
                  <a:extLst>
                    <a:ext uri="{FF2B5EF4-FFF2-40B4-BE49-F238E27FC236}">
                      <a16:creationId xmlns:a16="http://schemas.microsoft.com/office/drawing/2014/main" id="{3DD4E7D9-3FCC-4057-BCF8-0A1E46F8C107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EAC2266F-0F5D-41D7-92E0-D44C1B2CA8EF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86482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7FAE97C1-667E-444E-8320-7301B6CB81D8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Oval 70">
                  <a:extLst>
                    <a:ext uri="{FF2B5EF4-FFF2-40B4-BE49-F238E27FC236}">
                      <a16:creationId xmlns:a16="http://schemas.microsoft.com/office/drawing/2014/main" id="{BB827EDA-737C-4989-B30E-E511D8B40212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B46004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Oval 71">
                  <a:extLst>
                    <a:ext uri="{FF2B5EF4-FFF2-40B4-BE49-F238E27FC236}">
                      <a16:creationId xmlns:a16="http://schemas.microsoft.com/office/drawing/2014/main" id="{A5828C6D-321E-44ED-8CB8-E7A04181A209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B689A64-8BBC-4A62-A561-6219D5D48962}"/>
              </a:ext>
            </a:extLst>
          </p:cNvPr>
          <p:cNvGrpSpPr/>
          <p:nvPr/>
        </p:nvGrpSpPr>
        <p:grpSpPr>
          <a:xfrm>
            <a:off x="7605836" y="3019312"/>
            <a:ext cx="1326036" cy="3416954"/>
            <a:chOff x="7970364" y="2073171"/>
            <a:chExt cx="1326036" cy="341695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1E682F2-3698-4B26-B9DC-1820EE02BEF6}"/>
                </a:ext>
              </a:extLst>
            </p:cNvPr>
            <p:cNvGrpSpPr/>
            <p:nvPr/>
          </p:nvGrpSpPr>
          <p:grpSpPr>
            <a:xfrm>
              <a:off x="7970364" y="2073171"/>
              <a:ext cx="1316980" cy="3416954"/>
              <a:chOff x="-2731495" y="2400184"/>
              <a:chExt cx="1439505" cy="3901212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C359D5D7-D4FB-4F53-B513-7833D6EF1136}"/>
                  </a:ext>
                </a:extLst>
              </p:cNvPr>
              <p:cNvSpPr/>
              <p:nvPr/>
            </p:nvSpPr>
            <p:spPr>
              <a:xfrm>
                <a:off x="-2120665" y="4191000"/>
                <a:ext cx="275883" cy="287722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E31928E-8A65-4D47-9177-D328171663E6}"/>
                  </a:ext>
                </a:extLst>
              </p:cNvPr>
              <p:cNvSpPr/>
              <p:nvPr/>
            </p:nvSpPr>
            <p:spPr>
              <a:xfrm>
                <a:off x="-2114470" y="4096775"/>
                <a:ext cx="270101" cy="472528"/>
              </a:xfrm>
              <a:prstGeom prst="ellipse">
                <a:avLst/>
              </a:prstGeom>
              <a:solidFill>
                <a:srgbClr val="FBB26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" name="Oval 12">
                <a:extLst>
                  <a:ext uri="{FF2B5EF4-FFF2-40B4-BE49-F238E27FC236}">
                    <a16:creationId xmlns:a16="http://schemas.microsoft.com/office/drawing/2014/main" id="{3F83053B-40AF-48D1-8429-369566D81081}"/>
                  </a:ext>
                </a:extLst>
              </p:cNvPr>
              <p:cNvSpPr/>
              <p:nvPr/>
            </p:nvSpPr>
            <p:spPr>
              <a:xfrm>
                <a:off x="-2625279" y="2985741"/>
                <a:ext cx="1289767" cy="1226116"/>
              </a:xfrm>
              <a:custGeom>
                <a:avLst/>
                <a:gdLst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0 w 1201088"/>
                  <a:gd name="connsiteY0" fmla="*/ 575394 h 1150788"/>
                  <a:gd name="connsiteX1" fmla="*/ 600544 w 1201088"/>
                  <a:gd name="connsiteY1" fmla="*/ 0 h 1150788"/>
                  <a:gd name="connsiteX2" fmla="*/ 1201088 w 1201088"/>
                  <a:gd name="connsiteY2" fmla="*/ 575394 h 1150788"/>
                  <a:gd name="connsiteX3" fmla="*/ 600544 w 1201088"/>
                  <a:gd name="connsiteY3" fmla="*/ 1150788 h 1150788"/>
                  <a:gd name="connsiteX4" fmla="*/ 0 w 1201088"/>
                  <a:gd name="connsiteY4" fmla="*/ 575394 h 1150788"/>
                  <a:gd name="connsiteX0" fmla="*/ 24311 w 1225399"/>
                  <a:gd name="connsiteY0" fmla="*/ 575394 h 1150788"/>
                  <a:gd name="connsiteX1" fmla="*/ 624855 w 1225399"/>
                  <a:gd name="connsiteY1" fmla="*/ 0 h 1150788"/>
                  <a:gd name="connsiteX2" fmla="*/ 1225399 w 1225399"/>
                  <a:gd name="connsiteY2" fmla="*/ 575394 h 1150788"/>
                  <a:gd name="connsiteX3" fmla="*/ 624855 w 1225399"/>
                  <a:gd name="connsiteY3" fmla="*/ 1150788 h 1150788"/>
                  <a:gd name="connsiteX4" fmla="*/ 24311 w 1225399"/>
                  <a:gd name="connsiteY4" fmla="*/ 575394 h 1150788"/>
                  <a:gd name="connsiteX0" fmla="*/ 24311 w 1225578"/>
                  <a:gd name="connsiteY0" fmla="*/ 575394 h 1150788"/>
                  <a:gd name="connsiteX1" fmla="*/ 624855 w 1225578"/>
                  <a:gd name="connsiteY1" fmla="*/ 0 h 1150788"/>
                  <a:gd name="connsiteX2" fmla="*/ 1225399 w 1225578"/>
                  <a:gd name="connsiteY2" fmla="*/ 575394 h 1150788"/>
                  <a:gd name="connsiteX3" fmla="*/ 624855 w 1225578"/>
                  <a:gd name="connsiteY3" fmla="*/ 1150788 h 1150788"/>
                  <a:gd name="connsiteX4" fmla="*/ 24311 w 1225578"/>
                  <a:gd name="connsiteY4" fmla="*/ 575394 h 1150788"/>
                  <a:gd name="connsiteX0" fmla="*/ 19417 w 1204156"/>
                  <a:gd name="connsiteY0" fmla="*/ 575394 h 1150788"/>
                  <a:gd name="connsiteX1" fmla="*/ 619961 w 1204156"/>
                  <a:gd name="connsiteY1" fmla="*/ 0 h 1150788"/>
                  <a:gd name="connsiteX2" fmla="*/ 1204030 w 1204156"/>
                  <a:gd name="connsiteY2" fmla="*/ 575394 h 1150788"/>
                  <a:gd name="connsiteX3" fmla="*/ 619961 w 1204156"/>
                  <a:gd name="connsiteY3" fmla="*/ 1150788 h 1150788"/>
                  <a:gd name="connsiteX4" fmla="*/ 19417 w 1204156"/>
                  <a:gd name="connsiteY4" fmla="*/ 575394 h 1150788"/>
                  <a:gd name="connsiteX0" fmla="*/ 19417 w 1204156"/>
                  <a:gd name="connsiteY0" fmla="*/ 575394 h 1150788"/>
                  <a:gd name="connsiteX1" fmla="*/ 619961 w 1204156"/>
                  <a:gd name="connsiteY1" fmla="*/ 0 h 1150788"/>
                  <a:gd name="connsiteX2" fmla="*/ 1204030 w 1204156"/>
                  <a:gd name="connsiteY2" fmla="*/ 575394 h 1150788"/>
                  <a:gd name="connsiteX3" fmla="*/ 619961 w 1204156"/>
                  <a:gd name="connsiteY3" fmla="*/ 1150788 h 1150788"/>
                  <a:gd name="connsiteX4" fmla="*/ 19417 w 1204156"/>
                  <a:gd name="connsiteY4" fmla="*/ 575394 h 1150788"/>
                  <a:gd name="connsiteX0" fmla="*/ 19417 w 1210527"/>
                  <a:gd name="connsiteY0" fmla="*/ 575394 h 1150788"/>
                  <a:gd name="connsiteX1" fmla="*/ 619961 w 1210527"/>
                  <a:gd name="connsiteY1" fmla="*/ 0 h 1150788"/>
                  <a:gd name="connsiteX2" fmla="*/ 1204030 w 1210527"/>
                  <a:gd name="connsiteY2" fmla="*/ 575394 h 1150788"/>
                  <a:gd name="connsiteX3" fmla="*/ 619961 w 1210527"/>
                  <a:gd name="connsiteY3" fmla="*/ 1150788 h 1150788"/>
                  <a:gd name="connsiteX4" fmla="*/ 19417 w 1210527"/>
                  <a:gd name="connsiteY4" fmla="*/ 575394 h 115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0527" h="1150788">
                    <a:moveTo>
                      <a:pt x="19417" y="575394"/>
                    </a:moveTo>
                    <a:cubicBezTo>
                      <a:pt x="-107583" y="321113"/>
                      <a:pt x="422526" y="0"/>
                      <a:pt x="619961" y="0"/>
                    </a:cubicBezTo>
                    <a:cubicBezTo>
                      <a:pt x="817396" y="0"/>
                      <a:pt x="1269933" y="232901"/>
                      <a:pt x="1204030" y="575394"/>
                    </a:cubicBezTo>
                    <a:cubicBezTo>
                      <a:pt x="1059182" y="979501"/>
                      <a:pt x="817396" y="1150788"/>
                      <a:pt x="619961" y="1150788"/>
                    </a:cubicBezTo>
                    <a:cubicBezTo>
                      <a:pt x="422526" y="1150788"/>
                      <a:pt x="146417" y="829675"/>
                      <a:pt x="19417" y="575394"/>
                    </a:cubicBezTo>
                    <a:close/>
                  </a:path>
                </a:pathLst>
              </a:custGeom>
              <a:solidFill>
                <a:srgbClr val="F8B384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88900" dir="5400000" sx="93000" sy="93000" algn="t" rotWithShape="0">
                  <a:sysClr val="windowText" lastClr="000000">
                    <a:alpha val="26000"/>
                  </a:sys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00EF6458-DBD5-4DF4-A775-1773CDE7CA82}"/>
                  </a:ext>
                </a:extLst>
              </p:cNvPr>
              <p:cNvGrpSpPr/>
              <p:nvPr/>
            </p:nvGrpSpPr>
            <p:grpSpPr>
              <a:xfrm rot="534989" flipH="1">
                <a:off x="-1917802" y="3453073"/>
                <a:ext cx="326114" cy="210162"/>
                <a:chOff x="5136060" y="1710152"/>
                <a:chExt cx="538831" cy="347248"/>
              </a:xfrm>
            </p:grpSpPr>
            <p:sp>
              <p:nvSpPr>
                <p:cNvPr id="49" name="Oval 5">
                  <a:extLst>
                    <a:ext uri="{FF2B5EF4-FFF2-40B4-BE49-F238E27FC236}">
                      <a16:creationId xmlns:a16="http://schemas.microsoft.com/office/drawing/2014/main" id="{07751427-7F1D-4373-842E-EE54EF3C4F3B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476B69E8-09C3-4118-9AD9-DE6120F355CE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56" name="Straight Connector 55">
                    <a:extLst>
                      <a:ext uri="{FF2B5EF4-FFF2-40B4-BE49-F238E27FC236}">
                        <a16:creationId xmlns:a16="http://schemas.microsoft.com/office/drawing/2014/main" id="{5C5E5E8C-FCE1-41A5-891B-DC98AE2AABAD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57" name="Straight Connector 56">
                    <a:extLst>
                      <a:ext uri="{FF2B5EF4-FFF2-40B4-BE49-F238E27FC236}">
                        <a16:creationId xmlns:a16="http://schemas.microsoft.com/office/drawing/2014/main" id="{BC7B3505-3F5D-4C3C-B2FA-D43960B2A929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58" name="Straight Connector 57">
                    <a:extLst>
                      <a:ext uri="{FF2B5EF4-FFF2-40B4-BE49-F238E27FC236}">
                        <a16:creationId xmlns:a16="http://schemas.microsoft.com/office/drawing/2014/main" id="{02417278-5CFB-4F11-89E8-4999DBDB711B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51" name="Oval 4">
                  <a:extLst>
                    <a:ext uri="{FF2B5EF4-FFF2-40B4-BE49-F238E27FC236}">
                      <a16:creationId xmlns:a16="http://schemas.microsoft.com/office/drawing/2014/main" id="{101CB8B7-2F87-49A0-94A8-35D9DA694B51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4EA65032-6B73-4D21-94DC-0F2501C9FE03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5B9BD5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2711CF10-F55F-408E-8C8D-D1884891E462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Oval 53">
                  <a:extLst>
                    <a:ext uri="{FF2B5EF4-FFF2-40B4-BE49-F238E27FC236}">
                      <a16:creationId xmlns:a16="http://schemas.microsoft.com/office/drawing/2014/main" id="{355C6B21-F403-4C93-AB9E-0AC261932AB9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44546A">
                    <a:lumMod val="20000"/>
                    <a:lumOff val="8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Oval 54">
                  <a:extLst>
                    <a:ext uri="{FF2B5EF4-FFF2-40B4-BE49-F238E27FC236}">
                      <a16:creationId xmlns:a16="http://schemas.microsoft.com/office/drawing/2014/main" id="{76B23340-4107-4325-9B17-3ECE951AE74B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E0B6762C-25F5-4FD3-96D6-4134E3F55112}"/>
                  </a:ext>
                </a:extLst>
              </p:cNvPr>
              <p:cNvGrpSpPr/>
              <p:nvPr/>
            </p:nvGrpSpPr>
            <p:grpSpPr>
              <a:xfrm>
                <a:off x="-2125641" y="3880550"/>
                <a:ext cx="326760" cy="231879"/>
                <a:chOff x="2751023" y="2876401"/>
                <a:chExt cx="306685" cy="217634"/>
              </a:xfrm>
            </p:grpSpPr>
            <p:sp>
              <p:nvSpPr>
                <p:cNvPr id="47" name="Chord 14349">
                  <a:extLst>
                    <a:ext uri="{FF2B5EF4-FFF2-40B4-BE49-F238E27FC236}">
                      <a16:creationId xmlns:a16="http://schemas.microsoft.com/office/drawing/2014/main" id="{451321EA-8867-408B-B026-56C43BC64947}"/>
                    </a:ext>
                  </a:extLst>
                </p:cNvPr>
                <p:cNvSpPr/>
                <p:nvPr/>
              </p:nvSpPr>
              <p:spPr>
                <a:xfrm rot="19648850">
                  <a:off x="2751398" y="2876401"/>
                  <a:ext cx="306310" cy="217634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310" h="217634">
                      <a:moveTo>
                        <a:pt x="306310" y="171599"/>
                      </a:moveTo>
                      <a:cubicBezTo>
                        <a:pt x="255054" y="219399"/>
                        <a:pt x="167882" y="232055"/>
                        <a:pt x="104986" y="199716"/>
                      </a:cubicBezTo>
                      <a:cubicBezTo>
                        <a:pt x="39173" y="165876"/>
                        <a:pt x="-13790" y="70108"/>
                        <a:pt x="3208" y="0"/>
                      </a:cubicBezTo>
                      <a:cubicBezTo>
                        <a:pt x="84012" y="80074"/>
                        <a:pt x="202814" y="144835"/>
                        <a:pt x="306310" y="171599"/>
                      </a:cubicBezTo>
                      <a:close/>
                    </a:path>
                  </a:pathLst>
                </a:custGeom>
                <a:solidFill>
                  <a:srgbClr val="EA591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Chord 14349">
                  <a:extLst>
                    <a:ext uri="{FF2B5EF4-FFF2-40B4-BE49-F238E27FC236}">
                      <a16:creationId xmlns:a16="http://schemas.microsoft.com/office/drawing/2014/main" id="{1B06DD86-2012-4AD9-94F5-2A492D487AB8}"/>
                    </a:ext>
                  </a:extLst>
                </p:cNvPr>
                <p:cNvSpPr/>
                <p:nvPr/>
              </p:nvSpPr>
              <p:spPr>
                <a:xfrm rot="19648850">
                  <a:off x="2751023" y="2881434"/>
                  <a:ext cx="295138" cy="178221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83370 w 383370"/>
                    <a:gd name="connsiteY0" fmla="*/ 272262 h 318297"/>
                    <a:gd name="connsiteX1" fmla="*/ 182046 w 383370"/>
                    <a:gd name="connsiteY1" fmla="*/ 300379 h 318297"/>
                    <a:gd name="connsiteX2" fmla="*/ 1499 w 383370"/>
                    <a:gd name="connsiteY2" fmla="*/ 0 h 318297"/>
                    <a:gd name="connsiteX3" fmla="*/ 383370 w 383370"/>
                    <a:gd name="connsiteY3" fmla="*/ 272262 h 318297"/>
                    <a:gd name="connsiteX0" fmla="*/ 415201 w 415201"/>
                    <a:gd name="connsiteY0" fmla="*/ 287430 h 324084"/>
                    <a:gd name="connsiteX1" fmla="*/ 182046 w 415201"/>
                    <a:gd name="connsiteY1" fmla="*/ 300379 h 324084"/>
                    <a:gd name="connsiteX2" fmla="*/ 1499 w 415201"/>
                    <a:gd name="connsiteY2" fmla="*/ 0 h 324084"/>
                    <a:gd name="connsiteX3" fmla="*/ 415201 w 415201"/>
                    <a:gd name="connsiteY3" fmla="*/ 287430 h 324084"/>
                    <a:gd name="connsiteX0" fmla="*/ 414994 w 414994"/>
                    <a:gd name="connsiteY0" fmla="*/ 287430 h 307686"/>
                    <a:gd name="connsiteX1" fmla="*/ 205240 w 414994"/>
                    <a:gd name="connsiteY1" fmla="*/ 255313 h 307686"/>
                    <a:gd name="connsiteX2" fmla="*/ 1292 w 414994"/>
                    <a:gd name="connsiteY2" fmla="*/ 0 h 307686"/>
                    <a:gd name="connsiteX3" fmla="*/ 414994 w 414994"/>
                    <a:gd name="connsiteY3" fmla="*/ 287430 h 30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994" h="307686">
                      <a:moveTo>
                        <a:pt x="414994" y="287430"/>
                      </a:moveTo>
                      <a:cubicBezTo>
                        <a:pt x="363738" y="335230"/>
                        <a:pt x="268136" y="287652"/>
                        <a:pt x="205240" y="255313"/>
                      </a:cubicBezTo>
                      <a:cubicBezTo>
                        <a:pt x="139427" y="221473"/>
                        <a:pt x="-15706" y="70108"/>
                        <a:pt x="1292" y="0"/>
                      </a:cubicBezTo>
                      <a:cubicBezTo>
                        <a:pt x="82096" y="80074"/>
                        <a:pt x="311498" y="260666"/>
                        <a:pt x="414994" y="287430"/>
                      </a:cubicBezTo>
                      <a:close/>
                    </a:path>
                  </a:pathLst>
                </a:custGeom>
                <a:solidFill>
                  <a:srgbClr val="FFF8F6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FEF6583-D21F-45D4-ACAC-623300170A1C}"/>
                  </a:ext>
                </a:extLst>
              </p:cNvPr>
              <p:cNvSpPr/>
              <p:nvPr/>
            </p:nvSpPr>
            <p:spPr>
              <a:xfrm>
                <a:off x="-2021686" y="3747301"/>
                <a:ext cx="106718" cy="92391"/>
              </a:xfrm>
              <a:custGeom>
                <a:avLst/>
                <a:gdLst>
                  <a:gd name="connsiteX0" fmla="*/ 52387 w 133350"/>
                  <a:gd name="connsiteY0" fmla="*/ 0 h 104775"/>
                  <a:gd name="connsiteX1" fmla="*/ 0 w 133350"/>
                  <a:gd name="connsiteY1" fmla="*/ 95250 h 104775"/>
                  <a:gd name="connsiteX2" fmla="*/ 133350 w 133350"/>
                  <a:gd name="connsiteY2" fmla="*/ 104775 h 104775"/>
                  <a:gd name="connsiteX0" fmla="*/ 52387 w 122112"/>
                  <a:gd name="connsiteY0" fmla="*/ 0 h 95250"/>
                  <a:gd name="connsiteX1" fmla="*/ 0 w 122112"/>
                  <a:gd name="connsiteY1" fmla="*/ 95250 h 95250"/>
                  <a:gd name="connsiteX2" fmla="*/ 122112 w 122112"/>
                  <a:gd name="connsiteY2" fmla="*/ 78059 h 95250"/>
                  <a:gd name="connsiteX0" fmla="*/ 54226 w 123951"/>
                  <a:gd name="connsiteY0" fmla="*/ 0 h 99010"/>
                  <a:gd name="connsiteX1" fmla="*/ 1839 w 123951"/>
                  <a:gd name="connsiteY1" fmla="*/ 95250 h 99010"/>
                  <a:gd name="connsiteX2" fmla="*/ 123951 w 123951"/>
                  <a:gd name="connsiteY2" fmla="*/ 78059 h 99010"/>
                  <a:gd name="connsiteX0" fmla="*/ 46040 w 124756"/>
                  <a:gd name="connsiteY0" fmla="*/ 0 h 121163"/>
                  <a:gd name="connsiteX1" fmla="*/ 2644 w 124756"/>
                  <a:gd name="connsiteY1" fmla="*/ 116029 h 121163"/>
                  <a:gd name="connsiteX2" fmla="*/ 124756 w 124756"/>
                  <a:gd name="connsiteY2" fmla="*/ 98838 h 121163"/>
                  <a:gd name="connsiteX0" fmla="*/ 44629 w 93376"/>
                  <a:gd name="connsiteY0" fmla="*/ 0 h 129127"/>
                  <a:gd name="connsiteX1" fmla="*/ 1233 w 93376"/>
                  <a:gd name="connsiteY1" fmla="*/ 116029 h 129127"/>
                  <a:gd name="connsiteX2" fmla="*/ 93376 w 93376"/>
                  <a:gd name="connsiteY2" fmla="*/ 122587 h 129127"/>
                  <a:gd name="connsiteX0" fmla="*/ 33810 w 94544"/>
                  <a:gd name="connsiteY0" fmla="*/ 0 h 108102"/>
                  <a:gd name="connsiteX1" fmla="*/ 2401 w 94544"/>
                  <a:gd name="connsiteY1" fmla="*/ 96239 h 108102"/>
                  <a:gd name="connsiteX2" fmla="*/ 94544 w 94544"/>
                  <a:gd name="connsiteY2" fmla="*/ 102797 h 10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544" h="108102">
                    <a:moveTo>
                      <a:pt x="33810" y="0"/>
                    </a:moveTo>
                    <a:cubicBezTo>
                      <a:pt x="16348" y="31750"/>
                      <a:pt x="-7721" y="79106"/>
                      <a:pt x="2401" y="96239"/>
                    </a:cubicBezTo>
                    <a:cubicBezTo>
                      <a:pt x="12523" y="113372"/>
                      <a:pt x="53840" y="108527"/>
                      <a:pt x="94544" y="102797"/>
                    </a:cubicBezTo>
                  </a:path>
                </a:pathLst>
              </a:custGeom>
              <a:noFill/>
              <a:ln w="12700" cap="flat" cmpd="sng" algn="ctr">
                <a:solidFill>
                  <a:srgbClr val="A75809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91509E4A-89C5-44C1-B78F-BCBE3B6266EB}"/>
                  </a:ext>
                </a:extLst>
              </p:cNvPr>
              <p:cNvGrpSpPr/>
              <p:nvPr/>
            </p:nvGrpSpPr>
            <p:grpSpPr>
              <a:xfrm rot="21065011">
                <a:off x="-2330596" y="3448653"/>
                <a:ext cx="326114" cy="210162"/>
                <a:chOff x="5136060" y="1710152"/>
                <a:chExt cx="538831" cy="347248"/>
              </a:xfrm>
            </p:grpSpPr>
            <p:sp>
              <p:nvSpPr>
                <p:cNvPr id="37" name="Oval 5">
                  <a:extLst>
                    <a:ext uri="{FF2B5EF4-FFF2-40B4-BE49-F238E27FC236}">
                      <a16:creationId xmlns:a16="http://schemas.microsoft.com/office/drawing/2014/main" id="{4BFA5E2A-DC2B-47F5-BBA1-EF3D742D4358}"/>
                    </a:ext>
                  </a:extLst>
                </p:cNvPr>
                <p:cNvSpPr/>
                <p:nvPr/>
              </p:nvSpPr>
              <p:spPr>
                <a:xfrm rot="2030036">
                  <a:off x="5212220" y="1740746"/>
                  <a:ext cx="462671" cy="202569"/>
                </a:xfrm>
                <a:custGeom>
                  <a:avLst/>
                  <a:gdLst>
                    <a:gd name="connsiteX0" fmla="*/ 0 w 439851"/>
                    <a:gd name="connsiteY0" fmla="*/ 114714 h 229427"/>
                    <a:gd name="connsiteX1" fmla="*/ 219926 w 439851"/>
                    <a:gd name="connsiteY1" fmla="*/ 0 h 229427"/>
                    <a:gd name="connsiteX2" fmla="*/ 439852 w 439851"/>
                    <a:gd name="connsiteY2" fmla="*/ 114714 h 229427"/>
                    <a:gd name="connsiteX3" fmla="*/ 219926 w 439851"/>
                    <a:gd name="connsiteY3" fmla="*/ 229428 h 229427"/>
                    <a:gd name="connsiteX4" fmla="*/ 0 w 439851"/>
                    <a:gd name="connsiteY4" fmla="*/ 114714 h 229427"/>
                    <a:gd name="connsiteX0" fmla="*/ 0 w 448163"/>
                    <a:gd name="connsiteY0" fmla="*/ 157404 h 231515"/>
                    <a:gd name="connsiteX1" fmla="*/ 228237 w 448163"/>
                    <a:gd name="connsiteY1" fmla="*/ 574 h 231515"/>
                    <a:gd name="connsiteX2" fmla="*/ 448163 w 448163"/>
                    <a:gd name="connsiteY2" fmla="*/ 115288 h 231515"/>
                    <a:gd name="connsiteX3" fmla="*/ 228237 w 448163"/>
                    <a:gd name="connsiteY3" fmla="*/ 230002 h 231515"/>
                    <a:gd name="connsiteX4" fmla="*/ 0 w 448163"/>
                    <a:gd name="connsiteY4" fmla="*/ 157404 h 231515"/>
                    <a:gd name="connsiteX0" fmla="*/ 55 w 448218"/>
                    <a:gd name="connsiteY0" fmla="*/ 157404 h 234481"/>
                    <a:gd name="connsiteX1" fmla="*/ 228292 w 448218"/>
                    <a:gd name="connsiteY1" fmla="*/ 574 h 234481"/>
                    <a:gd name="connsiteX2" fmla="*/ 448218 w 448218"/>
                    <a:gd name="connsiteY2" fmla="*/ 115288 h 234481"/>
                    <a:gd name="connsiteX3" fmla="*/ 228292 w 448218"/>
                    <a:gd name="connsiteY3" fmla="*/ 230002 h 234481"/>
                    <a:gd name="connsiteX4" fmla="*/ 55 w 448218"/>
                    <a:gd name="connsiteY4" fmla="*/ 157404 h 234481"/>
                    <a:gd name="connsiteX0" fmla="*/ 55 w 448218"/>
                    <a:gd name="connsiteY0" fmla="*/ 157419 h 234496"/>
                    <a:gd name="connsiteX1" fmla="*/ 228292 w 448218"/>
                    <a:gd name="connsiteY1" fmla="*/ 589 h 234496"/>
                    <a:gd name="connsiteX2" fmla="*/ 448218 w 448218"/>
                    <a:gd name="connsiteY2" fmla="*/ 115303 h 234496"/>
                    <a:gd name="connsiteX3" fmla="*/ 228292 w 448218"/>
                    <a:gd name="connsiteY3" fmla="*/ 230017 h 234496"/>
                    <a:gd name="connsiteX4" fmla="*/ 55 w 448218"/>
                    <a:gd name="connsiteY4" fmla="*/ 157419 h 234496"/>
                    <a:gd name="connsiteX0" fmla="*/ 28 w 448191"/>
                    <a:gd name="connsiteY0" fmla="*/ 157179 h 198561"/>
                    <a:gd name="connsiteX1" fmla="*/ 228265 w 448191"/>
                    <a:gd name="connsiteY1" fmla="*/ 349 h 198561"/>
                    <a:gd name="connsiteX2" fmla="*/ 448191 w 448191"/>
                    <a:gd name="connsiteY2" fmla="*/ 115063 h 198561"/>
                    <a:gd name="connsiteX3" fmla="*/ 214580 w 448191"/>
                    <a:gd name="connsiteY3" fmla="*/ 196784 h 198561"/>
                    <a:gd name="connsiteX4" fmla="*/ 28 w 448191"/>
                    <a:gd name="connsiteY4" fmla="*/ 157179 h 198561"/>
                    <a:gd name="connsiteX0" fmla="*/ 28 w 448191"/>
                    <a:gd name="connsiteY0" fmla="*/ 161346 h 202728"/>
                    <a:gd name="connsiteX1" fmla="*/ 228265 w 448191"/>
                    <a:gd name="connsiteY1" fmla="*/ 4516 h 202728"/>
                    <a:gd name="connsiteX2" fmla="*/ 448191 w 448191"/>
                    <a:gd name="connsiteY2" fmla="*/ 119230 h 202728"/>
                    <a:gd name="connsiteX3" fmla="*/ 214580 w 448191"/>
                    <a:gd name="connsiteY3" fmla="*/ 200951 h 202728"/>
                    <a:gd name="connsiteX4" fmla="*/ 28 w 448191"/>
                    <a:gd name="connsiteY4" fmla="*/ 161346 h 202728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61891 h 206141"/>
                    <a:gd name="connsiteX1" fmla="*/ 228251 w 448177"/>
                    <a:gd name="connsiteY1" fmla="*/ 5061 h 206141"/>
                    <a:gd name="connsiteX2" fmla="*/ 448177 w 448177"/>
                    <a:gd name="connsiteY2" fmla="*/ 119775 h 206141"/>
                    <a:gd name="connsiteX3" fmla="*/ 214566 w 448177"/>
                    <a:gd name="connsiteY3" fmla="*/ 201496 h 206141"/>
                    <a:gd name="connsiteX4" fmla="*/ 14 w 448177"/>
                    <a:gd name="connsiteY4" fmla="*/ 161891 h 206141"/>
                    <a:gd name="connsiteX0" fmla="*/ 14 w 448177"/>
                    <a:gd name="connsiteY0" fmla="*/ 159270 h 203520"/>
                    <a:gd name="connsiteX1" fmla="*/ 228251 w 448177"/>
                    <a:gd name="connsiteY1" fmla="*/ 2440 h 203520"/>
                    <a:gd name="connsiteX2" fmla="*/ 448177 w 448177"/>
                    <a:gd name="connsiteY2" fmla="*/ 117154 h 203520"/>
                    <a:gd name="connsiteX3" fmla="*/ 214566 w 448177"/>
                    <a:gd name="connsiteY3" fmla="*/ 198875 h 203520"/>
                    <a:gd name="connsiteX4" fmla="*/ 14 w 448177"/>
                    <a:gd name="connsiteY4" fmla="*/ 159270 h 203520"/>
                    <a:gd name="connsiteX0" fmla="*/ 12 w 452574"/>
                    <a:gd name="connsiteY0" fmla="*/ 159265 h 202328"/>
                    <a:gd name="connsiteX1" fmla="*/ 232648 w 452574"/>
                    <a:gd name="connsiteY1" fmla="*/ 610 h 202328"/>
                    <a:gd name="connsiteX2" fmla="*/ 452574 w 452574"/>
                    <a:gd name="connsiteY2" fmla="*/ 115324 h 202328"/>
                    <a:gd name="connsiteX3" fmla="*/ 218963 w 452574"/>
                    <a:gd name="connsiteY3" fmla="*/ 197045 h 202328"/>
                    <a:gd name="connsiteX4" fmla="*/ 12 w 452574"/>
                    <a:gd name="connsiteY4" fmla="*/ 159265 h 202328"/>
                    <a:gd name="connsiteX0" fmla="*/ 12 w 452574"/>
                    <a:gd name="connsiteY0" fmla="*/ 160027 h 203090"/>
                    <a:gd name="connsiteX1" fmla="*/ 232648 w 452574"/>
                    <a:gd name="connsiteY1" fmla="*/ 1372 h 203090"/>
                    <a:gd name="connsiteX2" fmla="*/ 452574 w 452574"/>
                    <a:gd name="connsiteY2" fmla="*/ 116086 h 203090"/>
                    <a:gd name="connsiteX3" fmla="*/ 218963 w 452574"/>
                    <a:gd name="connsiteY3" fmla="*/ 197807 h 203090"/>
                    <a:gd name="connsiteX4" fmla="*/ 12 w 452574"/>
                    <a:gd name="connsiteY4" fmla="*/ 160027 h 203090"/>
                    <a:gd name="connsiteX0" fmla="*/ 13 w 471137"/>
                    <a:gd name="connsiteY0" fmla="*/ 158720 h 199740"/>
                    <a:gd name="connsiteX1" fmla="*/ 232649 w 471137"/>
                    <a:gd name="connsiteY1" fmla="*/ 65 h 199740"/>
                    <a:gd name="connsiteX2" fmla="*/ 471137 w 471137"/>
                    <a:gd name="connsiteY2" fmla="*/ 142471 h 199740"/>
                    <a:gd name="connsiteX3" fmla="*/ 218964 w 471137"/>
                    <a:gd name="connsiteY3" fmla="*/ 196500 h 199740"/>
                    <a:gd name="connsiteX4" fmla="*/ 13 w 471137"/>
                    <a:gd name="connsiteY4" fmla="*/ 158720 h 199740"/>
                    <a:gd name="connsiteX0" fmla="*/ 10235 w 481359"/>
                    <a:gd name="connsiteY0" fmla="*/ 158720 h 198938"/>
                    <a:gd name="connsiteX1" fmla="*/ 242871 w 481359"/>
                    <a:gd name="connsiteY1" fmla="*/ 65 h 198938"/>
                    <a:gd name="connsiteX2" fmla="*/ 481359 w 481359"/>
                    <a:gd name="connsiteY2" fmla="*/ 142471 h 198938"/>
                    <a:gd name="connsiteX3" fmla="*/ 229186 w 481359"/>
                    <a:gd name="connsiteY3" fmla="*/ 196500 h 198938"/>
                    <a:gd name="connsiteX4" fmla="*/ 10235 w 481359"/>
                    <a:gd name="connsiteY4" fmla="*/ 158720 h 198938"/>
                    <a:gd name="connsiteX0" fmla="*/ 10644 w 469856"/>
                    <a:gd name="connsiteY0" fmla="*/ 168024 h 202759"/>
                    <a:gd name="connsiteX1" fmla="*/ 231368 w 469856"/>
                    <a:gd name="connsiteY1" fmla="*/ 153 h 202759"/>
                    <a:gd name="connsiteX2" fmla="*/ 469856 w 469856"/>
                    <a:gd name="connsiteY2" fmla="*/ 142559 h 202759"/>
                    <a:gd name="connsiteX3" fmla="*/ 217683 w 469856"/>
                    <a:gd name="connsiteY3" fmla="*/ 196588 h 202759"/>
                    <a:gd name="connsiteX4" fmla="*/ 10644 w 469856"/>
                    <a:gd name="connsiteY4" fmla="*/ 168024 h 202759"/>
                    <a:gd name="connsiteX0" fmla="*/ 3459 w 462671"/>
                    <a:gd name="connsiteY0" fmla="*/ 168024 h 202569"/>
                    <a:gd name="connsiteX1" fmla="*/ 224183 w 462671"/>
                    <a:gd name="connsiteY1" fmla="*/ 153 h 202569"/>
                    <a:gd name="connsiteX2" fmla="*/ 462671 w 462671"/>
                    <a:gd name="connsiteY2" fmla="*/ 142559 h 202569"/>
                    <a:gd name="connsiteX3" fmla="*/ 210498 w 462671"/>
                    <a:gd name="connsiteY3" fmla="*/ 196588 h 202569"/>
                    <a:gd name="connsiteX4" fmla="*/ 3459 w 462671"/>
                    <a:gd name="connsiteY4" fmla="*/ 168024 h 20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671" h="202569">
                      <a:moveTo>
                        <a:pt x="3459" y="168024"/>
                      </a:moveTo>
                      <a:cubicBezTo>
                        <a:pt x="-26650" y="118993"/>
                        <a:pt x="147648" y="4397"/>
                        <a:pt x="224183" y="153"/>
                      </a:cubicBezTo>
                      <a:cubicBezTo>
                        <a:pt x="300718" y="-4091"/>
                        <a:pt x="403871" y="80391"/>
                        <a:pt x="462671" y="142559"/>
                      </a:cubicBezTo>
                      <a:cubicBezTo>
                        <a:pt x="462671" y="205914"/>
                        <a:pt x="287033" y="192344"/>
                        <a:pt x="210498" y="196588"/>
                      </a:cubicBezTo>
                      <a:cubicBezTo>
                        <a:pt x="133963" y="200832"/>
                        <a:pt x="33568" y="217055"/>
                        <a:pt x="3459" y="168024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879D513E-FD0C-4118-AD79-9574255CD694}"/>
                    </a:ext>
                  </a:extLst>
                </p:cNvPr>
                <p:cNvGrpSpPr/>
                <p:nvPr/>
              </p:nvGrpSpPr>
              <p:grpSpPr>
                <a:xfrm rot="20545732">
                  <a:off x="5242936" y="1710152"/>
                  <a:ext cx="85726" cy="45719"/>
                  <a:chOff x="5293988" y="1700325"/>
                  <a:chExt cx="85726" cy="42639"/>
                </a:xfrm>
              </p:grpSpPr>
              <p:cxnSp>
                <p:nvCxnSpPr>
                  <p:cNvPr id="44" name="Straight Connector 43">
                    <a:extLst>
                      <a:ext uri="{FF2B5EF4-FFF2-40B4-BE49-F238E27FC236}">
                        <a16:creationId xmlns:a16="http://schemas.microsoft.com/office/drawing/2014/main" id="{DF4A695A-EFF4-4FE3-A623-871662242BA1}"/>
                      </a:ext>
                    </a:extLst>
                  </p:cNvPr>
                  <p:cNvCxnSpPr/>
                  <p:nvPr/>
                </p:nvCxnSpPr>
                <p:spPr>
                  <a:xfrm>
                    <a:off x="5293988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5" name="Straight Connector 44">
                    <a:extLst>
                      <a:ext uri="{FF2B5EF4-FFF2-40B4-BE49-F238E27FC236}">
                        <a16:creationId xmlns:a16="http://schemas.microsoft.com/office/drawing/2014/main" id="{3857CFB2-5B5B-4923-BA4F-A818EDB4D789}"/>
                      </a:ext>
                    </a:extLst>
                  </p:cNvPr>
                  <p:cNvCxnSpPr/>
                  <p:nvPr/>
                </p:nvCxnSpPr>
                <p:spPr>
                  <a:xfrm>
                    <a:off x="5336850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  <p:cxnSp>
                <p:nvCxnSpPr>
                  <p:cNvPr id="46" name="Straight Connector 45">
                    <a:extLst>
                      <a:ext uri="{FF2B5EF4-FFF2-40B4-BE49-F238E27FC236}">
                        <a16:creationId xmlns:a16="http://schemas.microsoft.com/office/drawing/2014/main" id="{67181FEC-3D2B-4056-867C-3229B23178E6}"/>
                      </a:ext>
                    </a:extLst>
                  </p:cNvPr>
                  <p:cNvCxnSpPr/>
                  <p:nvPr/>
                </p:nvCxnSpPr>
                <p:spPr>
                  <a:xfrm>
                    <a:off x="5379714" y="1700325"/>
                    <a:ext cx="0" cy="42639"/>
                  </a:xfrm>
                  <a:prstGeom prst="line">
                    <a:avLst/>
                  </a:prstGeom>
                  <a:noFill/>
                  <a:ln w="31750" cap="sq" cmpd="dbl" algn="ctr">
                    <a:solidFill>
                      <a:sysClr val="windowText" lastClr="000000"/>
                    </a:solidFill>
                    <a:prstDash val="dashDot"/>
                    <a:round/>
                    <a:headEnd type="none" w="med" len="sm"/>
                    <a:tailEnd type="none"/>
                  </a:ln>
                  <a:effectLst/>
                </p:spPr>
              </p:cxnSp>
            </p:grpSp>
            <p:sp>
              <p:nvSpPr>
                <p:cNvPr id="39" name="Oval 4">
                  <a:extLst>
                    <a:ext uri="{FF2B5EF4-FFF2-40B4-BE49-F238E27FC236}">
                      <a16:creationId xmlns:a16="http://schemas.microsoft.com/office/drawing/2014/main" id="{F38315D5-CE7F-4598-9B80-D52E08D6F39D}"/>
                    </a:ext>
                  </a:extLst>
                </p:cNvPr>
                <p:cNvSpPr/>
                <p:nvPr/>
              </p:nvSpPr>
              <p:spPr>
                <a:xfrm rot="1828035">
                  <a:off x="5136060" y="1750656"/>
                  <a:ext cx="501631" cy="293111"/>
                </a:xfrm>
                <a:custGeom>
                  <a:avLst/>
                  <a:gdLst>
                    <a:gd name="connsiteX0" fmla="*/ 0 w 455151"/>
                    <a:gd name="connsiteY0" fmla="*/ 184391 h 368782"/>
                    <a:gd name="connsiteX1" fmla="*/ 227576 w 455151"/>
                    <a:gd name="connsiteY1" fmla="*/ 0 h 368782"/>
                    <a:gd name="connsiteX2" fmla="*/ 455152 w 455151"/>
                    <a:gd name="connsiteY2" fmla="*/ 184391 h 368782"/>
                    <a:gd name="connsiteX3" fmla="*/ 227576 w 455151"/>
                    <a:gd name="connsiteY3" fmla="*/ 368782 h 368782"/>
                    <a:gd name="connsiteX4" fmla="*/ 0 w 455151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4391 h 368782"/>
                    <a:gd name="connsiteX1" fmla="*/ 227576 w 455152"/>
                    <a:gd name="connsiteY1" fmla="*/ 0 h 368782"/>
                    <a:gd name="connsiteX2" fmla="*/ 455152 w 455152"/>
                    <a:gd name="connsiteY2" fmla="*/ 184391 h 368782"/>
                    <a:gd name="connsiteX3" fmla="*/ 227576 w 455152"/>
                    <a:gd name="connsiteY3" fmla="*/ 368782 h 368782"/>
                    <a:gd name="connsiteX4" fmla="*/ 0 w 455152"/>
                    <a:gd name="connsiteY4" fmla="*/ 184391 h 368782"/>
                    <a:gd name="connsiteX0" fmla="*/ 0 w 455152"/>
                    <a:gd name="connsiteY0" fmla="*/ 188126 h 372517"/>
                    <a:gd name="connsiteX1" fmla="*/ 227576 w 455152"/>
                    <a:gd name="connsiteY1" fmla="*/ 3735 h 372517"/>
                    <a:gd name="connsiteX2" fmla="*/ 455152 w 455152"/>
                    <a:gd name="connsiteY2" fmla="*/ 188126 h 372517"/>
                    <a:gd name="connsiteX3" fmla="*/ 227576 w 455152"/>
                    <a:gd name="connsiteY3" fmla="*/ 372517 h 372517"/>
                    <a:gd name="connsiteX4" fmla="*/ 0 w 455152"/>
                    <a:gd name="connsiteY4" fmla="*/ 188126 h 372517"/>
                    <a:gd name="connsiteX0" fmla="*/ 0 w 455152"/>
                    <a:gd name="connsiteY0" fmla="*/ 185669 h 370060"/>
                    <a:gd name="connsiteX1" fmla="*/ 227576 w 455152"/>
                    <a:gd name="connsiteY1" fmla="*/ 1278 h 370060"/>
                    <a:gd name="connsiteX2" fmla="*/ 455152 w 455152"/>
                    <a:gd name="connsiteY2" fmla="*/ 185669 h 370060"/>
                    <a:gd name="connsiteX3" fmla="*/ 227576 w 455152"/>
                    <a:gd name="connsiteY3" fmla="*/ 370060 h 370060"/>
                    <a:gd name="connsiteX4" fmla="*/ 0 w 455152"/>
                    <a:gd name="connsiteY4" fmla="*/ 185669 h 370060"/>
                    <a:gd name="connsiteX0" fmla="*/ 7193 w 462345"/>
                    <a:gd name="connsiteY0" fmla="*/ 185562 h 369953"/>
                    <a:gd name="connsiteX1" fmla="*/ 234769 w 462345"/>
                    <a:gd name="connsiteY1" fmla="*/ 1171 h 369953"/>
                    <a:gd name="connsiteX2" fmla="*/ 462345 w 462345"/>
                    <a:gd name="connsiteY2" fmla="*/ 185562 h 369953"/>
                    <a:gd name="connsiteX3" fmla="*/ 234769 w 462345"/>
                    <a:gd name="connsiteY3" fmla="*/ 369953 h 369953"/>
                    <a:gd name="connsiteX4" fmla="*/ 7193 w 462345"/>
                    <a:gd name="connsiteY4" fmla="*/ 185562 h 369953"/>
                    <a:gd name="connsiteX0" fmla="*/ 251 w 455403"/>
                    <a:gd name="connsiteY0" fmla="*/ 185531 h 369922"/>
                    <a:gd name="connsiteX1" fmla="*/ 227827 w 455403"/>
                    <a:gd name="connsiteY1" fmla="*/ 1140 h 369922"/>
                    <a:gd name="connsiteX2" fmla="*/ 455403 w 455403"/>
                    <a:gd name="connsiteY2" fmla="*/ 185531 h 369922"/>
                    <a:gd name="connsiteX3" fmla="*/ 227827 w 455403"/>
                    <a:gd name="connsiteY3" fmla="*/ 369922 h 369922"/>
                    <a:gd name="connsiteX4" fmla="*/ 251 w 455403"/>
                    <a:gd name="connsiteY4" fmla="*/ 185531 h 369922"/>
                    <a:gd name="connsiteX0" fmla="*/ 26162 w 481314"/>
                    <a:gd name="connsiteY0" fmla="*/ 184465 h 368856"/>
                    <a:gd name="connsiteX1" fmla="*/ 30354 w 481314"/>
                    <a:gd name="connsiteY1" fmla="*/ 162371 h 368856"/>
                    <a:gd name="connsiteX2" fmla="*/ 253738 w 481314"/>
                    <a:gd name="connsiteY2" fmla="*/ 74 h 368856"/>
                    <a:gd name="connsiteX3" fmla="*/ 481314 w 481314"/>
                    <a:gd name="connsiteY3" fmla="*/ 184465 h 368856"/>
                    <a:gd name="connsiteX4" fmla="*/ 253738 w 481314"/>
                    <a:gd name="connsiteY4" fmla="*/ 368856 h 368856"/>
                    <a:gd name="connsiteX5" fmla="*/ 26162 w 481314"/>
                    <a:gd name="connsiteY5" fmla="*/ 184465 h 368856"/>
                    <a:gd name="connsiteX0" fmla="*/ 26162 w 481314"/>
                    <a:gd name="connsiteY0" fmla="*/ 184458 h 368849"/>
                    <a:gd name="connsiteX1" fmla="*/ 30354 w 481314"/>
                    <a:gd name="connsiteY1" fmla="*/ 162364 h 368849"/>
                    <a:gd name="connsiteX2" fmla="*/ 253738 w 481314"/>
                    <a:gd name="connsiteY2" fmla="*/ 67 h 368849"/>
                    <a:gd name="connsiteX3" fmla="*/ 481314 w 481314"/>
                    <a:gd name="connsiteY3" fmla="*/ 184458 h 368849"/>
                    <a:gd name="connsiteX4" fmla="*/ 253738 w 481314"/>
                    <a:gd name="connsiteY4" fmla="*/ 368849 h 368849"/>
                    <a:gd name="connsiteX5" fmla="*/ 26162 w 481314"/>
                    <a:gd name="connsiteY5" fmla="*/ 184458 h 368849"/>
                    <a:gd name="connsiteX0" fmla="*/ 26162 w 481314"/>
                    <a:gd name="connsiteY0" fmla="*/ 179395 h 363786"/>
                    <a:gd name="connsiteX1" fmla="*/ 30354 w 481314"/>
                    <a:gd name="connsiteY1" fmla="*/ 157301 h 363786"/>
                    <a:gd name="connsiteX2" fmla="*/ 248700 w 481314"/>
                    <a:gd name="connsiteY2" fmla="*/ 69 h 363786"/>
                    <a:gd name="connsiteX3" fmla="*/ 481314 w 481314"/>
                    <a:gd name="connsiteY3" fmla="*/ 179395 h 363786"/>
                    <a:gd name="connsiteX4" fmla="*/ 253738 w 481314"/>
                    <a:gd name="connsiteY4" fmla="*/ 363786 h 363786"/>
                    <a:gd name="connsiteX5" fmla="*/ 26162 w 481314"/>
                    <a:gd name="connsiteY5" fmla="*/ 179395 h 363786"/>
                    <a:gd name="connsiteX0" fmla="*/ 26162 w 481314"/>
                    <a:gd name="connsiteY0" fmla="*/ 179493 h 363884"/>
                    <a:gd name="connsiteX1" fmla="*/ 30354 w 481314"/>
                    <a:gd name="connsiteY1" fmla="*/ 157399 h 363884"/>
                    <a:gd name="connsiteX2" fmla="*/ 248700 w 481314"/>
                    <a:gd name="connsiteY2" fmla="*/ 167 h 363884"/>
                    <a:gd name="connsiteX3" fmla="*/ 481314 w 481314"/>
                    <a:gd name="connsiteY3" fmla="*/ 179493 h 363884"/>
                    <a:gd name="connsiteX4" fmla="*/ 253738 w 481314"/>
                    <a:gd name="connsiteY4" fmla="*/ 363884 h 363884"/>
                    <a:gd name="connsiteX5" fmla="*/ 26162 w 481314"/>
                    <a:gd name="connsiteY5" fmla="*/ 179493 h 363884"/>
                    <a:gd name="connsiteX0" fmla="*/ 26162 w 481314"/>
                    <a:gd name="connsiteY0" fmla="*/ 162690 h 347081"/>
                    <a:gd name="connsiteX1" fmla="*/ 30354 w 481314"/>
                    <a:gd name="connsiteY1" fmla="*/ 140596 h 347081"/>
                    <a:gd name="connsiteX2" fmla="*/ 248745 w 481314"/>
                    <a:gd name="connsiteY2" fmla="*/ 202 h 347081"/>
                    <a:gd name="connsiteX3" fmla="*/ 481314 w 481314"/>
                    <a:gd name="connsiteY3" fmla="*/ 162690 h 347081"/>
                    <a:gd name="connsiteX4" fmla="*/ 253738 w 481314"/>
                    <a:gd name="connsiteY4" fmla="*/ 347081 h 347081"/>
                    <a:gd name="connsiteX5" fmla="*/ 26162 w 481314"/>
                    <a:gd name="connsiteY5" fmla="*/ 162690 h 347081"/>
                    <a:gd name="connsiteX0" fmla="*/ 24210 w 479362"/>
                    <a:gd name="connsiteY0" fmla="*/ 162690 h 347081"/>
                    <a:gd name="connsiteX1" fmla="*/ 28402 w 479362"/>
                    <a:gd name="connsiteY1" fmla="*/ 140596 h 347081"/>
                    <a:gd name="connsiteX2" fmla="*/ 246793 w 479362"/>
                    <a:gd name="connsiteY2" fmla="*/ 202 h 347081"/>
                    <a:gd name="connsiteX3" fmla="*/ 479362 w 479362"/>
                    <a:gd name="connsiteY3" fmla="*/ 162690 h 347081"/>
                    <a:gd name="connsiteX4" fmla="*/ 251786 w 479362"/>
                    <a:gd name="connsiteY4" fmla="*/ 347081 h 347081"/>
                    <a:gd name="connsiteX5" fmla="*/ 24210 w 479362"/>
                    <a:gd name="connsiteY5" fmla="*/ 162690 h 347081"/>
                    <a:gd name="connsiteX0" fmla="*/ 19926 w 475078"/>
                    <a:gd name="connsiteY0" fmla="*/ 162690 h 347081"/>
                    <a:gd name="connsiteX1" fmla="*/ 24118 w 475078"/>
                    <a:gd name="connsiteY1" fmla="*/ 140596 h 347081"/>
                    <a:gd name="connsiteX2" fmla="*/ 242509 w 475078"/>
                    <a:gd name="connsiteY2" fmla="*/ 202 h 347081"/>
                    <a:gd name="connsiteX3" fmla="*/ 475078 w 475078"/>
                    <a:gd name="connsiteY3" fmla="*/ 162690 h 347081"/>
                    <a:gd name="connsiteX4" fmla="*/ 247502 w 475078"/>
                    <a:gd name="connsiteY4" fmla="*/ 347081 h 347081"/>
                    <a:gd name="connsiteX5" fmla="*/ 19926 w 475078"/>
                    <a:gd name="connsiteY5" fmla="*/ 162690 h 347081"/>
                    <a:gd name="connsiteX0" fmla="*/ 44461 w 499613"/>
                    <a:gd name="connsiteY0" fmla="*/ 162690 h 347081"/>
                    <a:gd name="connsiteX1" fmla="*/ 48653 w 499613"/>
                    <a:gd name="connsiteY1" fmla="*/ 140596 h 347081"/>
                    <a:gd name="connsiteX2" fmla="*/ 267044 w 499613"/>
                    <a:gd name="connsiteY2" fmla="*/ 202 h 347081"/>
                    <a:gd name="connsiteX3" fmla="*/ 499613 w 499613"/>
                    <a:gd name="connsiteY3" fmla="*/ 162690 h 347081"/>
                    <a:gd name="connsiteX4" fmla="*/ 272037 w 499613"/>
                    <a:gd name="connsiteY4" fmla="*/ 347081 h 347081"/>
                    <a:gd name="connsiteX5" fmla="*/ 44461 w 499613"/>
                    <a:gd name="connsiteY5" fmla="*/ 162690 h 347081"/>
                    <a:gd name="connsiteX0" fmla="*/ 46479 w 501631"/>
                    <a:gd name="connsiteY0" fmla="*/ 162690 h 347081"/>
                    <a:gd name="connsiteX1" fmla="*/ 50671 w 501631"/>
                    <a:gd name="connsiteY1" fmla="*/ 140596 h 347081"/>
                    <a:gd name="connsiteX2" fmla="*/ 269062 w 501631"/>
                    <a:gd name="connsiteY2" fmla="*/ 202 h 347081"/>
                    <a:gd name="connsiteX3" fmla="*/ 501631 w 501631"/>
                    <a:gd name="connsiteY3" fmla="*/ 162690 h 347081"/>
                    <a:gd name="connsiteX4" fmla="*/ 274055 w 501631"/>
                    <a:gd name="connsiteY4" fmla="*/ 347081 h 347081"/>
                    <a:gd name="connsiteX5" fmla="*/ 46479 w 501631"/>
                    <a:gd name="connsiteY5" fmla="*/ 162690 h 347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1631" h="347081">
                      <a:moveTo>
                        <a:pt x="46479" y="162690"/>
                      </a:moveTo>
                      <a:cubicBezTo>
                        <a:pt x="-34567" y="113854"/>
                        <a:pt x="5963" y="152348"/>
                        <a:pt x="50671" y="140596"/>
                      </a:cubicBezTo>
                      <a:cubicBezTo>
                        <a:pt x="103794" y="124978"/>
                        <a:pt x="198975" y="4926"/>
                        <a:pt x="269062" y="202"/>
                      </a:cubicBezTo>
                      <a:cubicBezTo>
                        <a:pt x="339149" y="-4522"/>
                        <a:pt x="424212" y="74528"/>
                        <a:pt x="501631" y="162690"/>
                      </a:cubicBezTo>
                      <a:cubicBezTo>
                        <a:pt x="449297" y="212466"/>
                        <a:pt x="399742" y="347081"/>
                        <a:pt x="274055" y="347081"/>
                      </a:cubicBezTo>
                      <a:cubicBezTo>
                        <a:pt x="148368" y="347081"/>
                        <a:pt x="127525" y="211526"/>
                        <a:pt x="46479" y="16269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Oval 39">
                  <a:extLst>
                    <a:ext uri="{FF2B5EF4-FFF2-40B4-BE49-F238E27FC236}">
                      <a16:creationId xmlns:a16="http://schemas.microsoft.com/office/drawing/2014/main" id="{A8D02100-93F3-4EC4-994A-278B73FC4718}"/>
                    </a:ext>
                  </a:extLst>
                </p:cNvPr>
                <p:cNvSpPr/>
                <p:nvPr/>
              </p:nvSpPr>
              <p:spPr>
                <a:xfrm>
                  <a:off x="5275412" y="1778000"/>
                  <a:ext cx="279400" cy="279400"/>
                </a:xfrm>
                <a:prstGeom prst="ellipse">
                  <a:avLst/>
                </a:prstGeom>
                <a:solidFill>
                  <a:srgbClr val="5B9BD5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Oval 40">
                  <a:extLst>
                    <a:ext uri="{FF2B5EF4-FFF2-40B4-BE49-F238E27FC236}">
                      <a16:creationId xmlns:a16="http://schemas.microsoft.com/office/drawing/2014/main" id="{03A06F95-12AE-476A-8BED-EDB1F913F7E8}"/>
                    </a:ext>
                  </a:extLst>
                </p:cNvPr>
                <p:cNvSpPr/>
                <p:nvPr/>
              </p:nvSpPr>
              <p:spPr>
                <a:xfrm>
                  <a:off x="5331124" y="1833712"/>
                  <a:ext cx="223688" cy="223688"/>
                </a:xfrm>
                <a:prstGeom prst="ellipse">
                  <a:avLst/>
                </a:prstGeom>
                <a:solidFill>
                  <a:srgbClr val="33030D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Oval 41">
                  <a:extLst>
                    <a:ext uri="{FF2B5EF4-FFF2-40B4-BE49-F238E27FC236}">
                      <a16:creationId xmlns:a16="http://schemas.microsoft.com/office/drawing/2014/main" id="{1E545291-736C-4862-991E-7F518C6F9E06}"/>
                    </a:ext>
                  </a:extLst>
                </p:cNvPr>
                <p:cNvSpPr/>
                <p:nvPr/>
              </p:nvSpPr>
              <p:spPr>
                <a:xfrm>
                  <a:off x="5404868" y="1846412"/>
                  <a:ext cx="127000" cy="127000"/>
                </a:xfrm>
                <a:prstGeom prst="ellipse">
                  <a:avLst/>
                </a:prstGeom>
                <a:solidFill>
                  <a:srgbClr val="44546A">
                    <a:lumMod val="20000"/>
                    <a:lumOff val="8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ABDBA849-42F4-4B1F-9D68-CFE08DE4C31F}"/>
                    </a:ext>
                  </a:extLst>
                </p:cNvPr>
                <p:cNvSpPr/>
                <p:nvPr/>
              </p:nvSpPr>
              <p:spPr>
                <a:xfrm>
                  <a:off x="5442970" y="1903413"/>
                  <a:ext cx="88898" cy="82699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D6AA6BA-6776-4743-B5FA-2B5C9E06F136}"/>
                  </a:ext>
                </a:extLst>
              </p:cNvPr>
              <p:cNvSpPr/>
              <p:nvPr/>
            </p:nvSpPr>
            <p:spPr>
              <a:xfrm>
                <a:off x="-2650130" y="2400184"/>
                <a:ext cx="1334498" cy="1238085"/>
              </a:xfrm>
              <a:custGeom>
                <a:avLst/>
                <a:gdLst>
                  <a:gd name="connsiteX0" fmla="*/ 0 w 276225"/>
                  <a:gd name="connsiteY0" fmla="*/ 240506 h 240506"/>
                  <a:gd name="connsiteX1" fmla="*/ 85725 w 276225"/>
                  <a:gd name="connsiteY1" fmla="*/ 197643 h 240506"/>
                  <a:gd name="connsiteX2" fmla="*/ 192881 w 276225"/>
                  <a:gd name="connsiteY2" fmla="*/ 142875 h 240506"/>
                  <a:gd name="connsiteX3" fmla="*/ 276225 w 276225"/>
                  <a:gd name="connsiteY3" fmla="*/ 197643 h 240506"/>
                  <a:gd name="connsiteX4" fmla="*/ 257175 w 276225"/>
                  <a:gd name="connsiteY4" fmla="*/ 130968 h 240506"/>
                  <a:gd name="connsiteX5" fmla="*/ 192881 w 276225"/>
                  <a:gd name="connsiteY5" fmla="*/ 95250 h 240506"/>
                  <a:gd name="connsiteX6" fmla="*/ 211931 w 276225"/>
                  <a:gd name="connsiteY6" fmla="*/ 28575 h 240506"/>
                  <a:gd name="connsiteX7" fmla="*/ 133350 w 276225"/>
                  <a:gd name="connsiteY7" fmla="*/ 0 h 240506"/>
                  <a:gd name="connsiteX8" fmla="*/ 66675 w 276225"/>
                  <a:gd name="connsiteY8" fmla="*/ 50006 h 240506"/>
                  <a:gd name="connsiteX9" fmla="*/ 88106 w 276225"/>
                  <a:gd name="connsiteY9" fmla="*/ 97631 h 240506"/>
                  <a:gd name="connsiteX10" fmla="*/ 9525 w 276225"/>
                  <a:gd name="connsiteY10" fmla="*/ 140493 h 240506"/>
                  <a:gd name="connsiteX11" fmla="*/ 0 w 276225"/>
                  <a:gd name="connsiteY11" fmla="*/ 240506 h 240506"/>
                  <a:gd name="connsiteX0" fmla="*/ 0 w 290512"/>
                  <a:gd name="connsiteY0" fmla="*/ 235744 h 235744"/>
                  <a:gd name="connsiteX1" fmla="*/ 100012 w 290512"/>
                  <a:gd name="connsiteY1" fmla="*/ 197643 h 235744"/>
                  <a:gd name="connsiteX2" fmla="*/ 207168 w 290512"/>
                  <a:gd name="connsiteY2" fmla="*/ 142875 h 235744"/>
                  <a:gd name="connsiteX3" fmla="*/ 290512 w 290512"/>
                  <a:gd name="connsiteY3" fmla="*/ 197643 h 235744"/>
                  <a:gd name="connsiteX4" fmla="*/ 271462 w 290512"/>
                  <a:gd name="connsiteY4" fmla="*/ 130968 h 235744"/>
                  <a:gd name="connsiteX5" fmla="*/ 207168 w 290512"/>
                  <a:gd name="connsiteY5" fmla="*/ 95250 h 235744"/>
                  <a:gd name="connsiteX6" fmla="*/ 226218 w 290512"/>
                  <a:gd name="connsiteY6" fmla="*/ 28575 h 235744"/>
                  <a:gd name="connsiteX7" fmla="*/ 147637 w 290512"/>
                  <a:gd name="connsiteY7" fmla="*/ 0 h 235744"/>
                  <a:gd name="connsiteX8" fmla="*/ 80962 w 290512"/>
                  <a:gd name="connsiteY8" fmla="*/ 50006 h 235744"/>
                  <a:gd name="connsiteX9" fmla="*/ 102393 w 290512"/>
                  <a:gd name="connsiteY9" fmla="*/ 97631 h 235744"/>
                  <a:gd name="connsiteX10" fmla="*/ 23812 w 290512"/>
                  <a:gd name="connsiteY10" fmla="*/ 140493 h 235744"/>
                  <a:gd name="connsiteX11" fmla="*/ 0 w 290512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02658 w 293158"/>
                  <a:gd name="connsiteY1" fmla="*/ 197643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3158"/>
                  <a:gd name="connsiteY0" fmla="*/ 235744 h 235744"/>
                  <a:gd name="connsiteX1" fmla="*/ 112183 w 293158"/>
                  <a:gd name="connsiteY1" fmla="*/ 192880 h 235744"/>
                  <a:gd name="connsiteX2" fmla="*/ 209814 w 293158"/>
                  <a:gd name="connsiteY2" fmla="*/ 142875 h 235744"/>
                  <a:gd name="connsiteX3" fmla="*/ 293158 w 293158"/>
                  <a:gd name="connsiteY3" fmla="*/ 197643 h 235744"/>
                  <a:gd name="connsiteX4" fmla="*/ 274108 w 293158"/>
                  <a:gd name="connsiteY4" fmla="*/ 130968 h 235744"/>
                  <a:gd name="connsiteX5" fmla="*/ 209814 w 293158"/>
                  <a:gd name="connsiteY5" fmla="*/ 95250 h 235744"/>
                  <a:gd name="connsiteX6" fmla="*/ 228864 w 293158"/>
                  <a:gd name="connsiteY6" fmla="*/ 28575 h 235744"/>
                  <a:gd name="connsiteX7" fmla="*/ 150283 w 293158"/>
                  <a:gd name="connsiteY7" fmla="*/ 0 h 235744"/>
                  <a:gd name="connsiteX8" fmla="*/ 83608 w 293158"/>
                  <a:gd name="connsiteY8" fmla="*/ 50006 h 235744"/>
                  <a:gd name="connsiteX9" fmla="*/ 105039 w 293158"/>
                  <a:gd name="connsiteY9" fmla="*/ 97631 h 235744"/>
                  <a:gd name="connsiteX10" fmla="*/ 26458 w 293158"/>
                  <a:gd name="connsiteY10" fmla="*/ 140493 h 235744"/>
                  <a:gd name="connsiteX11" fmla="*/ 2646 w 293158"/>
                  <a:gd name="connsiteY11" fmla="*/ 235744 h 235744"/>
                  <a:gd name="connsiteX0" fmla="*/ 2646 w 298528"/>
                  <a:gd name="connsiteY0" fmla="*/ 235744 h 235744"/>
                  <a:gd name="connsiteX1" fmla="*/ 112183 w 298528"/>
                  <a:gd name="connsiteY1" fmla="*/ 192880 h 235744"/>
                  <a:gd name="connsiteX2" fmla="*/ 209814 w 298528"/>
                  <a:gd name="connsiteY2" fmla="*/ 142875 h 235744"/>
                  <a:gd name="connsiteX3" fmla="*/ 293158 w 298528"/>
                  <a:gd name="connsiteY3" fmla="*/ 197643 h 235744"/>
                  <a:gd name="connsiteX4" fmla="*/ 274108 w 298528"/>
                  <a:gd name="connsiteY4" fmla="*/ 130968 h 235744"/>
                  <a:gd name="connsiteX5" fmla="*/ 209814 w 298528"/>
                  <a:gd name="connsiteY5" fmla="*/ 95250 h 235744"/>
                  <a:gd name="connsiteX6" fmla="*/ 228864 w 298528"/>
                  <a:gd name="connsiteY6" fmla="*/ 28575 h 235744"/>
                  <a:gd name="connsiteX7" fmla="*/ 150283 w 298528"/>
                  <a:gd name="connsiteY7" fmla="*/ 0 h 235744"/>
                  <a:gd name="connsiteX8" fmla="*/ 83608 w 298528"/>
                  <a:gd name="connsiteY8" fmla="*/ 50006 h 235744"/>
                  <a:gd name="connsiteX9" fmla="*/ 105039 w 298528"/>
                  <a:gd name="connsiteY9" fmla="*/ 97631 h 235744"/>
                  <a:gd name="connsiteX10" fmla="*/ 26458 w 298528"/>
                  <a:gd name="connsiteY10" fmla="*/ 140493 h 235744"/>
                  <a:gd name="connsiteX11" fmla="*/ 2646 w 298528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105039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2646 w 299575"/>
                  <a:gd name="connsiteY0" fmla="*/ 235744 h 235744"/>
                  <a:gd name="connsiteX1" fmla="*/ 112183 w 299575"/>
                  <a:gd name="connsiteY1" fmla="*/ 192880 h 235744"/>
                  <a:gd name="connsiteX2" fmla="*/ 209814 w 299575"/>
                  <a:gd name="connsiteY2" fmla="*/ 142875 h 235744"/>
                  <a:gd name="connsiteX3" fmla="*/ 293158 w 299575"/>
                  <a:gd name="connsiteY3" fmla="*/ 197643 h 235744"/>
                  <a:gd name="connsiteX4" fmla="*/ 281251 w 299575"/>
                  <a:gd name="connsiteY4" fmla="*/ 114300 h 235744"/>
                  <a:gd name="connsiteX5" fmla="*/ 209814 w 299575"/>
                  <a:gd name="connsiteY5" fmla="*/ 95250 h 235744"/>
                  <a:gd name="connsiteX6" fmla="*/ 228864 w 299575"/>
                  <a:gd name="connsiteY6" fmla="*/ 28575 h 235744"/>
                  <a:gd name="connsiteX7" fmla="*/ 150283 w 299575"/>
                  <a:gd name="connsiteY7" fmla="*/ 0 h 235744"/>
                  <a:gd name="connsiteX8" fmla="*/ 83608 w 299575"/>
                  <a:gd name="connsiteY8" fmla="*/ 50006 h 235744"/>
                  <a:gd name="connsiteX9" fmla="*/ 97895 w 299575"/>
                  <a:gd name="connsiteY9" fmla="*/ 97631 h 235744"/>
                  <a:gd name="connsiteX10" fmla="*/ 26458 w 299575"/>
                  <a:gd name="connsiteY10" fmla="*/ 140493 h 235744"/>
                  <a:gd name="connsiteX11" fmla="*/ 2646 w 299575"/>
                  <a:gd name="connsiteY11" fmla="*/ 235744 h 235744"/>
                  <a:gd name="connsiteX0" fmla="*/ 3239 w 300168"/>
                  <a:gd name="connsiteY0" fmla="*/ 235744 h 235744"/>
                  <a:gd name="connsiteX1" fmla="*/ 112776 w 300168"/>
                  <a:gd name="connsiteY1" fmla="*/ 192880 h 235744"/>
                  <a:gd name="connsiteX2" fmla="*/ 210407 w 300168"/>
                  <a:gd name="connsiteY2" fmla="*/ 142875 h 235744"/>
                  <a:gd name="connsiteX3" fmla="*/ 293751 w 300168"/>
                  <a:gd name="connsiteY3" fmla="*/ 197643 h 235744"/>
                  <a:gd name="connsiteX4" fmla="*/ 281844 w 300168"/>
                  <a:gd name="connsiteY4" fmla="*/ 114300 h 235744"/>
                  <a:gd name="connsiteX5" fmla="*/ 210407 w 300168"/>
                  <a:gd name="connsiteY5" fmla="*/ 95250 h 235744"/>
                  <a:gd name="connsiteX6" fmla="*/ 229457 w 300168"/>
                  <a:gd name="connsiteY6" fmla="*/ 28575 h 235744"/>
                  <a:gd name="connsiteX7" fmla="*/ 150876 w 300168"/>
                  <a:gd name="connsiteY7" fmla="*/ 0 h 235744"/>
                  <a:gd name="connsiteX8" fmla="*/ 84201 w 300168"/>
                  <a:gd name="connsiteY8" fmla="*/ 50006 h 235744"/>
                  <a:gd name="connsiteX9" fmla="*/ 98488 w 300168"/>
                  <a:gd name="connsiteY9" fmla="*/ 97631 h 235744"/>
                  <a:gd name="connsiteX10" fmla="*/ 27051 w 300168"/>
                  <a:gd name="connsiteY10" fmla="*/ 140493 h 235744"/>
                  <a:gd name="connsiteX11" fmla="*/ 3239 w 300168"/>
                  <a:gd name="connsiteY11" fmla="*/ 235744 h 235744"/>
                  <a:gd name="connsiteX0" fmla="*/ 1491 w 298420"/>
                  <a:gd name="connsiteY0" fmla="*/ 235744 h 235744"/>
                  <a:gd name="connsiteX1" fmla="*/ 111028 w 298420"/>
                  <a:gd name="connsiteY1" fmla="*/ 192880 h 235744"/>
                  <a:gd name="connsiteX2" fmla="*/ 208659 w 298420"/>
                  <a:gd name="connsiteY2" fmla="*/ 142875 h 235744"/>
                  <a:gd name="connsiteX3" fmla="*/ 292003 w 298420"/>
                  <a:gd name="connsiteY3" fmla="*/ 197643 h 235744"/>
                  <a:gd name="connsiteX4" fmla="*/ 280096 w 298420"/>
                  <a:gd name="connsiteY4" fmla="*/ 114300 h 235744"/>
                  <a:gd name="connsiteX5" fmla="*/ 208659 w 298420"/>
                  <a:gd name="connsiteY5" fmla="*/ 95250 h 235744"/>
                  <a:gd name="connsiteX6" fmla="*/ 227709 w 298420"/>
                  <a:gd name="connsiteY6" fmla="*/ 28575 h 235744"/>
                  <a:gd name="connsiteX7" fmla="*/ 149128 w 298420"/>
                  <a:gd name="connsiteY7" fmla="*/ 0 h 235744"/>
                  <a:gd name="connsiteX8" fmla="*/ 82453 w 298420"/>
                  <a:gd name="connsiteY8" fmla="*/ 50006 h 235744"/>
                  <a:gd name="connsiteX9" fmla="*/ 96740 w 298420"/>
                  <a:gd name="connsiteY9" fmla="*/ 97631 h 235744"/>
                  <a:gd name="connsiteX10" fmla="*/ 25303 w 298420"/>
                  <a:gd name="connsiteY10" fmla="*/ 140493 h 235744"/>
                  <a:gd name="connsiteX11" fmla="*/ 1491 w 298420"/>
                  <a:gd name="connsiteY11" fmla="*/ 235744 h 235744"/>
                  <a:gd name="connsiteX0" fmla="*/ 1491 w 300756"/>
                  <a:gd name="connsiteY0" fmla="*/ 235744 h 235744"/>
                  <a:gd name="connsiteX1" fmla="*/ 111028 w 300756"/>
                  <a:gd name="connsiteY1" fmla="*/ 192880 h 235744"/>
                  <a:gd name="connsiteX2" fmla="*/ 208659 w 300756"/>
                  <a:gd name="connsiteY2" fmla="*/ 142875 h 235744"/>
                  <a:gd name="connsiteX3" fmla="*/ 292003 w 300756"/>
                  <a:gd name="connsiteY3" fmla="*/ 197643 h 235744"/>
                  <a:gd name="connsiteX4" fmla="*/ 280096 w 300756"/>
                  <a:gd name="connsiteY4" fmla="*/ 114300 h 235744"/>
                  <a:gd name="connsiteX5" fmla="*/ 208659 w 300756"/>
                  <a:gd name="connsiteY5" fmla="*/ 95250 h 235744"/>
                  <a:gd name="connsiteX6" fmla="*/ 227709 w 300756"/>
                  <a:gd name="connsiteY6" fmla="*/ 28575 h 235744"/>
                  <a:gd name="connsiteX7" fmla="*/ 149128 w 300756"/>
                  <a:gd name="connsiteY7" fmla="*/ 0 h 235744"/>
                  <a:gd name="connsiteX8" fmla="*/ 82453 w 300756"/>
                  <a:gd name="connsiteY8" fmla="*/ 50006 h 235744"/>
                  <a:gd name="connsiteX9" fmla="*/ 96740 w 300756"/>
                  <a:gd name="connsiteY9" fmla="*/ 97631 h 235744"/>
                  <a:gd name="connsiteX10" fmla="*/ 25303 w 300756"/>
                  <a:gd name="connsiteY10" fmla="*/ 140493 h 235744"/>
                  <a:gd name="connsiteX11" fmla="*/ 1491 w 300756"/>
                  <a:gd name="connsiteY11" fmla="*/ 235744 h 235744"/>
                  <a:gd name="connsiteX0" fmla="*/ 1491 w 302869"/>
                  <a:gd name="connsiteY0" fmla="*/ 235744 h 235744"/>
                  <a:gd name="connsiteX1" fmla="*/ 111028 w 302869"/>
                  <a:gd name="connsiteY1" fmla="*/ 192880 h 235744"/>
                  <a:gd name="connsiteX2" fmla="*/ 208659 w 302869"/>
                  <a:gd name="connsiteY2" fmla="*/ 142875 h 235744"/>
                  <a:gd name="connsiteX3" fmla="*/ 292003 w 302869"/>
                  <a:gd name="connsiteY3" fmla="*/ 197643 h 235744"/>
                  <a:gd name="connsiteX4" fmla="*/ 280096 w 302869"/>
                  <a:gd name="connsiteY4" fmla="*/ 114300 h 235744"/>
                  <a:gd name="connsiteX5" fmla="*/ 208659 w 302869"/>
                  <a:gd name="connsiteY5" fmla="*/ 95250 h 235744"/>
                  <a:gd name="connsiteX6" fmla="*/ 227709 w 302869"/>
                  <a:gd name="connsiteY6" fmla="*/ 28575 h 235744"/>
                  <a:gd name="connsiteX7" fmla="*/ 149128 w 302869"/>
                  <a:gd name="connsiteY7" fmla="*/ 0 h 235744"/>
                  <a:gd name="connsiteX8" fmla="*/ 82453 w 302869"/>
                  <a:gd name="connsiteY8" fmla="*/ 50006 h 235744"/>
                  <a:gd name="connsiteX9" fmla="*/ 96740 w 302869"/>
                  <a:gd name="connsiteY9" fmla="*/ 97631 h 235744"/>
                  <a:gd name="connsiteX10" fmla="*/ 25303 w 302869"/>
                  <a:gd name="connsiteY10" fmla="*/ 140493 h 235744"/>
                  <a:gd name="connsiteX11" fmla="*/ 1491 w 302869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08659 w 314142"/>
                  <a:gd name="connsiteY5" fmla="*/ 95250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15803 w 314142"/>
                  <a:gd name="connsiteY5" fmla="*/ 97632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  <a:gd name="connsiteX0" fmla="*/ 1491 w 314142"/>
                  <a:gd name="connsiteY0" fmla="*/ 235744 h 235744"/>
                  <a:gd name="connsiteX1" fmla="*/ 111028 w 314142"/>
                  <a:gd name="connsiteY1" fmla="*/ 192880 h 235744"/>
                  <a:gd name="connsiteX2" fmla="*/ 208659 w 314142"/>
                  <a:gd name="connsiteY2" fmla="*/ 142875 h 235744"/>
                  <a:gd name="connsiteX3" fmla="*/ 306291 w 314142"/>
                  <a:gd name="connsiteY3" fmla="*/ 200024 h 235744"/>
                  <a:gd name="connsiteX4" fmla="*/ 280096 w 314142"/>
                  <a:gd name="connsiteY4" fmla="*/ 114300 h 235744"/>
                  <a:gd name="connsiteX5" fmla="*/ 215803 w 314142"/>
                  <a:gd name="connsiteY5" fmla="*/ 97632 h 235744"/>
                  <a:gd name="connsiteX6" fmla="*/ 227709 w 314142"/>
                  <a:gd name="connsiteY6" fmla="*/ 28575 h 235744"/>
                  <a:gd name="connsiteX7" fmla="*/ 149128 w 314142"/>
                  <a:gd name="connsiteY7" fmla="*/ 0 h 235744"/>
                  <a:gd name="connsiteX8" fmla="*/ 82453 w 314142"/>
                  <a:gd name="connsiteY8" fmla="*/ 50006 h 235744"/>
                  <a:gd name="connsiteX9" fmla="*/ 96740 w 314142"/>
                  <a:gd name="connsiteY9" fmla="*/ 97631 h 235744"/>
                  <a:gd name="connsiteX10" fmla="*/ 25303 w 314142"/>
                  <a:gd name="connsiteY10" fmla="*/ 140493 h 235744"/>
                  <a:gd name="connsiteX11" fmla="*/ 1491 w 314142"/>
                  <a:gd name="connsiteY11" fmla="*/ 235744 h 23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4142" h="235744">
                    <a:moveTo>
                      <a:pt x="1491" y="235744"/>
                    </a:moveTo>
                    <a:cubicBezTo>
                      <a:pt x="41973" y="213520"/>
                      <a:pt x="71718" y="189519"/>
                      <a:pt x="111028" y="192880"/>
                    </a:cubicBezTo>
                    <a:cubicBezTo>
                      <a:pt x="151092" y="196305"/>
                      <a:pt x="180084" y="170656"/>
                      <a:pt x="208659" y="142875"/>
                    </a:cubicBezTo>
                    <a:cubicBezTo>
                      <a:pt x="236440" y="169068"/>
                      <a:pt x="264222" y="188118"/>
                      <a:pt x="306291" y="200024"/>
                    </a:cubicBezTo>
                    <a:cubicBezTo>
                      <a:pt x="328517" y="168274"/>
                      <a:pt x="298353" y="143669"/>
                      <a:pt x="280096" y="114300"/>
                    </a:cubicBezTo>
                    <a:cubicBezTo>
                      <a:pt x="258666" y="100807"/>
                      <a:pt x="246759" y="103982"/>
                      <a:pt x="215803" y="97632"/>
                    </a:cubicBezTo>
                    <a:cubicBezTo>
                      <a:pt x="236440" y="70645"/>
                      <a:pt x="235646" y="55562"/>
                      <a:pt x="227709" y="28575"/>
                    </a:cubicBezTo>
                    <a:cubicBezTo>
                      <a:pt x="203896" y="2382"/>
                      <a:pt x="182465" y="0"/>
                      <a:pt x="149128" y="0"/>
                    </a:cubicBezTo>
                    <a:cubicBezTo>
                      <a:pt x="119759" y="2382"/>
                      <a:pt x="95153" y="21431"/>
                      <a:pt x="82453" y="50006"/>
                    </a:cubicBezTo>
                    <a:cubicBezTo>
                      <a:pt x="82453" y="68263"/>
                      <a:pt x="89596" y="81756"/>
                      <a:pt x="96740" y="97631"/>
                    </a:cubicBezTo>
                    <a:cubicBezTo>
                      <a:pt x="58640" y="102393"/>
                      <a:pt x="41971" y="119062"/>
                      <a:pt x="25303" y="140493"/>
                    </a:cubicBezTo>
                    <a:cubicBezTo>
                      <a:pt x="10222" y="172243"/>
                      <a:pt x="-4860" y="182563"/>
                      <a:pt x="1491" y="235744"/>
                    </a:cubicBez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21A5AA53-BB62-475C-B86E-6A4A878AFA27}"/>
                  </a:ext>
                </a:extLst>
              </p:cNvPr>
              <p:cNvGrpSpPr/>
              <p:nvPr/>
            </p:nvGrpSpPr>
            <p:grpSpPr>
              <a:xfrm>
                <a:off x="-2731495" y="4191469"/>
                <a:ext cx="1439505" cy="2109927"/>
                <a:chOff x="14108763" y="4709849"/>
                <a:chExt cx="1439505" cy="2109927"/>
              </a:xfrm>
            </p:grpSpPr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7ABC5559-B1AF-423F-BDF1-5C709B1E682A}"/>
                    </a:ext>
                  </a:extLst>
                </p:cNvPr>
                <p:cNvSpPr/>
                <p:nvPr/>
              </p:nvSpPr>
              <p:spPr>
                <a:xfrm>
                  <a:off x="14626783" y="6064505"/>
                  <a:ext cx="218358" cy="692804"/>
                </a:xfrm>
                <a:custGeom>
                  <a:avLst/>
                  <a:gdLst>
                    <a:gd name="connsiteX0" fmla="*/ 0 w 180975"/>
                    <a:gd name="connsiteY0" fmla="*/ 290513 h 328613"/>
                    <a:gd name="connsiteX1" fmla="*/ 38100 w 180975"/>
                    <a:gd name="connsiteY1" fmla="*/ 0 h 328613"/>
                    <a:gd name="connsiteX2" fmla="*/ 180975 w 180975"/>
                    <a:gd name="connsiteY2" fmla="*/ 2382 h 328613"/>
                    <a:gd name="connsiteX3" fmla="*/ 95250 w 180975"/>
                    <a:gd name="connsiteY3" fmla="*/ 328613 h 328613"/>
                    <a:gd name="connsiteX4" fmla="*/ 0 w 180975"/>
                    <a:gd name="connsiteY4" fmla="*/ 290513 h 328613"/>
                    <a:gd name="connsiteX0" fmla="*/ 0 w 180975"/>
                    <a:gd name="connsiteY0" fmla="*/ 290513 h 333012"/>
                    <a:gd name="connsiteX1" fmla="*/ 38100 w 180975"/>
                    <a:gd name="connsiteY1" fmla="*/ 0 h 333012"/>
                    <a:gd name="connsiteX2" fmla="*/ 180975 w 180975"/>
                    <a:gd name="connsiteY2" fmla="*/ 2382 h 333012"/>
                    <a:gd name="connsiteX3" fmla="*/ 95250 w 180975"/>
                    <a:gd name="connsiteY3" fmla="*/ 328613 h 333012"/>
                    <a:gd name="connsiteX4" fmla="*/ 0 w 180975"/>
                    <a:gd name="connsiteY4" fmla="*/ 290513 h 333012"/>
                    <a:gd name="connsiteX0" fmla="*/ 0 w 180975"/>
                    <a:gd name="connsiteY0" fmla="*/ 290513 h 335870"/>
                    <a:gd name="connsiteX1" fmla="*/ 38100 w 180975"/>
                    <a:gd name="connsiteY1" fmla="*/ 0 h 335870"/>
                    <a:gd name="connsiteX2" fmla="*/ 180975 w 180975"/>
                    <a:gd name="connsiteY2" fmla="*/ 2382 h 335870"/>
                    <a:gd name="connsiteX3" fmla="*/ 95250 w 180975"/>
                    <a:gd name="connsiteY3" fmla="*/ 328613 h 335870"/>
                    <a:gd name="connsiteX4" fmla="*/ 0 w 180975"/>
                    <a:gd name="connsiteY4" fmla="*/ 290513 h 335870"/>
                    <a:gd name="connsiteX0" fmla="*/ 0 w 180975"/>
                    <a:gd name="connsiteY0" fmla="*/ 290513 h 335870"/>
                    <a:gd name="connsiteX1" fmla="*/ 38100 w 180975"/>
                    <a:gd name="connsiteY1" fmla="*/ 0 h 335870"/>
                    <a:gd name="connsiteX2" fmla="*/ 180975 w 180975"/>
                    <a:gd name="connsiteY2" fmla="*/ 2382 h 335870"/>
                    <a:gd name="connsiteX3" fmla="*/ 95250 w 180975"/>
                    <a:gd name="connsiteY3" fmla="*/ 328613 h 335870"/>
                    <a:gd name="connsiteX4" fmla="*/ 0 w 180975"/>
                    <a:gd name="connsiteY4" fmla="*/ 290513 h 335870"/>
                    <a:gd name="connsiteX0" fmla="*/ 0 w 180975"/>
                    <a:gd name="connsiteY0" fmla="*/ 290513 h 335870"/>
                    <a:gd name="connsiteX1" fmla="*/ 38100 w 180975"/>
                    <a:gd name="connsiteY1" fmla="*/ 0 h 335870"/>
                    <a:gd name="connsiteX2" fmla="*/ 180975 w 180975"/>
                    <a:gd name="connsiteY2" fmla="*/ 2382 h 335870"/>
                    <a:gd name="connsiteX3" fmla="*/ 95250 w 180975"/>
                    <a:gd name="connsiteY3" fmla="*/ 328613 h 335870"/>
                    <a:gd name="connsiteX4" fmla="*/ 0 w 180975"/>
                    <a:gd name="connsiteY4" fmla="*/ 290513 h 335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975" h="335870">
                      <a:moveTo>
                        <a:pt x="0" y="290513"/>
                      </a:moveTo>
                      <a:cubicBezTo>
                        <a:pt x="22225" y="193675"/>
                        <a:pt x="42069" y="101600"/>
                        <a:pt x="38100" y="0"/>
                      </a:cubicBezTo>
                      <a:lnTo>
                        <a:pt x="180975" y="2382"/>
                      </a:lnTo>
                      <a:lnTo>
                        <a:pt x="95250" y="328613"/>
                      </a:lnTo>
                      <a:cubicBezTo>
                        <a:pt x="63500" y="346869"/>
                        <a:pt x="17462" y="329407"/>
                        <a:pt x="0" y="290513"/>
                      </a:cubicBezTo>
                      <a:close/>
                    </a:path>
                  </a:pathLst>
                </a:custGeom>
                <a:solidFill>
                  <a:srgbClr val="EA9F6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AD49463F-3A24-4F02-B5A1-DFD0DC33A5AE}"/>
                    </a:ext>
                  </a:extLst>
                </p:cNvPr>
                <p:cNvSpPr/>
                <p:nvPr/>
              </p:nvSpPr>
              <p:spPr>
                <a:xfrm rot="21034152">
                  <a:off x="14961419" y="6041150"/>
                  <a:ext cx="260584" cy="699538"/>
                </a:xfrm>
                <a:custGeom>
                  <a:avLst/>
                  <a:gdLst>
                    <a:gd name="connsiteX0" fmla="*/ 0 w 180975"/>
                    <a:gd name="connsiteY0" fmla="*/ 290513 h 328613"/>
                    <a:gd name="connsiteX1" fmla="*/ 38100 w 180975"/>
                    <a:gd name="connsiteY1" fmla="*/ 0 h 328613"/>
                    <a:gd name="connsiteX2" fmla="*/ 180975 w 180975"/>
                    <a:gd name="connsiteY2" fmla="*/ 2382 h 328613"/>
                    <a:gd name="connsiteX3" fmla="*/ 95250 w 180975"/>
                    <a:gd name="connsiteY3" fmla="*/ 328613 h 328613"/>
                    <a:gd name="connsiteX4" fmla="*/ 0 w 180975"/>
                    <a:gd name="connsiteY4" fmla="*/ 290513 h 328613"/>
                    <a:gd name="connsiteX0" fmla="*/ 0 w 180975"/>
                    <a:gd name="connsiteY0" fmla="*/ 290513 h 333012"/>
                    <a:gd name="connsiteX1" fmla="*/ 38100 w 180975"/>
                    <a:gd name="connsiteY1" fmla="*/ 0 h 333012"/>
                    <a:gd name="connsiteX2" fmla="*/ 180975 w 180975"/>
                    <a:gd name="connsiteY2" fmla="*/ 2382 h 333012"/>
                    <a:gd name="connsiteX3" fmla="*/ 95250 w 180975"/>
                    <a:gd name="connsiteY3" fmla="*/ 328613 h 333012"/>
                    <a:gd name="connsiteX4" fmla="*/ 0 w 180975"/>
                    <a:gd name="connsiteY4" fmla="*/ 290513 h 333012"/>
                    <a:gd name="connsiteX0" fmla="*/ 0 w 180975"/>
                    <a:gd name="connsiteY0" fmla="*/ 290513 h 335870"/>
                    <a:gd name="connsiteX1" fmla="*/ 38100 w 180975"/>
                    <a:gd name="connsiteY1" fmla="*/ 0 h 335870"/>
                    <a:gd name="connsiteX2" fmla="*/ 180975 w 180975"/>
                    <a:gd name="connsiteY2" fmla="*/ 2382 h 335870"/>
                    <a:gd name="connsiteX3" fmla="*/ 95250 w 180975"/>
                    <a:gd name="connsiteY3" fmla="*/ 328613 h 335870"/>
                    <a:gd name="connsiteX4" fmla="*/ 0 w 180975"/>
                    <a:gd name="connsiteY4" fmla="*/ 290513 h 335870"/>
                    <a:gd name="connsiteX0" fmla="*/ 0 w 180975"/>
                    <a:gd name="connsiteY0" fmla="*/ 290513 h 335870"/>
                    <a:gd name="connsiteX1" fmla="*/ 38100 w 180975"/>
                    <a:gd name="connsiteY1" fmla="*/ 0 h 335870"/>
                    <a:gd name="connsiteX2" fmla="*/ 180975 w 180975"/>
                    <a:gd name="connsiteY2" fmla="*/ 2382 h 335870"/>
                    <a:gd name="connsiteX3" fmla="*/ 95250 w 180975"/>
                    <a:gd name="connsiteY3" fmla="*/ 328613 h 335870"/>
                    <a:gd name="connsiteX4" fmla="*/ 0 w 180975"/>
                    <a:gd name="connsiteY4" fmla="*/ 290513 h 335870"/>
                    <a:gd name="connsiteX0" fmla="*/ 0 w 180975"/>
                    <a:gd name="connsiteY0" fmla="*/ 290513 h 335870"/>
                    <a:gd name="connsiteX1" fmla="*/ 38100 w 180975"/>
                    <a:gd name="connsiteY1" fmla="*/ 0 h 335870"/>
                    <a:gd name="connsiteX2" fmla="*/ 180975 w 180975"/>
                    <a:gd name="connsiteY2" fmla="*/ 2382 h 335870"/>
                    <a:gd name="connsiteX3" fmla="*/ 95250 w 180975"/>
                    <a:gd name="connsiteY3" fmla="*/ 328613 h 335870"/>
                    <a:gd name="connsiteX4" fmla="*/ 0 w 180975"/>
                    <a:gd name="connsiteY4" fmla="*/ 290513 h 335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975" h="335870">
                      <a:moveTo>
                        <a:pt x="0" y="290513"/>
                      </a:moveTo>
                      <a:cubicBezTo>
                        <a:pt x="22225" y="193675"/>
                        <a:pt x="42069" y="101600"/>
                        <a:pt x="38100" y="0"/>
                      </a:cubicBezTo>
                      <a:lnTo>
                        <a:pt x="180975" y="2382"/>
                      </a:lnTo>
                      <a:lnTo>
                        <a:pt x="95250" y="328613"/>
                      </a:lnTo>
                      <a:cubicBezTo>
                        <a:pt x="63500" y="346869"/>
                        <a:pt x="17462" y="329407"/>
                        <a:pt x="0" y="290513"/>
                      </a:cubicBezTo>
                      <a:close/>
                    </a:path>
                  </a:pathLst>
                </a:custGeom>
                <a:solidFill>
                  <a:srgbClr val="EA9F6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A63CA884-22B0-4382-916E-98B1187B9158}"/>
                    </a:ext>
                  </a:extLst>
                </p:cNvPr>
                <p:cNvSpPr/>
                <p:nvPr/>
              </p:nvSpPr>
              <p:spPr>
                <a:xfrm>
                  <a:off x="14581229" y="5538274"/>
                  <a:ext cx="645605" cy="1118825"/>
                </a:xfrm>
                <a:custGeom>
                  <a:avLst/>
                  <a:gdLst>
                    <a:gd name="connsiteX0" fmla="*/ 0 w 561975"/>
                    <a:gd name="connsiteY0" fmla="*/ 0 h 533400"/>
                    <a:gd name="connsiteX1" fmla="*/ 561975 w 561975"/>
                    <a:gd name="connsiteY1" fmla="*/ 14287 h 533400"/>
                    <a:gd name="connsiteX2" fmla="*/ 552450 w 561975"/>
                    <a:gd name="connsiteY2" fmla="*/ 519112 h 533400"/>
                    <a:gd name="connsiteX3" fmla="*/ 309562 w 561975"/>
                    <a:gd name="connsiteY3" fmla="*/ 523875 h 533400"/>
                    <a:gd name="connsiteX4" fmla="*/ 295275 w 561975"/>
                    <a:gd name="connsiteY4" fmla="*/ 100012 h 533400"/>
                    <a:gd name="connsiteX5" fmla="*/ 295275 w 561975"/>
                    <a:gd name="connsiteY5" fmla="*/ 100012 h 533400"/>
                    <a:gd name="connsiteX6" fmla="*/ 247650 w 561975"/>
                    <a:gd name="connsiteY6" fmla="*/ 100012 h 533400"/>
                    <a:gd name="connsiteX7" fmla="*/ 257175 w 561975"/>
                    <a:gd name="connsiteY7" fmla="*/ 519112 h 533400"/>
                    <a:gd name="connsiteX8" fmla="*/ 4762 w 561975"/>
                    <a:gd name="connsiteY8" fmla="*/ 533400 h 533400"/>
                    <a:gd name="connsiteX9" fmla="*/ 0 w 561975"/>
                    <a:gd name="connsiteY9" fmla="*/ 0 h 533400"/>
                    <a:gd name="connsiteX0" fmla="*/ 0 w 552450"/>
                    <a:gd name="connsiteY0" fmla="*/ 11906 h 545306"/>
                    <a:gd name="connsiteX1" fmla="*/ 547688 w 552450"/>
                    <a:gd name="connsiteY1" fmla="*/ 0 h 545306"/>
                    <a:gd name="connsiteX2" fmla="*/ 552450 w 552450"/>
                    <a:gd name="connsiteY2" fmla="*/ 531018 h 545306"/>
                    <a:gd name="connsiteX3" fmla="*/ 309562 w 552450"/>
                    <a:gd name="connsiteY3" fmla="*/ 535781 h 545306"/>
                    <a:gd name="connsiteX4" fmla="*/ 295275 w 552450"/>
                    <a:gd name="connsiteY4" fmla="*/ 111918 h 545306"/>
                    <a:gd name="connsiteX5" fmla="*/ 295275 w 552450"/>
                    <a:gd name="connsiteY5" fmla="*/ 111918 h 545306"/>
                    <a:gd name="connsiteX6" fmla="*/ 247650 w 552450"/>
                    <a:gd name="connsiteY6" fmla="*/ 111918 h 545306"/>
                    <a:gd name="connsiteX7" fmla="*/ 257175 w 552450"/>
                    <a:gd name="connsiteY7" fmla="*/ 531018 h 545306"/>
                    <a:gd name="connsiteX8" fmla="*/ 4762 w 552450"/>
                    <a:gd name="connsiteY8" fmla="*/ 545306 h 545306"/>
                    <a:gd name="connsiteX9" fmla="*/ 0 w 552450"/>
                    <a:gd name="connsiteY9" fmla="*/ 11906 h 545306"/>
                    <a:gd name="connsiteX0" fmla="*/ 0 w 552450"/>
                    <a:gd name="connsiteY0" fmla="*/ 11906 h 545306"/>
                    <a:gd name="connsiteX1" fmla="*/ 547688 w 552450"/>
                    <a:gd name="connsiteY1" fmla="*/ 0 h 545306"/>
                    <a:gd name="connsiteX2" fmla="*/ 552450 w 552450"/>
                    <a:gd name="connsiteY2" fmla="*/ 531018 h 545306"/>
                    <a:gd name="connsiteX3" fmla="*/ 309562 w 552450"/>
                    <a:gd name="connsiteY3" fmla="*/ 535781 h 545306"/>
                    <a:gd name="connsiteX4" fmla="*/ 295275 w 552450"/>
                    <a:gd name="connsiteY4" fmla="*/ 111918 h 545306"/>
                    <a:gd name="connsiteX5" fmla="*/ 295275 w 552450"/>
                    <a:gd name="connsiteY5" fmla="*/ 111918 h 545306"/>
                    <a:gd name="connsiteX6" fmla="*/ 247650 w 552450"/>
                    <a:gd name="connsiteY6" fmla="*/ 111918 h 545306"/>
                    <a:gd name="connsiteX7" fmla="*/ 257175 w 552450"/>
                    <a:gd name="connsiteY7" fmla="*/ 531018 h 545306"/>
                    <a:gd name="connsiteX8" fmla="*/ 4762 w 552450"/>
                    <a:gd name="connsiteY8" fmla="*/ 545306 h 545306"/>
                    <a:gd name="connsiteX9" fmla="*/ 0 w 552450"/>
                    <a:gd name="connsiteY9" fmla="*/ 11906 h 545306"/>
                    <a:gd name="connsiteX0" fmla="*/ 0 w 552450"/>
                    <a:gd name="connsiteY0" fmla="*/ 11906 h 545306"/>
                    <a:gd name="connsiteX1" fmla="*/ 547688 w 552450"/>
                    <a:gd name="connsiteY1" fmla="*/ 0 h 545306"/>
                    <a:gd name="connsiteX2" fmla="*/ 552450 w 552450"/>
                    <a:gd name="connsiteY2" fmla="*/ 531018 h 545306"/>
                    <a:gd name="connsiteX3" fmla="*/ 309562 w 552450"/>
                    <a:gd name="connsiteY3" fmla="*/ 535781 h 545306"/>
                    <a:gd name="connsiteX4" fmla="*/ 295275 w 552450"/>
                    <a:gd name="connsiteY4" fmla="*/ 111918 h 545306"/>
                    <a:gd name="connsiteX5" fmla="*/ 295275 w 552450"/>
                    <a:gd name="connsiteY5" fmla="*/ 111918 h 545306"/>
                    <a:gd name="connsiteX6" fmla="*/ 247650 w 552450"/>
                    <a:gd name="connsiteY6" fmla="*/ 111918 h 545306"/>
                    <a:gd name="connsiteX7" fmla="*/ 257175 w 552450"/>
                    <a:gd name="connsiteY7" fmla="*/ 531018 h 545306"/>
                    <a:gd name="connsiteX8" fmla="*/ 4762 w 552450"/>
                    <a:gd name="connsiteY8" fmla="*/ 545306 h 545306"/>
                    <a:gd name="connsiteX9" fmla="*/ 0 w 552450"/>
                    <a:gd name="connsiteY9" fmla="*/ 11906 h 545306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09562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47650 w 552450"/>
                    <a:gd name="connsiteY6" fmla="*/ 111918 h 535781"/>
                    <a:gd name="connsiteX7" fmla="*/ 257175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09562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57175 w 552450"/>
                    <a:gd name="connsiteY6" fmla="*/ 111918 h 535781"/>
                    <a:gd name="connsiteX7" fmla="*/ 257175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09562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57175 w 552450"/>
                    <a:gd name="connsiteY6" fmla="*/ 111918 h 535781"/>
                    <a:gd name="connsiteX7" fmla="*/ 254793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0 w 552450"/>
                    <a:gd name="connsiteY0" fmla="*/ 11906 h 538162"/>
                    <a:gd name="connsiteX1" fmla="*/ 547688 w 552450"/>
                    <a:gd name="connsiteY1" fmla="*/ 0 h 538162"/>
                    <a:gd name="connsiteX2" fmla="*/ 552450 w 552450"/>
                    <a:gd name="connsiteY2" fmla="*/ 531018 h 538162"/>
                    <a:gd name="connsiteX3" fmla="*/ 335755 w 552450"/>
                    <a:gd name="connsiteY3" fmla="*/ 538162 h 538162"/>
                    <a:gd name="connsiteX4" fmla="*/ 295275 w 552450"/>
                    <a:gd name="connsiteY4" fmla="*/ 111918 h 538162"/>
                    <a:gd name="connsiteX5" fmla="*/ 295275 w 552450"/>
                    <a:gd name="connsiteY5" fmla="*/ 111918 h 538162"/>
                    <a:gd name="connsiteX6" fmla="*/ 257175 w 552450"/>
                    <a:gd name="connsiteY6" fmla="*/ 111918 h 538162"/>
                    <a:gd name="connsiteX7" fmla="*/ 254793 w 552450"/>
                    <a:gd name="connsiteY7" fmla="*/ 531018 h 538162"/>
                    <a:gd name="connsiteX8" fmla="*/ 4762 w 552450"/>
                    <a:gd name="connsiteY8" fmla="*/ 531018 h 538162"/>
                    <a:gd name="connsiteX9" fmla="*/ 0 w 552450"/>
                    <a:gd name="connsiteY9" fmla="*/ 11906 h 538162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19086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57175 w 552450"/>
                    <a:gd name="connsiteY6" fmla="*/ 111918 h 535781"/>
                    <a:gd name="connsiteX7" fmla="*/ 254793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19086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57175 w 552450"/>
                    <a:gd name="connsiteY6" fmla="*/ 111918 h 535781"/>
                    <a:gd name="connsiteX7" fmla="*/ 254793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19086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57175 w 552450"/>
                    <a:gd name="connsiteY6" fmla="*/ 111918 h 535781"/>
                    <a:gd name="connsiteX7" fmla="*/ 254793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52211 w 547722"/>
                    <a:gd name="connsiteY0" fmla="*/ 17225 h 535781"/>
                    <a:gd name="connsiteX1" fmla="*/ 542960 w 547722"/>
                    <a:gd name="connsiteY1" fmla="*/ 0 h 535781"/>
                    <a:gd name="connsiteX2" fmla="*/ 547722 w 547722"/>
                    <a:gd name="connsiteY2" fmla="*/ 531018 h 535781"/>
                    <a:gd name="connsiteX3" fmla="*/ 314358 w 547722"/>
                    <a:gd name="connsiteY3" fmla="*/ 535781 h 535781"/>
                    <a:gd name="connsiteX4" fmla="*/ 290547 w 547722"/>
                    <a:gd name="connsiteY4" fmla="*/ 111918 h 535781"/>
                    <a:gd name="connsiteX5" fmla="*/ 290547 w 547722"/>
                    <a:gd name="connsiteY5" fmla="*/ 111918 h 535781"/>
                    <a:gd name="connsiteX6" fmla="*/ 252447 w 547722"/>
                    <a:gd name="connsiteY6" fmla="*/ 111918 h 535781"/>
                    <a:gd name="connsiteX7" fmla="*/ 250065 w 547722"/>
                    <a:gd name="connsiteY7" fmla="*/ 531018 h 535781"/>
                    <a:gd name="connsiteX8" fmla="*/ 34 w 547722"/>
                    <a:gd name="connsiteY8" fmla="*/ 531018 h 535781"/>
                    <a:gd name="connsiteX9" fmla="*/ 52211 w 547722"/>
                    <a:gd name="connsiteY9" fmla="*/ 17225 h 535781"/>
                    <a:gd name="connsiteX0" fmla="*/ 52211 w 547722"/>
                    <a:gd name="connsiteY0" fmla="*/ 17225 h 535781"/>
                    <a:gd name="connsiteX1" fmla="*/ 542960 w 547722"/>
                    <a:gd name="connsiteY1" fmla="*/ 0 h 535781"/>
                    <a:gd name="connsiteX2" fmla="*/ 547722 w 547722"/>
                    <a:gd name="connsiteY2" fmla="*/ 531018 h 535781"/>
                    <a:gd name="connsiteX3" fmla="*/ 314358 w 547722"/>
                    <a:gd name="connsiteY3" fmla="*/ 535781 h 535781"/>
                    <a:gd name="connsiteX4" fmla="*/ 290547 w 547722"/>
                    <a:gd name="connsiteY4" fmla="*/ 111918 h 535781"/>
                    <a:gd name="connsiteX5" fmla="*/ 290547 w 547722"/>
                    <a:gd name="connsiteY5" fmla="*/ 111918 h 535781"/>
                    <a:gd name="connsiteX6" fmla="*/ 252447 w 547722"/>
                    <a:gd name="connsiteY6" fmla="*/ 111918 h 535781"/>
                    <a:gd name="connsiteX7" fmla="*/ 250065 w 547722"/>
                    <a:gd name="connsiteY7" fmla="*/ 531018 h 535781"/>
                    <a:gd name="connsiteX8" fmla="*/ 34 w 547722"/>
                    <a:gd name="connsiteY8" fmla="*/ 531018 h 535781"/>
                    <a:gd name="connsiteX9" fmla="*/ 52211 w 547722"/>
                    <a:gd name="connsiteY9" fmla="*/ 17225 h 535781"/>
                    <a:gd name="connsiteX0" fmla="*/ 18098 w 547772"/>
                    <a:gd name="connsiteY0" fmla="*/ 14565 h 535781"/>
                    <a:gd name="connsiteX1" fmla="*/ 543010 w 547772"/>
                    <a:gd name="connsiteY1" fmla="*/ 0 h 535781"/>
                    <a:gd name="connsiteX2" fmla="*/ 547772 w 547772"/>
                    <a:gd name="connsiteY2" fmla="*/ 531018 h 535781"/>
                    <a:gd name="connsiteX3" fmla="*/ 314408 w 547772"/>
                    <a:gd name="connsiteY3" fmla="*/ 535781 h 535781"/>
                    <a:gd name="connsiteX4" fmla="*/ 290597 w 547772"/>
                    <a:gd name="connsiteY4" fmla="*/ 111918 h 535781"/>
                    <a:gd name="connsiteX5" fmla="*/ 290597 w 547772"/>
                    <a:gd name="connsiteY5" fmla="*/ 111918 h 535781"/>
                    <a:gd name="connsiteX6" fmla="*/ 252497 w 547772"/>
                    <a:gd name="connsiteY6" fmla="*/ 111918 h 535781"/>
                    <a:gd name="connsiteX7" fmla="*/ 250115 w 547772"/>
                    <a:gd name="connsiteY7" fmla="*/ 531018 h 535781"/>
                    <a:gd name="connsiteX8" fmla="*/ 84 w 547772"/>
                    <a:gd name="connsiteY8" fmla="*/ 531018 h 535781"/>
                    <a:gd name="connsiteX9" fmla="*/ 18098 w 547772"/>
                    <a:gd name="connsiteY9" fmla="*/ 14565 h 535781"/>
                    <a:gd name="connsiteX0" fmla="*/ 21564 w 551238"/>
                    <a:gd name="connsiteY0" fmla="*/ 14565 h 535781"/>
                    <a:gd name="connsiteX1" fmla="*/ 546476 w 551238"/>
                    <a:gd name="connsiteY1" fmla="*/ 0 h 535781"/>
                    <a:gd name="connsiteX2" fmla="*/ 551238 w 551238"/>
                    <a:gd name="connsiteY2" fmla="*/ 531018 h 535781"/>
                    <a:gd name="connsiteX3" fmla="*/ 317874 w 551238"/>
                    <a:gd name="connsiteY3" fmla="*/ 535781 h 535781"/>
                    <a:gd name="connsiteX4" fmla="*/ 294063 w 551238"/>
                    <a:gd name="connsiteY4" fmla="*/ 111918 h 535781"/>
                    <a:gd name="connsiteX5" fmla="*/ 294063 w 551238"/>
                    <a:gd name="connsiteY5" fmla="*/ 111918 h 535781"/>
                    <a:gd name="connsiteX6" fmla="*/ 255963 w 551238"/>
                    <a:gd name="connsiteY6" fmla="*/ 111918 h 535781"/>
                    <a:gd name="connsiteX7" fmla="*/ 253581 w 551238"/>
                    <a:gd name="connsiteY7" fmla="*/ 531018 h 535781"/>
                    <a:gd name="connsiteX8" fmla="*/ 3550 w 551238"/>
                    <a:gd name="connsiteY8" fmla="*/ 531018 h 535781"/>
                    <a:gd name="connsiteX9" fmla="*/ 21564 w 551238"/>
                    <a:gd name="connsiteY9" fmla="*/ 14565 h 535781"/>
                    <a:gd name="connsiteX0" fmla="*/ 21564 w 573392"/>
                    <a:gd name="connsiteY0" fmla="*/ 14565 h 535781"/>
                    <a:gd name="connsiteX1" fmla="*/ 546476 w 573392"/>
                    <a:gd name="connsiteY1" fmla="*/ 0 h 535781"/>
                    <a:gd name="connsiteX2" fmla="*/ 551238 w 573392"/>
                    <a:gd name="connsiteY2" fmla="*/ 531018 h 535781"/>
                    <a:gd name="connsiteX3" fmla="*/ 317874 w 573392"/>
                    <a:gd name="connsiteY3" fmla="*/ 535781 h 535781"/>
                    <a:gd name="connsiteX4" fmla="*/ 294063 w 573392"/>
                    <a:gd name="connsiteY4" fmla="*/ 111918 h 535781"/>
                    <a:gd name="connsiteX5" fmla="*/ 294063 w 573392"/>
                    <a:gd name="connsiteY5" fmla="*/ 111918 h 535781"/>
                    <a:gd name="connsiteX6" fmla="*/ 255963 w 573392"/>
                    <a:gd name="connsiteY6" fmla="*/ 111918 h 535781"/>
                    <a:gd name="connsiteX7" fmla="*/ 253581 w 573392"/>
                    <a:gd name="connsiteY7" fmla="*/ 531018 h 535781"/>
                    <a:gd name="connsiteX8" fmla="*/ 3550 w 573392"/>
                    <a:gd name="connsiteY8" fmla="*/ 531018 h 535781"/>
                    <a:gd name="connsiteX9" fmla="*/ 21564 w 573392"/>
                    <a:gd name="connsiteY9" fmla="*/ 14565 h 535781"/>
                    <a:gd name="connsiteX0" fmla="*/ 21564 w 573392"/>
                    <a:gd name="connsiteY0" fmla="*/ 14565 h 535781"/>
                    <a:gd name="connsiteX1" fmla="*/ 546476 w 573392"/>
                    <a:gd name="connsiteY1" fmla="*/ 0 h 535781"/>
                    <a:gd name="connsiteX2" fmla="*/ 551238 w 573392"/>
                    <a:gd name="connsiteY2" fmla="*/ 531018 h 535781"/>
                    <a:gd name="connsiteX3" fmla="*/ 317874 w 573392"/>
                    <a:gd name="connsiteY3" fmla="*/ 535781 h 535781"/>
                    <a:gd name="connsiteX4" fmla="*/ 294063 w 573392"/>
                    <a:gd name="connsiteY4" fmla="*/ 111918 h 535781"/>
                    <a:gd name="connsiteX5" fmla="*/ 294063 w 573392"/>
                    <a:gd name="connsiteY5" fmla="*/ 111918 h 535781"/>
                    <a:gd name="connsiteX6" fmla="*/ 255963 w 573392"/>
                    <a:gd name="connsiteY6" fmla="*/ 111918 h 535781"/>
                    <a:gd name="connsiteX7" fmla="*/ 253581 w 573392"/>
                    <a:gd name="connsiteY7" fmla="*/ 531018 h 535781"/>
                    <a:gd name="connsiteX8" fmla="*/ 3550 w 573392"/>
                    <a:gd name="connsiteY8" fmla="*/ 531018 h 535781"/>
                    <a:gd name="connsiteX9" fmla="*/ 21564 w 573392"/>
                    <a:gd name="connsiteY9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94063 w 578441"/>
                    <a:gd name="connsiteY4" fmla="*/ 111918 h 535781"/>
                    <a:gd name="connsiteX5" fmla="*/ 294063 w 578441"/>
                    <a:gd name="connsiteY5" fmla="*/ 111918 h 535781"/>
                    <a:gd name="connsiteX6" fmla="*/ 255963 w 578441"/>
                    <a:gd name="connsiteY6" fmla="*/ 111918 h 535781"/>
                    <a:gd name="connsiteX7" fmla="*/ 253581 w 578441"/>
                    <a:gd name="connsiteY7" fmla="*/ 531018 h 535781"/>
                    <a:gd name="connsiteX8" fmla="*/ 3550 w 578441"/>
                    <a:gd name="connsiteY8" fmla="*/ 531018 h 535781"/>
                    <a:gd name="connsiteX9" fmla="*/ 21564 w 578441"/>
                    <a:gd name="connsiteY9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94063 w 578441"/>
                    <a:gd name="connsiteY4" fmla="*/ 111918 h 535781"/>
                    <a:gd name="connsiteX5" fmla="*/ 275092 w 578441"/>
                    <a:gd name="connsiteY5" fmla="*/ 114577 h 535781"/>
                    <a:gd name="connsiteX6" fmla="*/ 255963 w 578441"/>
                    <a:gd name="connsiteY6" fmla="*/ 111918 h 535781"/>
                    <a:gd name="connsiteX7" fmla="*/ 253581 w 578441"/>
                    <a:gd name="connsiteY7" fmla="*/ 531018 h 535781"/>
                    <a:gd name="connsiteX8" fmla="*/ 3550 w 578441"/>
                    <a:gd name="connsiteY8" fmla="*/ 531018 h 535781"/>
                    <a:gd name="connsiteX9" fmla="*/ 21564 w 578441"/>
                    <a:gd name="connsiteY9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94063 w 578441"/>
                    <a:gd name="connsiteY4" fmla="*/ 111918 h 535781"/>
                    <a:gd name="connsiteX5" fmla="*/ 255963 w 578441"/>
                    <a:gd name="connsiteY5" fmla="*/ 111918 h 535781"/>
                    <a:gd name="connsiteX6" fmla="*/ 253581 w 578441"/>
                    <a:gd name="connsiteY6" fmla="*/ 531018 h 535781"/>
                    <a:gd name="connsiteX7" fmla="*/ 3550 w 578441"/>
                    <a:gd name="connsiteY7" fmla="*/ 531018 h 535781"/>
                    <a:gd name="connsiteX8" fmla="*/ 21564 w 578441"/>
                    <a:gd name="connsiteY8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94063 w 578441"/>
                    <a:gd name="connsiteY4" fmla="*/ 111918 h 535781"/>
                    <a:gd name="connsiteX5" fmla="*/ 255963 w 578441"/>
                    <a:gd name="connsiteY5" fmla="*/ 111918 h 535781"/>
                    <a:gd name="connsiteX6" fmla="*/ 253581 w 578441"/>
                    <a:gd name="connsiteY6" fmla="*/ 531018 h 535781"/>
                    <a:gd name="connsiteX7" fmla="*/ 3550 w 578441"/>
                    <a:gd name="connsiteY7" fmla="*/ 531018 h 535781"/>
                    <a:gd name="connsiteX8" fmla="*/ 21564 w 578441"/>
                    <a:gd name="connsiteY8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94063 w 578441"/>
                    <a:gd name="connsiteY4" fmla="*/ 111918 h 535781"/>
                    <a:gd name="connsiteX5" fmla="*/ 255963 w 578441"/>
                    <a:gd name="connsiteY5" fmla="*/ 111918 h 535781"/>
                    <a:gd name="connsiteX6" fmla="*/ 253581 w 578441"/>
                    <a:gd name="connsiteY6" fmla="*/ 531018 h 535781"/>
                    <a:gd name="connsiteX7" fmla="*/ 3550 w 578441"/>
                    <a:gd name="connsiteY7" fmla="*/ 531018 h 535781"/>
                    <a:gd name="connsiteX8" fmla="*/ 21564 w 578441"/>
                    <a:gd name="connsiteY8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55963 w 578441"/>
                    <a:gd name="connsiteY4" fmla="*/ 111918 h 535781"/>
                    <a:gd name="connsiteX5" fmla="*/ 253581 w 578441"/>
                    <a:gd name="connsiteY5" fmla="*/ 531018 h 535781"/>
                    <a:gd name="connsiteX6" fmla="*/ 3550 w 578441"/>
                    <a:gd name="connsiteY6" fmla="*/ 531018 h 535781"/>
                    <a:gd name="connsiteX7" fmla="*/ 21564 w 578441"/>
                    <a:gd name="connsiteY7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98648 w 578441"/>
                    <a:gd name="connsiteY4" fmla="*/ 125215 h 535781"/>
                    <a:gd name="connsiteX5" fmla="*/ 253581 w 578441"/>
                    <a:gd name="connsiteY5" fmla="*/ 531018 h 535781"/>
                    <a:gd name="connsiteX6" fmla="*/ 3550 w 578441"/>
                    <a:gd name="connsiteY6" fmla="*/ 531018 h 535781"/>
                    <a:gd name="connsiteX7" fmla="*/ 21564 w 578441"/>
                    <a:gd name="connsiteY7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79677 w 578441"/>
                    <a:gd name="connsiteY4" fmla="*/ 154469 h 535781"/>
                    <a:gd name="connsiteX5" fmla="*/ 253581 w 578441"/>
                    <a:gd name="connsiteY5" fmla="*/ 531018 h 535781"/>
                    <a:gd name="connsiteX6" fmla="*/ 3550 w 578441"/>
                    <a:gd name="connsiteY6" fmla="*/ 531018 h 535781"/>
                    <a:gd name="connsiteX7" fmla="*/ 21564 w 578441"/>
                    <a:gd name="connsiteY7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79677 w 578441"/>
                    <a:gd name="connsiteY4" fmla="*/ 154469 h 535781"/>
                    <a:gd name="connsiteX5" fmla="*/ 253581 w 578441"/>
                    <a:gd name="connsiteY5" fmla="*/ 531018 h 535781"/>
                    <a:gd name="connsiteX6" fmla="*/ 3550 w 578441"/>
                    <a:gd name="connsiteY6" fmla="*/ 531018 h 535781"/>
                    <a:gd name="connsiteX7" fmla="*/ 21564 w 578441"/>
                    <a:gd name="connsiteY7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79677 w 578441"/>
                    <a:gd name="connsiteY4" fmla="*/ 154469 h 535781"/>
                    <a:gd name="connsiteX5" fmla="*/ 253581 w 578441"/>
                    <a:gd name="connsiteY5" fmla="*/ 531018 h 535781"/>
                    <a:gd name="connsiteX6" fmla="*/ 3550 w 578441"/>
                    <a:gd name="connsiteY6" fmla="*/ 531018 h 535781"/>
                    <a:gd name="connsiteX7" fmla="*/ 21564 w 578441"/>
                    <a:gd name="connsiteY7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79677 w 578441"/>
                    <a:gd name="connsiteY4" fmla="*/ 154469 h 535781"/>
                    <a:gd name="connsiteX5" fmla="*/ 253581 w 578441"/>
                    <a:gd name="connsiteY5" fmla="*/ 531018 h 535781"/>
                    <a:gd name="connsiteX6" fmla="*/ 3550 w 578441"/>
                    <a:gd name="connsiteY6" fmla="*/ 531018 h 535781"/>
                    <a:gd name="connsiteX7" fmla="*/ 21564 w 578441"/>
                    <a:gd name="connsiteY7" fmla="*/ 14565 h 535781"/>
                    <a:gd name="connsiteX0" fmla="*/ 21564 w 578441"/>
                    <a:gd name="connsiteY0" fmla="*/ 14565 h 535781"/>
                    <a:gd name="connsiteX1" fmla="*/ 546476 w 578441"/>
                    <a:gd name="connsiteY1" fmla="*/ 0 h 535781"/>
                    <a:gd name="connsiteX2" fmla="*/ 551238 w 578441"/>
                    <a:gd name="connsiteY2" fmla="*/ 531018 h 535781"/>
                    <a:gd name="connsiteX3" fmla="*/ 317874 w 578441"/>
                    <a:gd name="connsiteY3" fmla="*/ 535781 h 535781"/>
                    <a:gd name="connsiteX4" fmla="*/ 279677 w 578441"/>
                    <a:gd name="connsiteY4" fmla="*/ 154469 h 535781"/>
                    <a:gd name="connsiteX5" fmla="*/ 253581 w 578441"/>
                    <a:gd name="connsiteY5" fmla="*/ 531018 h 535781"/>
                    <a:gd name="connsiteX6" fmla="*/ 3550 w 578441"/>
                    <a:gd name="connsiteY6" fmla="*/ 531018 h 535781"/>
                    <a:gd name="connsiteX7" fmla="*/ 21564 w 578441"/>
                    <a:gd name="connsiteY7" fmla="*/ 14565 h 535781"/>
                    <a:gd name="connsiteX0" fmla="*/ 21564 w 562291"/>
                    <a:gd name="connsiteY0" fmla="*/ 25203 h 546419"/>
                    <a:gd name="connsiteX1" fmla="*/ 513276 w 562291"/>
                    <a:gd name="connsiteY1" fmla="*/ 0 h 546419"/>
                    <a:gd name="connsiteX2" fmla="*/ 551238 w 562291"/>
                    <a:gd name="connsiteY2" fmla="*/ 541656 h 546419"/>
                    <a:gd name="connsiteX3" fmla="*/ 317874 w 562291"/>
                    <a:gd name="connsiteY3" fmla="*/ 546419 h 546419"/>
                    <a:gd name="connsiteX4" fmla="*/ 279677 w 562291"/>
                    <a:gd name="connsiteY4" fmla="*/ 165107 h 546419"/>
                    <a:gd name="connsiteX5" fmla="*/ 253581 w 562291"/>
                    <a:gd name="connsiteY5" fmla="*/ 541656 h 546419"/>
                    <a:gd name="connsiteX6" fmla="*/ 3550 w 562291"/>
                    <a:gd name="connsiteY6" fmla="*/ 541656 h 546419"/>
                    <a:gd name="connsiteX7" fmla="*/ 21564 w 562291"/>
                    <a:gd name="connsiteY7" fmla="*/ 25203 h 54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2291" h="546419">
                      <a:moveTo>
                        <a:pt x="21564" y="25203"/>
                      </a:moveTo>
                      <a:cubicBezTo>
                        <a:pt x="225970" y="29245"/>
                        <a:pt x="360632" y="11978"/>
                        <a:pt x="513276" y="0"/>
                      </a:cubicBezTo>
                      <a:cubicBezTo>
                        <a:pt x="571777" y="179666"/>
                        <a:pt x="568622" y="367310"/>
                        <a:pt x="551238" y="541656"/>
                      </a:cubicBezTo>
                      <a:lnTo>
                        <a:pt x="317874" y="546419"/>
                      </a:lnTo>
                      <a:cubicBezTo>
                        <a:pt x="268662" y="476569"/>
                        <a:pt x="394734" y="266963"/>
                        <a:pt x="279677" y="165107"/>
                      </a:cubicBezTo>
                      <a:cubicBezTo>
                        <a:pt x="214063" y="274666"/>
                        <a:pt x="262280" y="416140"/>
                        <a:pt x="253581" y="541656"/>
                      </a:cubicBezTo>
                      <a:lnTo>
                        <a:pt x="3550" y="541656"/>
                      </a:lnTo>
                      <a:cubicBezTo>
                        <a:pt x="1963" y="363856"/>
                        <a:pt x="-10049" y="203003"/>
                        <a:pt x="21564" y="25203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5C51F6DC-A171-4DDD-BE42-4B0A98A0F53D}"/>
                    </a:ext>
                  </a:extLst>
                </p:cNvPr>
                <p:cNvSpPr/>
                <p:nvPr/>
              </p:nvSpPr>
              <p:spPr>
                <a:xfrm rot="21405408" flipH="1">
                  <a:off x="14108763" y="5480211"/>
                  <a:ext cx="187620" cy="194773"/>
                </a:xfrm>
                <a:custGeom>
                  <a:avLst/>
                  <a:gdLst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2400 w 164306"/>
                    <a:gd name="connsiteY3" fmla="*/ 121444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4775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92869 w 164306"/>
                    <a:gd name="connsiteY12" fmla="*/ 190500 h 190500"/>
                    <a:gd name="connsiteX13" fmla="*/ 71437 w 164306"/>
                    <a:gd name="connsiteY13" fmla="*/ 159544 h 190500"/>
                    <a:gd name="connsiteX14" fmla="*/ 71437 w 164306"/>
                    <a:gd name="connsiteY14" fmla="*/ 185738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71437 w 164306"/>
                    <a:gd name="connsiteY13" fmla="*/ 185738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66675 w 164306"/>
                    <a:gd name="connsiteY13" fmla="*/ 188119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9538 w 164306"/>
                    <a:gd name="connsiteY11" fmla="*/ 183356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5012"/>
                    <a:gd name="connsiteY0" fmla="*/ 45244 h 192882"/>
                    <a:gd name="connsiteX1" fmla="*/ 57150 w 165012"/>
                    <a:gd name="connsiteY1" fmla="*/ 0 h 192882"/>
                    <a:gd name="connsiteX2" fmla="*/ 164306 w 165012"/>
                    <a:gd name="connsiteY2" fmla="*/ 107156 h 192882"/>
                    <a:gd name="connsiteX3" fmla="*/ 159544 w 165012"/>
                    <a:gd name="connsiteY3" fmla="*/ 128587 h 192882"/>
                    <a:gd name="connsiteX4" fmla="*/ 126206 w 165012"/>
                    <a:gd name="connsiteY4" fmla="*/ 104775 h 192882"/>
                    <a:gd name="connsiteX5" fmla="*/ 157162 w 165012"/>
                    <a:gd name="connsiteY5" fmla="*/ 176213 h 192882"/>
                    <a:gd name="connsiteX6" fmla="*/ 161924 w 165012"/>
                    <a:gd name="connsiteY6" fmla="*/ 161925 h 192882"/>
                    <a:gd name="connsiteX7" fmla="*/ 116681 w 165012"/>
                    <a:gd name="connsiteY7" fmla="*/ 128588 h 192882"/>
                    <a:gd name="connsiteX8" fmla="*/ 140493 w 165012"/>
                    <a:gd name="connsiteY8" fmla="*/ 190500 h 192882"/>
                    <a:gd name="connsiteX9" fmla="*/ 109536 w 165012"/>
                    <a:gd name="connsiteY9" fmla="*/ 166688 h 192882"/>
                    <a:gd name="connsiteX10" fmla="*/ 102393 w 165012"/>
                    <a:gd name="connsiteY10" fmla="*/ 152400 h 192882"/>
                    <a:gd name="connsiteX11" fmla="*/ 104776 w 165012"/>
                    <a:gd name="connsiteY11" fmla="*/ 190500 h 192882"/>
                    <a:gd name="connsiteX12" fmla="*/ 71437 w 165012"/>
                    <a:gd name="connsiteY12" fmla="*/ 159544 h 192882"/>
                    <a:gd name="connsiteX13" fmla="*/ 73819 w 165012"/>
                    <a:gd name="connsiteY13" fmla="*/ 192882 h 192882"/>
                    <a:gd name="connsiteX14" fmla="*/ 0 w 165012"/>
                    <a:gd name="connsiteY14" fmla="*/ 45244 h 192882"/>
                    <a:gd name="connsiteX0" fmla="*/ 0 w 174678"/>
                    <a:gd name="connsiteY0" fmla="*/ 45244 h 192882"/>
                    <a:gd name="connsiteX1" fmla="*/ 57150 w 174678"/>
                    <a:gd name="connsiteY1" fmla="*/ 0 h 192882"/>
                    <a:gd name="connsiteX2" fmla="*/ 164306 w 174678"/>
                    <a:gd name="connsiteY2" fmla="*/ 107156 h 192882"/>
                    <a:gd name="connsiteX3" fmla="*/ 159544 w 174678"/>
                    <a:gd name="connsiteY3" fmla="*/ 128587 h 192882"/>
                    <a:gd name="connsiteX4" fmla="*/ 126206 w 174678"/>
                    <a:gd name="connsiteY4" fmla="*/ 104775 h 192882"/>
                    <a:gd name="connsiteX5" fmla="*/ 157162 w 174678"/>
                    <a:gd name="connsiteY5" fmla="*/ 176213 h 192882"/>
                    <a:gd name="connsiteX6" fmla="*/ 161924 w 174678"/>
                    <a:gd name="connsiteY6" fmla="*/ 161925 h 192882"/>
                    <a:gd name="connsiteX7" fmla="*/ 116681 w 174678"/>
                    <a:gd name="connsiteY7" fmla="*/ 128588 h 192882"/>
                    <a:gd name="connsiteX8" fmla="*/ 140493 w 174678"/>
                    <a:gd name="connsiteY8" fmla="*/ 190500 h 192882"/>
                    <a:gd name="connsiteX9" fmla="*/ 109536 w 174678"/>
                    <a:gd name="connsiteY9" fmla="*/ 166688 h 192882"/>
                    <a:gd name="connsiteX10" fmla="*/ 102393 w 174678"/>
                    <a:gd name="connsiteY10" fmla="*/ 152400 h 192882"/>
                    <a:gd name="connsiteX11" fmla="*/ 104776 w 174678"/>
                    <a:gd name="connsiteY11" fmla="*/ 190500 h 192882"/>
                    <a:gd name="connsiteX12" fmla="*/ 71437 w 174678"/>
                    <a:gd name="connsiteY12" fmla="*/ 159544 h 192882"/>
                    <a:gd name="connsiteX13" fmla="*/ 73819 w 174678"/>
                    <a:gd name="connsiteY13" fmla="*/ 192882 h 192882"/>
                    <a:gd name="connsiteX14" fmla="*/ 0 w 174678"/>
                    <a:gd name="connsiteY14" fmla="*/ 45244 h 192882"/>
                    <a:gd name="connsiteX0" fmla="*/ 0 w 321102"/>
                    <a:gd name="connsiteY0" fmla="*/ 45244 h 221905"/>
                    <a:gd name="connsiteX1" fmla="*/ 57150 w 321102"/>
                    <a:gd name="connsiteY1" fmla="*/ 0 h 221905"/>
                    <a:gd name="connsiteX2" fmla="*/ 164306 w 321102"/>
                    <a:gd name="connsiteY2" fmla="*/ 107156 h 221905"/>
                    <a:gd name="connsiteX3" fmla="*/ 159544 w 321102"/>
                    <a:gd name="connsiteY3" fmla="*/ 128587 h 221905"/>
                    <a:gd name="connsiteX4" fmla="*/ 126206 w 321102"/>
                    <a:gd name="connsiteY4" fmla="*/ 104775 h 221905"/>
                    <a:gd name="connsiteX5" fmla="*/ 316706 w 321102"/>
                    <a:gd name="connsiteY5" fmla="*/ 221456 h 221905"/>
                    <a:gd name="connsiteX6" fmla="*/ 161924 w 321102"/>
                    <a:gd name="connsiteY6" fmla="*/ 161925 h 221905"/>
                    <a:gd name="connsiteX7" fmla="*/ 116681 w 321102"/>
                    <a:gd name="connsiteY7" fmla="*/ 128588 h 221905"/>
                    <a:gd name="connsiteX8" fmla="*/ 140493 w 321102"/>
                    <a:gd name="connsiteY8" fmla="*/ 190500 h 221905"/>
                    <a:gd name="connsiteX9" fmla="*/ 109536 w 321102"/>
                    <a:gd name="connsiteY9" fmla="*/ 166688 h 221905"/>
                    <a:gd name="connsiteX10" fmla="*/ 102393 w 321102"/>
                    <a:gd name="connsiteY10" fmla="*/ 152400 h 221905"/>
                    <a:gd name="connsiteX11" fmla="*/ 104776 w 321102"/>
                    <a:gd name="connsiteY11" fmla="*/ 190500 h 221905"/>
                    <a:gd name="connsiteX12" fmla="*/ 71437 w 321102"/>
                    <a:gd name="connsiteY12" fmla="*/ 159544 h 221905"/>
                    <a:gd name="connsiteX13" fmla="*/ 73819 w 321102"/>
                    <a:gd name="connsiteY13" fmla="*/ 192882 h 221905"/>
                    <a:gd name="connsiteX14" fmla="*/ 0 w 321102"/>
                    <a:gd name="connsiteY14" fmla="*/ 45244 h 221905"/>
                    <a:gd name="connsiteX0" fmla="*/ 0 w 317093"/>
                    <a:gd name="connsiteY0" fmla="*/ 45244 h 227248"/>
                    <a:gd name="connsiteX1" fmla="*/ 57150 w 317093"/>
                    <a:gd name="connsiteY1" fmla="*/ 0 h 227248"/>
                    <a:gd name="connsiteX2" fmla="*/ 164306 w 317093"/>
                    <a:gd name="connsiteY2" fmla="*/ 107156 h 227248"/>
                    <a:gd name="connsiteX3" fmla="*/ 159544 w 317093"/>
                    <a:gd name="connsiteY3" fmla="*/ 128587 h 227248"/>
                    <a:gd name="connsiteX4" fmla="*/ 126206 w 317093"/>
                    <a:gd name="connsiteY4" fmla="*/ 104775 h 227248"/>
                    <a:gd name="connsiteX5" fmla="*/ 316706 w 317093"/>
                    <a:gd name="connsiteY5" fmla="*/ 221456 h 227248"/>
                    <a:gd name="connsiteX6" fmla="*/ 161924 w 317093"/>
                    <a:gd name="connsiteY6" fmla="*/ 161925 h 227248"/>
                    <a:gd name="connsiteX7" fmla="*/ 116681 w 317093"/>
                    <a:gd name="connsiteY7" fmla="*/ 128588 h 227248"/>
                    <a:gd name="connsiteX8" fmla="*/ 140493 w 317093"/>
                    <a:gd name="connsiteY8" fmla="*/ 190500 h 227248"/>
                    <a:gd name="connsiteX9" fmla="*/ 109536 w 317093"/>
                    <a:gd name="connsiteY9" fmla="*/ 166688 h 227248"/>
                    <a:gd name="connsiteX10" fmla="*/ 102393 w 317093"/>
                    <a:gd name="connsiteY10" fmla="*/ 152400 h 227248"/>
                    <a:gd name="connsiteX11" fmla="*/ 104776 w 317093"/>
                    <a:gd name="connsiteY11" fmla="*/ 190500 h 227248"/>
                    <a:gd name="connsiteX12" fmla="*/ 71437 w 317093"/>
                    <a:gd name="connsiteY12" fmla="*/ 159544 h 227248"/>
                    <a:gd name="connsiteX13" fmla="*/ 73819 w 317093"/>
                    <a:gd name="connsiteY13" fmla="*/ 192882 h 227248"/>
                    <a:gd name="connsiteX14" fmla="*/ 0 w 317093"/>
                    <a:gd name="connsiteY14" fmla="*/ 45244 h 227248"/>
                    <a:gd name="connsiteX0" fmla="*/ 0 w 298084"/>
                    <a:gd name="connsiteY0" fmla="*/ 45244 h 211648"/>
                    <a:gd name="connsiteX1" fmla="*/ 57150 w 298084"/>
                    <a:gd name="connsiteY1" fmla="*/ 0 h 211648"/>
                    <a:gd name="connsiteX2" fmla="*/ 164306 w 298084"/>
                    <a:gd name="connsiteY2" fmla="*/ 107156 h 211648"/>
                    <a:gd name="connsiteX3" fmla="*/ 159544 w 298084"/>
                    <a:gd name="connsiteY3" fmla="*/ 128587 h 211648"/>
                    <a:gd name="connsiteX4" fmla="*/ 126206 w 298084"/>
                    <a:gd name="connsiteY4" fmla="*/ 104775 h 211648"/>
                    <a:gd name="connsiteX5" fmla="*/ 297656 w 298084"/>
                    <a:gd name="connsiteY5" fmla="*/ 204788 h 211648"/>
                    <a:gd name="connsiteX6" fmla="*/ 161924 w 298084"/>
                    <a:gd name="connsiteY6" fmla="*/ 161925 h 211648"/>
                    <a:gd name="connsiteX7" fmla="*/ 116681 w 298084"/>
                    <a:gd name="connsiteY7" fmla="*/ 128588 h 211648"/>
                    <a:gd name="connsiteX8" fmla="*/ 140493 w 298084"/>
                    <a:gd name="connsiteY8" fmla="*/ 190500 h 211648"/>
                    <a:gd name="connsiteX9" fmla="*/ 109536 w 298084"/>
                    <a:gd name="connsiteY9" fmla="*/ 166688 h 211648"/>
                    <a:gd name="connsiteX10" fmla="*/ 102393 w 298084"/>
                    <a:gd name="connsiteY10" fmla="*/ 152400 h 211648"/>
                    <a:gd name="connsiteX11" fmla="*/ 104776 w 298084"/>
                    <a:gd name="connsiteY11" fmla="*/ 190500 h 211648"/>
                    <a:gd name="connsiteX12" fmla="*/ 71437 w 298084"/>
                    <a:gd name="connsiteY12" fmla="*/ 159544 h 211648"/>
                    <a:gd name="connsiteX13" fmla="*/ 73819 w 298084"/>
                    <a:gd name="connsiteY13" fmla="*/ 192882 h 211648"/>
                    <a:gd name="connsiteX14" fmla="*/ 0 w 298084"/>
                    <a:gd name="connsiteY14" fmla="*/ 45244 h 211648"/>
                    <a:gd name="connsiteX0" fmla="*/ 0 w 224568"/>
                    <a:gd name="connsiteY0" fmla="*/ 45244 h 205093"/>
                    <a:gd name="connsiteX1" fmla="*/ 57150 w 224568"/>
                    <a:gd name="connsiteY1" fmla="*/ 0 h 205093"/>
                    <a:gd name="connsiteX2" fmla="*/ 164306 w 224568"/>
                    <a:gd name="connsiteY2" fmla="*/ 107156 h 205093"/>
                    <a:gd name="connsiteX3" fmla="*/ 159544 w 224568"/>
                    <a:gd name="connsiteY3" fmla="*/ 128587 h 205093"/>
                    <a:gd name="connsiteX4" fmla="*/ 126206 w 224568"/>
                    <a:gd name="connsiteY4" fmla="*/ 104775 h 205093"/>
                    <a:gd name="connsiteX5" fmla="*/ 223837 w 224568"/>
                    <a:gd name="connsiteY5" fmla="*/ 197644 h 205093"/>
                    <a:gd name="connsiteX6" fmla="*/ 161924 w 224568"/>
                    <a:gd name="connsiteY6" fmla="*/ 161925 h 205093"/>
                    <a:gd name="connsiteX7" fmla="*/ 116681 w 224568"/>
                    <a:gd name="connsiteY7" fmla="*/ 128588 h 205093"/>
                    <a:gd name="connsiteX8" fmla="*/ 140493 w 224568"/>
                    <a:gd name="connsiteY8" fmla="*/ 190500 h 205093"/>
                    <a:gd name="connsiteX9" fmla="*/ 109536 w 224568"/>
                    <a:gd name="connsiteY9" fmla="*/ 166688 h 205093"/>
                    <a:gd name="connsiteX10" fmla="*/ 102393 w 224568"/>
                    <a:gd name="connsiteY10" fmla="*/ 152400 h 205093"/>
                    <a:gd name="connsiteX11" fmla="*/ 104776 w 224568"/>
                    <a:gd name="connsiteY11" fmla="*/ 190500 h 205093"/>
                    <a:gd name="connsiteX12" fmla="*/ 71437 w 224568"/>
                    <a:gd name="connsiteY12" fmla="*/ 159544 h 205093"/>
                    <a:gd name="connsiteX13" fmla="*/ 73819 w 224568"/>
                    <a:gd name="connsiteY13" fmla="*/ 192882 h 205093"/>
                    <a:gd name="connsiteX14" fmla="*/ 0 w 224568"/>
                    <a:gd name="connsiteY14" fmla="*/ 45244 h 205093"/>
                    <a:gd name="connsiteX0" fmla="*/ 0 w 224725"/>
                    <a:gd name="connsiteY0" fmla="*/ 45244 h 197793"/>
                    <a:gd name="connsiteX1" fmla="*/ 57150 w 224725"/>
                    <a:gd name="connsiteY1" fmla="*/ 0 h 197793"/>
                    <a:gd name="connsiteX2" fmla="*/ 164306 w 224725"/>
                    <a:gd name="connsiteY2" fmla="*/ 107156 h 197793"/>
                    <a:gd name="connsiteX3" fmla="*/ 159544 w 224725"/>
                    <a:gd name="connsiteY3" fmla="*/ 128587 h 197793"/>
                    <a:gd name="connsiteX4" fmla="*/ 126206 w 224725"/>
                    <a:gd name="connsiteY4" fmla="*/ 104775 h 197793"/>
                    <a:gd name="connsiteX5" fmla="*/ 223837 w 224725"/>
                    <a:gd name="connsiteY5" fmla="*/ 197644 h 197793"/>
                    <a:gd name="connsiteX6" fmla="*/ 161924 w 224725"/>
                    <a:gd name="connsiteY6" fmla="*/ 161925 h 197793"/>
                    <a:gd name="connsiteX7" fmla="*/ 116681 w 224725"/>
                    <a:gd name="connsiteY7" fmla="*/ 128588 h 197793"/>
                    <a:gd name="connsiteX8" fmla="*/ 140493 w 224725"/>
                    <a:gd name="connsiteY8" fmla="*/ 190500 h 197793"/>
                    <a:gd name="connsiteX9" fmla="*/ 109536 w 224725"/>
                    <a:gd name="connsiteY9" fmla="*/ 166688 h 197793"/>
                    <a:gd name="connsiteX10" fmla="*/ 102393 w 224725"/>
                    <a:gd name="connsiteY10" fmla="*/ 152400 h 197793"/>
                    <a:gd name="connsiteX11" fmla="*/ 104776 w 224725"/>
                    <a:gd name="connsiteY11" fmla="*/ 190500 h 197793"/>
                    <a:gd name="connsiteX12" fmla="*/ 71437 w 224725"/>
                    <a:gd name="connsiteY12" fmla="*/ 159544 h 197793"/>
                    <a:gd name="connsiteX13" fmla="*/ 73819 w 224725"/>
                    <a:gd name="connsiteY13" fmla="*/ 192882 h 197793"/>
                    <a:gd name="connsiteX14" fmla="*/ 0 w 224725"/>
                    <a:gd name="connsiteY14" fmla="*/ 45244 h 197793"/>
                    <a:gd name="connsiteX0" fmla="*/ 0 w 223858"/>
                    <a:gd name="connsiteY0" fmla="*/ 45244 h 197802"/>
                    <a:gd name="connsiteX1" fmla="*/ 57150 w 223858"/>
                    <a:gd name="connsiteY1" fmla="*/ 0 h 197802"/>
                    <a:gd name="connsiteX2" fmla="*/ 164306 w 223858"/>
                    <a:gd name="connsiteY2" fmla="*/ 107156 h 197802"/>
                    <a:gd name="connsiteX3" fmla="*/ 159544 w 223858"/>
                    <a:gd name="connsiteY3" fmla="*/ 128587 h 197802"/>
                    <a:gd name="connsiteX4" fmla="*/ 126206 w 223858"/>
                    <a:gd name="connsiteY4" fmla="*/ 104775 h 197802"/>
                    <a:gd name="connsiteX5" fmla="*/ 223837 w 223858"/>
                    <a:gd name="connsiteY5" fmla="*/ 197644 h 197802"/>
                    <a:gd name="connsiteX6" fmla="*/ 116681 w 223858"/>
                    <a:gd name="connsiteY6" fmla="*/ 128588 h 197802"/>
                    <a:gd name="connsiteX7" fmla="*/ 140493 w 223858"/>
                    <a:gd name="connsiteY7" fmla="*/ 190500 h 197802"/>
                    <a:gd name="connsiteX8" fmla="*/ 109536 w 223858"/>
                    <a:gd name="connsiteY8" fmla="*/ 166688 h 197802"/>
                    <a:gd name="connsiteX9" fmla="*/ 102393 w 223858"/>
                    <a:gd name="connsiteY9" fmla="*/ 152400 h 197802"/>
                    <a:gd name="connsiteX10" fmla="*/ 104776 w 223858"/>
                    <a:gd name="connsiteY10" fmla="*/ 190500 h 197802"/>
                    <a:gd name="connsiteX11" fmla="*/ 71437 w 223858"/>
                    <a:gd name="connsiteY11" fmla="*/ 159544 h 197802"/>
                    <a:gd name="connsiteX12" fmla="*/ 73819 w 223858"/>
                    <a:gd name="connsiteY12" fmla="*/ 192882 h 197802"/>
                    <a:gd name="connsiteX13" fmla="*/ 0 w 223858"/>
                    <a:gd name="connsiteY13" fmla="*/ 45244 h 197802"/>
                    <a:gd name="connsiteX0" fmla="*/ 0 w 169122"/>
                    <a:gd name="connsiteY0" fmla="*/ 45244 h 192882"/>
                    <a:gd name="connsiteX1" fmla="*/ 57150 w 169122"/>
                    <a:gd name="connsiteY1" fmla="*/ 0 h 192882"/>
                    <a:gd name="connsiteX2" fmla="*/ 164306 w 169122"/>
                    <a:gd name="connsiteY2" fmla="*/ 107156 h 192882"/>
                    <a:gd name="connsiteX3" fmla="*/ 159544 w 169122"/>
                    <a:gd name="connsiteY3" fmla="*/ 128587 h 192882"/>
                    <a:gd name="connsiteX4" fmla="*/ 126206 w 169122"/>
                    <a:gd name="connsiteY4" fmla="*/ 104775 h 192882"/>
                    <a:gd name="connsiteX5" fmla="*/ 169069 w 169122"/>
                    <a:gd name="connsiteY5" fmla="*/ 164307 h 192882"/>
                    <a:gd name="connsiteX6" fmla="*/ 116681 w 169122"/>
                    <a:gd name="connsiteY6" fmla="*/ 128588 h 192882"/>
                    <a:gd name="connsiteX7" fmla="*/ 140493 w 169122"/>
                    <a:gd name="connsiteY7" fmla="*/ 190500 h 192882"/>
                    <a:gd name="connsiteX8" fmla="*/ 109536 w 169122"/>
                    <a:gd name="connsiteY8" fmla="*/ 166688 h 192882"/>
                    <a:gd name="connsiteX9" fmla="*/ 102393 w 169122"/>
                    <a:gd name="connsiteY9" fmla="*/ 152400 h 192882"/>
                    <a:gd name="connsiteX10" fmla="*/ 104776 w 169122"/>
                    <a:gd name="connsiteY10" fmla="*/ 190500 h 192882"/>
                    <a:gd name="connsiteX11" fmla="*/ 71437 w 169122"/>
                    <a:gd name="connsiteY11" fmla="*/ 159544 h 192882"/>
                    <a:gd name="connsiteX12" fmla="*/ 73819 w 169122"/>
                    <a:gd name="connsiteY12" fmla="*/ 192882 h 192882"/>
                    <a:gd name="connsiteX13" fmla="*/ 0 w 169122"/>
                    <a:gd name="connsiteY13" fmla="*/ 45244 h 192882"/>
                    <a:gd name="connsiteX0" fmla="*/ 0 w 223859"/>
                    <a:gd name="connsiteY0" fmla="*/ 45244 h 197803"/>
                    <a:gd name="connsiteX1" fmla="*/ 57150 w 223859"/>
                    <a:gd name="connsiteY1" fmla="*/ 0 h 197803"/>
                    <a:gd name="connsiteX2" fmla="*/ 164306 w 223859"/>
                    <a:gd name="connsiteY2" fmla="*/ 107156 h 197803"/>
                    <a:gd name="connsiteX3" fmla="*/ 159544 w 223859"/>
                    <a:gd name="connsiteY3" fmla="*/ 128587 h 197803"/>
                    <a:gd name="connsiteX4" fmla="*/ 126206 w 223859"/>
                    <a:gd name="connsiteY4" fmla="*/ 104775 h 197803"/>
                    <a:gd name="connsiteX5" fmla="*/ 223838 w 223859"/>
                    <a:gd name="connsiteY5" fmla="*/ 197645 h 197803"/>
                    <a:gd name="connsiteX6" fmla="*/ 116681 w 223859"/>
                    <a:gd name="connsiteY6" fmla="*/ 128588 h 197803"/>
                    <a:gd name="connsiteX7" fmla="*/ 140493 w 223859"/>
                    <a:gd name="connsiteY7" fmla="*/ 190500 h 197803"/>
                    <a:gd name="connsiteX8" fmla="*/ 109536 w 223859"/>
                    <a:gd name="connsiteY8" fmla="*/ 166688 h 197803"/>
                    <a:gd name="connsiteX9" fmla="*/ 102393 w 223859"/>
                    <a:gd name="connsiteY9" fmla="*/ 152400 h 197803"/>
                    <a:gd name="connsiteX10" fmla="*/ 104776 w 223859"/>
                    <a:gd name="connsiteY10" fmla="*/ 190500 h 197803"/>
                    <a:gd name="connsiteX11" fmla="*/ 71437 w 223859"/>
                    <a:gd name="connsiteY11" fmla="*/ 159544 h 197803"/>
                    <a:gd name="connsiteX12" fmla="*/ 73819 w 223859"/>
                    <a:gd name="connsiteY12" fmla="*/ 192882 h 197803"/>
                    <a:gd name="connsiteX13" fmla="*/ 0 w 223859"/>
                    <a:gd name="connsiteY13" fmla="*/ 45244 h 197803"/>
                    <a:gd name="connsiteX0" fmla="*/ 0 w 211956"/>
                    <a:gd name="connsiteY0" fmla="*/ 45244 h 226334"/>
                    <a:gd name="connsiteX1" fmla="*/ 57150 w 211956"/>
                    <a:gd name="connsiteY1" fmla="*/ 0 h 226334"/>
                    <a:gd name="connsiteX2" fmla="*/ 164306 w 211956"/>
                    <a:gd name="connsiteY2" fmla="*/ 107156 h 226334"/>
                    <a:gd name="connsiteX3" fmla="*/ 159544 w 211956"/>
                    <a:gd name="connsiteY3" fmla="*/ 128587 h 226334"/>
                    <a:gd name="connsiteX4" fmla="*/ 126206 w 211956"/>
                    <a:gd name="connsiteY4" fmla="*/ 104775 h 226334"/>
                    <a:gd name="connsiteX5" fmla="*/ 211932 w 211956"/>
                    <a:gd name="connsiteY5" fmla="*/ 226220 h 226334"/>
                    <a:gd name="connsiteX6" fmla="*/ 116681 w 211956"/>
                    <a:gd name="connsiteY6" fmla="*/ 128588 h 226334"/>
                    <a:gd name="connsiteX7" fmla="*/ 140493 w 211956"/>
                    <a:gd name="connsiteY7" fmla="*/ 190500 h 226334"/>
                    <a:gd name="connsiteX8" fmla="*/ 109536 w 211956"/>
                    <a:gd name="connsiteY8" fmla="*/ 166688 h 226334"/>
                    <a:gd name="connsiteX9" fmla="*/ 102393 w 211956"/>
                    <a:gd name="connsiteY9" fmla="*/ 152400 h 226334"/>
                    <a:gd name="connsiteX10" fmla="*/ 104776 w 211956"/>
                    <a:gd name="connsiteY10" fmla="*/ 190500 h 226334"/>
                    <a:gd name="connsiteX11" fmla="*/ 71437 w 211956"/>
                    <a:gd name="connsiteY11" fmla="*/ 159544 h 226334"/>
                    <a:gd name="connsiteX12" fmla="*/ 73819 w 211956"/>
                    <a:gd name="connsiteY12" fmla="*/ 192882 h 226334"/>
                    <a:gd name="connsiteX13" fmla="*/ 0 w 211956"/>
                    <a:gd name="connsiteY13" fmla="*/ 45244 h 226334"/>
                    <a:gd name="connsiteX0" fmla="*/ 0 w 218024"/>
                    <a:gd name="connsiteY0" fmla="*/ 45244 h 226240"/>
                    <a:gd name="connsiteX1" fmla="*/ 57150 w 218024"/>
                    <a:gd name="connsiteY1" fmla="*/ 0 h 226240"/>
                    <a:gd name="connsiteX2" fmla="*/ 164306 w 218024"/>
                    <a:gd name="connsiteY2" fmla="*/ 107156 h 226240"/>
                    <a:gd name="connsiteX3" fmla="*/ 159544 w 218024"/>
                    <a:gd name="connsiteY3" fmla="*/ 128587 h 226240"/>
                    <a:gd name="connsiteX4" fmla="*/ 126206 w 218024"/>
                    <a:gd name="connsiteY4" fmla="*/ 104775 h 226240"/>
                    <a:gd name="connsiteX5" fmla="*/ 211932 w 218024"/>
                    <a:gd name="connsiteY5" fmla="*/ 226220 h 226240"/>
                    <a:gd name="connsiteX6" fmla="*/ 116681 w 218024"/>
                    <a:gd name="connsiteY6" fmla="*/ 128588 h 226240"/>
                    <a:gd name="connsiteX7" fmla="*/ 140493 w 218024"/>
                    <a:gd name="connsiteY7" fmla="*/ 190500 h 226240"/>
                    <a:gd name="connsiteX8" fmla="*/ 109536 w 218024"/>
                    <a:gd name="connsiteY8" fmla="*/ 166688 h 226240"/>
                    <a:gd name="connsiteX9" fmla="*/ 102393 w 218024"/>
                    <a:gd name="connsiteY9" fmla="*/ 152400 h 226240"/>
                    <a:gd name="connsiteX10" fmla="*/ 104776 w 218024"/>
                    <a:gd name="connsiteY10" fmla="*/ 190500 h 226240"/>
                    <a:gd name="connsiteX11" fmla="*/ 71437 w 218024"/>
                    <a:gd name="connsiteY11" fmla="*/ 159544 h 226240"/>
                    <a:gd name="connsiteX12" fmla="*/ 73819 w 218024"/>
                    <a:gd name="connsiteY12" fmla="*/ 192882 h 226240"/>
                    <a:gd name="connsiteX13" fmla="*/ 0 w 218024"/>
                    <a:gd name="connsiteY13" fmla="*/ 45244 h 226240"/>
                    <a:gd name="connsiteX0" fmla="*/ 0 w 211230"/>
                    <a:gd name="connsiteY0" fmla="*/ 45244 h 228620"/>
                    <a:gd name="connsiteX1" fmla="*/ 57150 w 211230"/>
                    <a:gd name="connsiteY1" fmla="*/ 0 h 228620"/>
                    <a:gd name="connsiteX2" fmla="*/ 164306 w 211230"/>
                    <a:gd name="connsiteY2" fmla="*/ 107156 h 228620"/>
                    <a:gd name="connsiteX3" fmla="*/ 159544 w 211230"/>
                    <a:gd name="connsiteY3" fmla="*/ 128587 h 228620"/>
                    <a:gd name="connsiteX4" fmla="*/ 126206 w 211230"/>
                    <a:gd name="connsiteY4" fmla="*/ 104775 h 228620"/>
                    <a:gd name="connsiteX5" fmla="*/ 204788 w 211230"/>
                    <a:gd name="connsiteY5" fmla="*/ 228601 h 228620"/>
                    <a:gd name="connsiteX6" fmla="*/ 116681 w 211230"/>
                    <a:gd name="connsiteY6" fmla="*/ 128588 h 228620"/>
                    <a:gd name="connsiteX7" fmla="*/ 140493 w 211230"/>
                    <a:gd name="connsiteY7" fmla="*/ 190500 h 228620"/>
                    <a:gd name="connsiteX8" fmla="*/ 109536 w 211230"/>
                    <a:gd name="connsiteY8" fmla="*/ 166688 h 228620"/>
                    <a:gd name="connsiteX9" fmla="*/ 102393 w 211230"/>
                    <a:gd name="connsiteY9" fmla="*/ 152400 h 228620"/>
                    <a:gd name="connsiteX10" fmla="*/ 104776 w 211230"/>
                    <a:gd name="connsiteY10" fmla="*/ 190500 h 228620"/>
                    <a:gd name="connsiteX11" fmla="*/ 71437 w 211230"/>
                    <a:gd name="connsiteY11" fmla="*/ 159544 h 228620"/>
                    <a:gd name="connsiteX12" fmla="*/ 73819 w 211230"/>
                    <a:gd name="connsiteY12" fmla="*/ 192882 h 228620"/>
                    <a:gd name="connsiteX13" fmla="*/ 0 w 211230"/>
                    <a:gd name="connsiteY13" fmla="*/ 45244 h 228620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8119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47637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0975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75966"/>
                    <a:gd name="connsiteY0" fmla="*/ 45244 h 192882"/>
                    <a:gd name="connsiteX1" fmla="*/ 57150 w 175966"/>
                    <a:gd name="connsiteY1" fmla="*/ 0 h 192882"/>
                    <a:gd name="connsiteX2" fmla="*/ 164306 w 175966"/>
                    <a:gd name="connsiteY2" fmla="*/ 107156 h 192882"/>
                    <a:gd name="connsiteX3" fmla="*/ 159544 w 175966"/>
                    <a:gd name="connsiteY3" fmla="*/ 128587 h 192882"/>
                    <a:gd name="connsiteX4" fmla="*/ 126206 w 175966"/>
                    <a:gd name="connsiteY4" fmla="*/ 104775 h 192882"/>
                    <a:gd name="connsiteX5" fmla="*/ 166688 w 175966"/>
                    <a:gd name="connsiteY5" fmla="*/ 176212 h 192882"/>
                    <a:gd name="connsiteX6" fmla="*/ 116681 w 175966"/>
                    <a:gd name="connsiteY6" fmla="*/ 128588 h 192882"/>
                    <a:gd name="connsiteX7" fmla="*/ 140493 w 175966"/>
                    <a:gd name="connsiteY7" fmla="*/ 190500 h 192882"/>
                    <a:gd name="connsiteX8" fmla="*/ 109536 w 175966"/>
                    <a:gd name="connsiteY8" fmla="*/ 166688 h 192882"/>
                    <a:gd name="connsiteX9" fmla="*/ 102393 w 175966"/>
                    <a:gd name="connsiteY9" fmla="*/ 152400 h 192882"/>
                    <a:gd name="connsiteX10" fmla="*/ 104776 w 175966"/>
                    <a:gd name="connsiteY10" fmla="*/ 190500 h 192882"/>
                    <a:gd name="connsiteX11" fmla="*/ 71437 w 175966"/>
                    <a:gd name="connsiteY11" fmla="*/ 159544 h 192882"/>
                    <a:gd name="connsiteX12" fmla="*/ 73819 w 175966"/>
                    <a:gd name="connsiteY12" fmla="*/ 192882 h 192882"/>
                    <a:gd name="connsiteX13" fmla="*/ 0 w 175966"/>
                    <a:gd name="connsiteY13" fmla="*/ 45244 h 192882"/>
                    <a:gd name="connsiteX0" fmla="*/ 0 w 167424"/>
                    <a:gd name="connsiteY0" fmla="*/ 45244 h 192882"/>
                    <a:gd name="connsiteX1" fmla="*/ 57150 w 167424"/>
                    <a:gd name="connsiteY1" fmla="*/ 0 h 192882"/>
                    <a:gd name="connsiteX2" fmla="*/ 164306 w 167424"/>
                    <a:gd name="connsiteY2" fmla="*/ 107156 h 192882"/>
                    <a:gd name="connsiteX3" fmla="*/ 159544 w 167424"/>
                    <a:gd name="connsiteY3" fmla="*/ 128587 h 192882"/>
                    <a:gd name="connsiteX4" fmla="*/ 126206 w 167424"/>
                    <a:gd name="connsiteY4" fmla="*/ 104775 h 192882"/>
                    <a:gd name="connsiteX5" fmla="*/ 166688 w 167424"/>
                    <a:gd name="connsiteY5" fmla="*/ 176212 h 192882"/>
                    <a:gd name="connsiteX6" fmla="*/ 116681 w 167424"/>
                    <a:gd name="connsiteY6" fmla="*/ 128588 h 192882"/>
                    <a:gd name="connsiteX7" fmla="*/ 140493 w 167424"/>
                    <a:gd name="connsiteY7" fmla="*/ 190500 h 192882"/>
                    <a:gd name="connsiteX8" fmla="*/ 109536 w 167424"/>
                    <a:gd name="connsiteY8" fmla="*/ 166688 h 192882"/>
                    <a:gd name="connsiteX9" fmla="*/ 102393 w 167424"/>
                    <a:gd name="connsiteY9" fmla="*/ 152400 h 192882"/>
                    <a:gd name="connsiteX10" fmla="*/ 104776 w 167424"/>
                    <a:gd name="connsiteY10" fmla="*/ 190500 h 192882"/>
                    <a:gd name="connsiteX11" fmla="*/ 71437 w 167424"/>
                    <a:gd name="connsiteY11" fmla="*/ 159544 h 192882"/>
                    <a:gd name="connsiteX12" fmla="*/ 73819 w 167424"/>
                    <a:gd name="connsiteY12" fmla="*/ 192882 h 192882"/>
                    <a:gd name="connsiteX13" fmla="*/ 0 w 167424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9544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69765"/>
                    <a:gd name="connsiteY0" fmla="*/ 45244 h 192882"/>
                    <a:gd name="connsiteX1" fmla="*/ 57150 w 169765"/>
                    <a:gd name="connsiteY1" fmla="*/ 0 h 192882"/>
                    <a:gd name="connsiteX2" fmla="*/ 164306 w 169765"/>
                    <a:gd name="connsiteY2" fmla="*/ 107156 h 192882"/>
                    <a:gd name="connsiteX3" fmla="*/ 159544 w 169765"/>
                    <a:gd name="connsiteY3" fmla="*/ 128587 h 192882"/>
                    <a:gd name="connsiteX4" fmla="*/ 126206 w 169765"/>
                    <a:gd name="connsiteY4" fmla="*/ 104775 h 192882"/>
                    <a:gd name="connsiteX5" fmla="*/ 169069 w 169765"/>
                    <a:gd name="connsiteY5" fmla="*/ 178594 h 192882"/>
                    <a:gd name="connsiteX6" fmla="*/ 116681 w 169765"/>
                    <a:gd name="connsiteY6" fmla="*/ 128588 h 192882"/>
                    <a:gd name="connsiteX7" fmla="*/ 140493 w 169765"/>
                    <a:gd name="connsiteY7" fmla="*/ 190500 h 192882"/>
                    <a:gd name="connsiteX8" fmla="*/ 109536 w 169765"/>
                    <a:gd name="connsiteY8" fmla="*/ 166688 h 192882"/>
                    <a:gd name="connsiteX9" fmla="*/ 102393 w 169765"/>
                    <a:gd name="connsiteY9" fmla="*/ 152400 h 192882"/>
                    <a:gd name="connsiteX10" fmla="*/ 104776 w 169765"/>
                    <a:gd name="connsiteY10" fmla="*/ 190500 h 192882"/>
                    <a:gd name="connsiteX11" fmla="*/ 71437 w 169765"/>
                    <a:gd name="connsiteY11" fmla="*/ 159544 h 192882"/>
                    <a:gd name="connsiteX12" fmla="*/ 73819 w 169765"/>
                    <a:gd name="connsiteY12" fmla="*/ 192882 h 192882"/>
                    <a:gd name="connsiteX13" fmla="*/ 0 w 169765"/>
                    <a:gd name="connsiteY13" fmla="*/ 45244 h 192882"/>
                    <a:gd name="connsiteX0" fmla="*/ 0 w 209911"/>
                    <a:gd name="connsiteY0" fmla="*/ 45244 h 192882"/>
                    <a:gd name="connsiteX1" fmla="*/ 57150 w 209911"/>
                    <a:gd name="connsiteY1" fmla="*/ 0 h 192882"/>
                    <a:gd name="connsiteX2" fmla="*/ 164306 w 209911"/>
                    <a:gd name="connsiteY2" fmla="*/ 107156 h 192882"/>
                    <a:gd name="connsiteX3" fmla="*/ 159544 w 209911"/>
                    <a:gd name="connsiteY3" fmla="*/ 128587 h 192882"/>
                    <a:gd name="connsiteX4" fmla="*/ 126206 w 209911"/>
                    <a:gd name="connsiteY4" fmla="*/ 104775 h 192882"/>
                    <a:gd name="connsiteX5" fmla="*/ 209550 w 209911"/>
                    <a:gd name="connsiteY5" fmla="*/ 180975 h 192882"/>
                    <a:gd name="connsiteX6" fmla="*/ 116681 w 209911"/>
                    <a:gd name="connsiteY6" fmla="*/ 128588 h 192882"/>
                    <a:gd name="connsiteX7" fmla="*/ 140493 w 209911"/>
                    <a:gd name="connsiteY7" fmla="*/ 190500 h 192882"/>
                    <a:gd name="connsiteX8" fmla="*/ 109536 w 209911"/>
                    <a:gd name="connsiteY8" fmla="*/ 166688 h 192882"/>
                    <a:gd name="connsiteX9" fmla="*/ 102393 w 209911"/>
                    <a:gd name="connsiteY9" fmla="*/ 152400 h 192882"/>
                    <a:gd name="connsiteX10" fmla="*/ 104776 w 209911"/>
                    <a:gd name="connsiteY10" fmla="*/ 190500 h 192882"/>
                    <a:gd name="connsiteX11" fmla="*/ 71437 w 209911"/>
                    <a:gd name="connsiteY11" fmla="*/ 159544 h 192882"/>
                    <a:gd name="connsiteX12" fmla="*/ 73819 w 209911"/>
                    <a:gd name="connsiteY12" fmla="*/ 192882 h 192882"/>
                    <a:gd name="connsiteX13" fmla="*/ 0 w 209911"/>
                    <a:gd name="connsiteY13" fmla="*/ 45244 h 192882"/>
                    <a:gd name="connsiteX0" fmla="*/ 0 w 210987"/>
                    <a:gd name="connsiteY0" fmla="*/ 45244 h 192882"/>
                    <a:gd name="connsiteX1" fmla="*/ 57150 w 210987"/>
                    <a:gd name="connsiteY1" fmla="*/ 0 h 192882"/>
                    <a:gd name="connsiteX2" fmla="*/ 164306 w 210987"/>
                    <a:gd name="connsiteY2" fmla="*/ 107156 h 192882"/>
                    <a:gd name="connsiteX3" fmla="*/ 159544 w 210987"/>
                    <a:gd name="connsiteY3" fmla="*/ 128587 h 192882"/>
                    <a:gd name="connsiteX4" fmla="*/ 126206 w 210987"/>
                    <a:gd name="connsiteY4" fmla="*/ 104775 h 192882"/>
                    <a:gd name="connsiteX5" fmla="*/ 209550 w 210987"/>
                    <a:gd name="connsiteY5" fmla="*/ 180975 h 192882"/>
                    <a:gd name="connsiteX6" fmla="*/ 116681 w 210987"/>
                    <a:gd name="connsiteY6" fmla="*/ 128588 h 192882"/>
                    <a:gd name="connsiteX7" fmla="*/ 140493 w 210987"/>
                    <a:gd name="connsiteY7" fmla="*/ 190500 h 192882"/>
                    <a:gd name="connsiteX8" fmla="*/ 109536 w 210987"/>
                    <a:gd name="connsiteY8" fmla="*/ 166688 h 192882"/>
                    <a:gd name="connsiteX9" fmla="*/ 102393 w 210987"/>
                    <a:gd name="connsiteY9" fmla="*/ 152400 h 192882"/>
                    <a:gd name="connsiteX10" fmla="*/ 104776 w 210987"/>
                    <a:gd name="connsiteY10" fmla="*/ 190500 h 192882"/>
                    <a:gd name="connsiteX11" fmla="*/ 71437 w 210987"/>
                    <a:gd name="connsiteY11" fmla="*/ 159544 h 192882"/>
                    <a:gd name="connsiteX12" fmla="*/ 73819 w 210987"/>
                    <a:gd name="connsiteY12" fmla="*/ 192882 h 192882"/>
                    <a:gd name="connsiteX13" fmla="*/ 0 w 210987"/>
                    <a:gd name="connsiteY13" fmla="*/ 45244 h 192882"/>
                    <a:gd name="connsiteX0" fmla="*/ 0 w 178407"/>
                    <a:gd name="connsiteY0" fmla="*/ 45244 h 192882"/>
                    <a:gd name="connsiteX1" fmla="*/ 57150 w 178407"/>
                    <a:gd name="connsiteY1" fmla="*/ 0 h 192882"/>
                    <a:gd name="connsiteX2" fmla="*/ 164306 w 178407"/>
                    <a:gd name="connsiteY2" fmla="*/ 107156 h 192882"/>
                    <a:gd name="connsiteX3" fmla="*/ 159544 w 178407"/>
                    <a:gd name="connsiteY3" fmla="*/ 128587 h 192882"/>
                    <a:gd name="connsiteX4" fmla="*/ 126206 w 178407"/>
                    <a:gd name="connsiteY4" fmla="*/ 104775 h 192882"/>
                    <a:gd name="connsiteX5" fmla="*/ 176212 w 178407"/>
                    <a:gd name="connsiteY5" fmla="*/ 176212 h 192882"/>
                    <a:gd name="connsiteX6" fmla="*/ 116681 w 178407"/>
                    <a:gd name="connsiteY6" fmla="*/ 128588 h 192882"/>
                    <a:gd name="connsiteX7" fmla="*/ 140493 w 178407"/>
                    <a:gd name="connsiteY7" fmla="*/ 190500 h 192882"/>
                    <a:gd name="connsiteX8" fmla="*/ 109536 w 178407"/>
                    <a:gd name="connsiteY8" fmla="*/ 166688 h 192882"/>
                    <a:gd name="connsiteX9" fmla="*/ 102393 w 178407"/>
                    <a:gd name="connsiteY9" fmla="*/ 152400 h 192882"/>
                    <a:gd name="connsiteX10" fmla="*/ 104776 w 178407"/>
                    <a:gd name="connsiteY10" fmla="*/ 190500 h 192882"/>
                    <a:gd name="connsiteX11" fmla="*/ 71437 w 178407"/>
                    <a:gd name="connsiteY11" fmla="*/ 159544 h 192882"/>
                    <a:gd name="connsiteX12" fmla="*/ 73819 w 178407"/>
                    <a:gd name="connsiteY12" fmla="*/ 192882 h 192882"/>
                    <a:gd name="connsiteX13" fmla="*/ 0 w 178407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59544 w 169270"/>
                    <a:gd name="connsiteY3" fmla="*/ 128587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69069 w 169270"/>
                    <a:gd name="connsiteY3" fmla="*/ 130969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80975"/>
                    <a:gd name="connsiteY0" fmla="*/ 45244 h 192882"/>
                    <a:gd name="connsiteX1" fmla="*/ 57150 w 180975"/>
                    <a:gd name="connsiteY1" fmla="*/ 0 h 192882"/>
                    <a:gd name="connsiteX2" fmla="*/ 180975 w 180975"/>
                    <a:gd name="connsiteY2" fmla="*/ 111919 h 192882"/>
                    <a:gd name="connsiteX3" fmla="*/ 169069 w 180975"/>
                    <a:gd name="connsiteY3" fmla="*/ 130969 h 192882"/>
                    <a:gd name="connsiteX4" fmla="*/ 126206 w 180975"/>
                    <a:gd name="connsiteY4" fmla="*/ 104775 h 192882"/>
                    <a:gd name="connsiteX5" fmla="*/ 166687 w 180975"/>
                    <a:gd name="connsiteY5" fmla="*/ 173831 h 192882"/>
                    <a:gd name="connsiteX6" fmla="*/ 116681 w 180975"/>
                    <a:gd name="connsiteY6" fmla="*/ 128588 h 192882"/>
                    <a:gd name="connsiteX7" fmla="*/ 140493 w 180975"/>
                    <a:gd name="connsiteY7" fmla="*/ 190500 h 192882"/>
                    <a:gd name="connsiteX8" fmla="*/ 109536 w 180975"/>
                    <a:gd name="connsiteY8" fmla="*/ 166688 h 192882"/>
                    <a:gd name="connsiteX9" fmla="*/ 102393 w 180975"/>
                    <a:gd name="connsiteY9" fmla="*/ 152400 h 192882"/>
                    <a:gd name="connsiteX10" fmla="*/ 104776 w 180975"/>
                    <a:gd name="connsiteY10" fmla="*/ 190500 h 192882"/>
                    <a:gd name="connsiteX11" fmla="*/ 71437 w 180975"/>
                    <a:gd name="connsiteY11" fmla="*/ 159544 h 192882"/>
                    <a:gd name="connsiteX12" fmla="*/ 73819 w 180975"/>
                    <a:gd name="connsiteY12" fmla="*/ 192882 h 192882"/>
                    <a:gd name="connsiteX13" fmla="*/ 0 w 180975"/>
                    <a:gd name="connsiteY13" fmla="*/ 45244 h 192882"/>
                    <a:gd name="connsiteX0" fmla="*/ 0 w 223838"/>
                    <a:gd name="connsiteY0" fmla="*/ 45244 h 192882"/>
                    <a:gd name="connsiteX1" fmla="*/ 57150 w 223838"/>
                    <a:gd name="connsiteY1" fmla="*/ 0 h 192882"/>
                    <a:gd name="connsiteX2" fmla="*/ 223838 w 223838"/>
                    <a:gd name="connsiteY2" fmla="*/ 80963 h 192882"/>
                    <a:gd name="connsiteX3" fmla="*/ 169069 w 223838"/>
                    <a:gd name="connsiteY3" fmla="*/ 130969 h 192882"/>
                    <a:gd name="connsiteX4" fmla="*/ 126206 w 223838"/>
                    <a:gd name="connsiteY4" fmla="*/ 104775 h 192882"/>
                    <a:gd name="connsiteX5" fmla="*/ 166687 w 223838"/>
                    <a:gd name="connsiteY5" fmla="*/ 173831 h 192882"/>
                    <a:gd name="connsiteX6" fmla="*/ 116681 w 223838"/>
                    <a:gd name="connsiteY6" fmla="*/ 128588 h 192882"/>
                    <a:gd name="connsiteX7" fmla="*/ 140493 w 223838"/>
                    <a:gd name="connsiteY7" fmla="*/ 190500 h 192882"/>
                    <a:gd name="connsiteX8" fmla="*/ 109536 w 223838"/>
                    <a:gd name="connsiteY8" fmla="*/ 166688 h 192882"/>
                    <a:gd name="connsiteX9" fmla="*/ 102393 w 223838"/>
                    <a:gd name="connsiteY9" fmla="*/ 152400 h 192882"/>
                    <a:gd name="connsiteX10" fmla="*/ 104776 w 223838"/>
                    <a:gd name="connsiteY10" fmla="*/ 190500 h 192882"/>
                    <a:gd name="connsiteX11" fmla="*/ 71437 w 223838"/>
                    <a:gd name="connsiteY11" fmla="*/ 159544 h 192882"/>
                    <a:gd name="connsiteX12" fmla="*/ 73819 w 223838"/>
                    <a:gd name="connsiteY12" fmla="*/ 192882 h 192882"/>
                    <a:gd name="connsiteX13" fmla="*/ 0 w 223838"/>
                    <a:gd name="connsiteY13" fmla="*/ 45244 h 192882"/>
                    <a:gd name="connsiteX0" fmla="*/ 0 w 224017"/>
                    <a:gd name="connsiteY0" fmla="*/ 45244 h 192882"/>
                    <a:gd name="connsiteX1" fmla="*/ 57150 w 224017"/>
                    <a:gd name="connsiteY1" fmla="*/ 0 h 192882"/>
                    <a:gd name="connsiteX2" fmla="*/ 223838 w 224017"/>
                    <a:gd name="connsiteY2" fmla="*/ 80963 h 192882"/>
                    <a:gd name="connsiteX3" fmla="*/ 169069 w 224017"/>
                    <a:gd name="connsiteY3" fmla="*/ 130969 h 192882"/>
                    <a:gd name="connsiteX4" fmla="*/ 126206 w 224017"/>
                    <a:gd name="connsiteY4" fmla="*/ 104775 h 192882"/>
                    <a:gd name="connsiteX5" fmla="*/ 166687 w 224017"/>
                    <a:gd name="connsiteY5" fmla="*/ 173831 h 192882"/>
                    <a:gd name="connsiteX6" fmla="*/ 116681 w 224017"/>
                    <a:gd name="connsiteY6" fmla="*/ 128588 h 192882"/>
                    <a:gd name="connsiteX7" fmla="*/ 140493 w 224017"/>
                    <a:gd name="connsiteY7" fmla="*/ 190500 h 192882"/>
                    <a:gd name="connsiteX8" fmla="*/ 109536 w 224017"/>
                    <a:gd name="connsiteY8" fmla="*/ 166688 h 192882"/>
                    <a:gd name="connsiteX9" fmla="*/ 102393 w 224017"/>
                    <a:gd name="connsiteY9" fmla="*/ 152400 h 192882"/>
                    <a:gd name="connsiteX10" fmla="*/ 104776 w 224017"/>
                    <a:gd name="connsiteY10" fmla="*/ 190500 h 192882"/>
                    <a:gd name="connsiteX11" fmla="*/ 71437 w 224017"/>
                    <a:gd name="connsiteY11" fmla="*/ 159544 h 192882"/>
                    <a:gd name="connsiteX12" fmla="*/ 73819 w 224017"/>
                    <a:gd name="connsiteY12" fmla="*/ 192882 h 192882"/>
                    <a:gd name="connsiteX13" fmla="*/ 0 w 224017"/>
                    <a:gd name="connsiteY13" fmla="*/ 45244 h 192882"/>
                    <a:gd name="connsiteX0" fmla="*/ 0 w 224086"/>
                    <a:gd name="connsiteY0" fmla="*/ 45244 h 192882"/>
                    <a:gd name="connsiteX1" fmla="*/ 57150 w 224086"/>
                    <a:gd name="connsiteY1" fmla="*/ 0 h 192882"/>
                    <a:gd name="connsiteX2" fmla="*/ 223838 w 224086"/>
                    <a:gd name="connsiteY2" fmla="*/ 80963 h 192882"/>
                    <a:gd name="connsiteX3" fmla="*/ 169069 w 224086"/>
                    <a:gd name="connsiteY3" fmla="*/ 130969 h 192882"/>
                    <a:gd name="connsiteX4" fmla="*/ 126206 w 224086"/>
                    <a:gd name="connsiteY4" fmla="*/ 104775 h 192882"/>
                    <a:gd name="connsiteX5" fmla="*/ 166687 w 224086"/>
                    <a:gd name="connsiteY5" fmla="*/ 173831 h 192882"/>
                    <a:gd name="connsiteX6" fmla="*/ 116681 w 224086"/>
                    <a:gd name="connsiteY6" fmla="*/ 128588 h 192882"/>
                    <a:gd name="connsiteX7" fmla="*/ 140493 w 224086"/>
                    <a:gd name="connsiteY7" fmla="*/ 190500 h 192882"/>
                    <a:gd name="connsiteX8" fmla="*/ 109536 w 224086"/>
                    <a:gd name="connsiteY8" fmla="*/ 166688 h 192882"/>
                    <a:gd name="connsiteX9" fmla="*/ 102393 w 224086"/>
                    <a:gd name="connsiteY9" fmla="*/ 152400 h 192882"/>
                    <a:gd name="connsiteX10" fmla="*/ 104776 w 224086"/>
                    <a:gd name="connsiteY10" fmla="*/ 190500 h 192882"/>
                    <a:gd name="connsiteX11" fmla="*/ 71437 w 224086"/>
                    <a:gd name="connsiteY11" fmla="*/ 159544 h 192882"/>
                    <a:gd name="connsiteX12" fmla="*/ 73819 w 224086"/>
                    <a:gd name="connsiteY12" fmla="*/ 192882 h 192882"/>
                    <a:gd name="connsiteX13" fmla="*/ 0 w 224086"/>
                    <a:gd name="connsiteY13" fmla="*/ 45244 h 192882"/>
                    <a:gd name="connsiteX0" fmla="*/ 0 w 180464"/>
                    <a:gd name="connsiteY0" fmla="*/ 45244 h 192882"/>
                    <a:gd name="connsiteX1" fmla="*/ 57150 w 180464"/>
                    <a:gd name="connsiteY1" fmla="*/ 0 h 192882"/>
                    <a:gd name="connsiteX2" fmla="*/ 157163 w 180464"/>
                    <a:gd name="connsiteY2" fmla="*/ 97632 h 192882"/>
                    <a:gd name="connsiteX3" fmla="*/ 169069 w 180464"/>
                    <a:gd name="connsiteY3" fmla="*/ 130969 h 192882"/>
                    <a:gd name="connsiteX4" fmla="*/ 126206 w 180464"/>
                    <a:gd name="connsiteY4" fmla="*/ 104775 h 192882"/>
                    <a:gd name="connsiteX5" fmla="*/ 166687 w 180464"/>
                    <a:gd name="connsiteY5" fmla="*/ 173831 h 192882"/>
                    <a:gd name="connsiteX6" fmla="*/ 116681 w 180464"/>
                    <a:gd name="connsiteY6" fmla="*/ 128588 h 192882"/>
                    <a:gd name="connsiteX7" fmla="*/ 140493 w 180464"/>
                    <a:gd name="connsiteY7" fmla="*/ 190500 h 192882"/>
                    <a:gd name="connsiteX8" fmla="*/ 109536 w 180464"/>
                    <a:gd name="connsiteY8" fmla="*/ 166688 h 192882"/>
                    <a:gd name="connsiteX9" fmla="*/ 102393 w 180464"/>
                    <a:gd name="connsiteY9" fmla="*/ 152400 h 192882"/>
                    <a:gd name="connsiteX10" fmla="*/ 104776 w 180464"/>
                    <a:gd name="connsiteY10" fmla="*/ 190500 h 192882"/>
                    <a:gd name="connsiteX11" fmla="*/ 71437 w 180464"/>
                    <a:gd name="connsiteY11" fmla="*/ 159544 h 192882"/>
                    <a:gd name="connsiteX12" fmla="*/ 73819 w 180464"/>
                    <a:gd name="connsiteY12" fmla="*/ 192882 h 192882"/>
                    <a:gd name="connsiteX13" fmla="*/ 0 w 180464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91100"/>
                    <a:gd name="connsiteY0" fmla="*/ 45244 h 192882"/>
                    <a:gd name="connsiteX1" fmla="*/ 57150 w 191100"/>
                    <a:gd name="connsiteY1" fmla="*/ 0 h 192882"/>
                    <a:gd name="connsiteX2" fmla="*/ 173832 w 191100"/>
                    <a:gd name="connsiteY2" fmla="*/ 102394 h 192882"/>
                    <a:gd name="connsiteX3" fmla="*/ 169069 w 191100"/>
                    <a:gd name="connsiteY3" fmla="*/ 130969 h 192882"/>
                    <a:gd name="connsiteX4" fmla="*/ 126206 w 191100"/>
                    <a:gd name="connsiteY4" fmla="*/ 104775 h 192882"/>
                    <a:gd name="connsiteX5" fmla="*/ 166687 w 191100"/>
                    <a:gd name="connsiteY5" fmla="*/ 173831 h 192882"/>
                    <a:gd name="connsiteX6" fmla="*/ 116681 w 191100"/>
                    <a:gd name="connsiteY6" fmla="*/ 128588 h 192882"/>
                    <a:gd name="connsiteX7" fmla="*/ 140493 w 191100"/>
                    <a:gd name="connsiteY7" fmla="*/ 190500 h 192882"/>
                    <a:gd name="connsiteX8" fmla="*/ 109536 w 191100"/>
                    <a:gd name="connsiteY8" fmla="*/ 166688 h 192882"/>
                    <a:gd name="connsiteX9" fmla="*/ 102393 w 191100"/>
                    <a:gd name="connsiteY9" fmla="*/ 152400 h 192882"/>
                    <a:gd name="connsiteX10" fmla="*/ 104776 w 191100"/>
                    <a:gd name="connsiteY10" fmla="*/ 190500 h 192882"/>
                    <a:gd name="connsiteX11" fmla="*/ 71437 w 191100"/>
                    <a:gd name="connsiteY11" fmla="*/ 159544 h 192882"/>
                    <a:gd name="connsiteX12" fmla="*/ 73819 w 191100"/>
                    <a:gd name="connsiteY12" fmla="*/ 192882 h 192882"/>
                    <a:gd name="connsiteX13" fmla="*/ 0 w 191100"/>
                    <a:gd name="connsiteY13" fmla="*/ 45244 h 192882"/>
                    <a:gd name="connsiteX0" fmla="*/ 0 w 182904"/>
                    <a:gd name="connsiteY0" fmla="*/ 45244 h 192882"/>
                    <a:gd name="connsiteX1" fmla="*/ 57150 w 182904"/>
                    <a:gd name="connsiteY1" fmla="*/ 0 h 192882"/>
                    <a:gd name="connsiteX2" fmla="*/ 173832 w 182904"/>
                    <a:gd name="connsiteY2" fmla="*/ 102394 h 192882"/>
                    <a:gd name="connsiteX3" fmla="*/ 169069 w 182904"/>
                    <a:gd name="connsiteY3" fmla="*/ 130969 h 192882"/>
                    <a:gd name="connsiteX4" fmla="*/ 126206 w 182904"/>
                    <a:gd name="connsiteY4" fmla="*/ 104775 h 192882"/>
                    <a:gd name="connsiteX5" fmla="*/ 166687 w 182904"/>
                    <a:gd name="connsiteY5" fmla="*/ 173831 h 192882"/>
                    <a:gd name="connsiteX6" fmla="*/ 116681 w 182904"/>
                    <a:gd name="connsiteY6" fmla="*/ 128588 h 192882"/>
                    <a:gd name="connsiteX7" fmla="*/ 140493 w 182904"/>
                    <a:gd name="connsiteY7" fmla="*/ 190500 h 192882"/>
                    <a:gd name="connsiteX8" fmla="*/ 109536 w 182904"/>
                    <a:gd name="connsiteY8" fmla="*/ 166688 h 192882"/>
                    <a:gd name="connsiteX9" fmla="*/ 102393 w 182904"/>
                    <a:gd name="connsiteY9" fmla="*/ 152400 h 192882"/>
                    <a:gd name="connsiteX10" fmla="*/ 104776 w 182904"/>
                    <a:gd name="connsiteY10" fmla="*/ 190500 h 192882"/>
                    <a:gd name="connsiteX11" fmla="*/ 71437 w 182904"/>
                    <a:gd name="connsiteY11" fmla="*/ 159544 h 192882"/>
                    <a:gd name="connsiteX12" fmla="*/ 73819 w 182904"/>
                    <a:gd name="connsiteY12" fmla="*/ 192882 h 192882"/>
                    <a:gd name="connsiteX13" fmla="*/ 0 w 182904"/>
                    <a:gd name="connsiteY13" fmla="*/ 45244 h 192882"/>
                    <a:gd name="connsiteX0" fmla="*/ 0 w 183453"/>
                    <a:gd name="connsiteY0" fmla="*/ 45244 h 192882"/>
                    <a:gd name="connsiteX1" fmla="*/ 57150 w 183453"/>
                    <a:gd name="connsiteY1" fmla="*/ 0 h 192882"/>
                    <a:gd name="connsiteX2" fmla="*/ 173832 w 183453"/>
                    <a:gd name="connsiteY2" fmla="*/ 102394 h 192882"/>
                    <a:gd name="connsiteX3" fmla="*/ 171450 w 183453"/>
                    <a:gd name="connsiteY3" fmla="*/ 140494 h 192882"/>
                    <a:gd name="connsiteX4" fmla="*/ 126206 w 183453"/>
                    <a:gd name="connsiteY4" fmla="*/ 104775 h 192882"/>
                    <a:gd name="connsiteX5" fmla="*/ 166687 w 183453"/>
                    <a:gd name="connsiteY5" fmla="*/ 173831 h 192882"/>
                    <a:gd name="connsiteX6" fmla="*/ 116681 w 183453"/>
                    <a:gd name="connsiteY6" fmla="*/ 128588 h 192882"/>
                    <a:gd name="connsiteX7" fmla="*/ 140493 w 183453"/>
                    <a:gd name="connsiteY7" fmla="*/ 190500 h 192882"/>
                    <a:gd name="connsiteX8" fmla="*/ 109536 w 183453"/>
                    <a:gd name="connsiteY8" fmla="*/ 166688 h 192882"/>
                    <a:gd name="connsiteX9" fmla="*/ 102393 w 183453"/>
                    <a:gd name="connsiteY9" fmla="*/ 152400 h 192882"/>
                    <a:gd name="connsiteX10" fmla="*/ 104776 w 183453"/>
                    <a:gd name="connsiteY10" fmla="*/ 190500 h 192882"/>
                    <a:gd name="connsiteX11" fmla="*/ 71437 w 183453"/>
                    <a:gd name="connsiteY11" fmla="*/ 159544 h 192882"/>
                    <a:gd name="connsiteX12" fmla="*/ 73819 w 183453"/>
                    <a:gd name="connsiteY12" fmla="*/ 192882 h 192882"/>
                    <a:gd name="connsiteX13" fmla="*/ 0 w 183453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0493 w 185797"/>
                    <a:gd name="connsiteY7" fmla="*/ 190500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7637 w 185797"/>
                    <a:gd name="connsiteY7" fmla="*/ 180975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2874 w 185797"/>
                    <a:gd name="connsiteY7" fmla="*/ 185738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797" h="192882">
                      <a:moveTo>
                        <a:pt x="0" y="45244"/>
                      </a:moveTo>
                      <a:lnTo>
                        <a:pt x="57150" y="0"/>
                      </a:lnTo>
                      <a:cubicBezTo>
                        <a:pt x="96044" y="34131"/>
                        <a:pt x="132557" y="73026"/>
                        <a:pt x="173832" y="102394"/>
                      </a:cubicBezTo>
                      <a:cubicBezTo>
                        <a:pt x="196057" y="138113"/>
                        <a:pt x="182562" y="128587"/>
                        <a:pt x="171450" y="140494"/>
                      </a:cubicBezTo>
                      <a:lnTo>
                        <a:pt x="126206" y="104775"/>
                      </a:lnTo>
                      <a:cubicBezTo>
                        <a:pt x="136525" y="126206"/>
                        <a:pt x="180246" y="160055"/>
                        <a:pt x="166687" y="173831"/>
                      </a:cubicBezTo>
                      <a:cubicBezTo>
                        <a:pt x="150994" y="189775"/>
                        <a:pt x="130572" y="129779"/>
                        <a:pt x="116681" y="128588"/>
                      </a:cubicBezTo>
                      <a:cubicBezTo>
                        <a:pt x="102790" y="127397"/>
                        <a:pt x="148828" y="177007"/>
                        <a:pt x="142874" y="185738"/>
                      </a:cubicBezTo>
                      <a:cubicBezTo>
                        <a:pt x="139234" y="191076"/>
                        <a:pt x="116283" y="172244"/>
                        <a:pt x="109536" y="166688"/>
                      </a:cubicBezTo>
                      <a:cubicBezTo>
                        <a:pt x="102789" y="161132"/>
                        <a:pt x="104774" y="157163"/>
                        <a:pt x="102393" y="152400"/>
                      </a:cubicBezTo>
                      <a:cubicBezTo>
                        <a:pt x="103187" y="165100"/>
                        <a:pt x="115889" y="182562"/>
                        <a:pt x="104776" y="190500"/>
                      </a:cubicBezTo>
                      <a:cubicBezTo>
                        <a:pt x="99617" y="191691"/>
                        <a:pt x="77787" y="159147"/>
                        <a:pt x="71437" y="159544"/>
                      </a:cubicBezTo>
                      <a:cubicBezTo>
                        <a:pt x="72231" y="170657"/>
                        <a:pt x="87313" y="177007"/>
                        <a:pt x="73819" y="192882"/>
                      </a:cubicBezTo>
                      <a:cubicBezTo>
                        <a:pt x="21432" y="153194"/>
                        <a:pt x="23812" y="92075"/>
                        <a:pt x="0" y="45244"/>
                      </a:cubicBezTo>
                      <a:close/>
                    </a:path>
                  </a:pathLst>
                </a:custGeom>
                <a:solidFill>
                  <a:srgbClr val="EA9F6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27838D39-4055-4FA1-B126-3546AD5AF9EF}"/>
                    </a:ext>
                  </a:extLst>
                </p:cNvPr>
                <p:cNvSpPr/>
                <p:nvPr/>
              </p:nvSpPr>
              <p:spPr>
                <a:xfrm rot="257362">
                  <a:off x="15356829" y="5528904"/>
                  <a:ext cx="191439" cy="198738"/>
                </a:xfrm>
                <a:custGeom>
                  <a:avLst/>
                  <a:gdLst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2400 w 164306"/>
                    <a:gd name="connsiteY3" fmla="*/ 121444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4775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92869 w 164306"/>
                    <a:gd name="connsiteY12" fmla="*/ 190500 h 190500"/>
                    <a:gd name="connsiteX13" fmla="*/ 71437 w 164306"/>
                    <a:gd name="connsiteY13" fmla="*/ 159544 h 190500"/>
                    <a:gd name="connsiteX14" fmla="*/ 71437 w 164306"/>
                    <a:gd name="connsiteY14" fmla="*/ 185738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71437 w 164306"/>
                    <a:gd name="connsiteY13" fmla="*/ 185738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66675 w 164306"/>
                    <a:gd name="connsiteY13" fmla="*/ 188119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9538 w 164306"/>
                    <a:gd name="connsiteY11" fmla="*/ 183356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5012"/>
                    <a:gd name="connsiteY0" fmla="*/ 45244 h 192882"/>
                    <a:gd name="connsiteX1" fmla="*/ 57150 w 165012"/>
                    <a:gd name="connsiteY1" fmla="*/ 0 h 192882"/>
                    <a:gd name="connsiteX2" fmla="*/ 164306 w 165012"/>
                    <a:gd name="connsiteY2" fmla="*/ 107156 h 192882"/>
                    <a:gd name="connsiteX3" fmla="*/ 159544 w 165012"/>
                    <a:gd name="connsiteY3" fmla="*/ 128587 h 192882"/>
                    <a:gd name="connsiteX4" fmla="*/ 126206 w 165012"/>
                    <a:gd name="connsiteY4" fmla="*/ 104775 h 192882"/>
                    <a:gd name="connsiteX5" fmla="*/ 157162 w 165012"/>
                    <a:gd name="connsiteY5" fmla="*/ 176213 h 192882"/>
                    <a:gd name="connsiteX6" fmla="*/ 161924 w 165012"/>
                    <a:gd name="connsiteY6" fmla="*/ 161925 h 192882"/>
                    <a:gd name="connsiteX7" fmla="*/ 116681 w 165012"/>
                    <a:gd name="connsiteY7" fmla="*/ 128588 h 192882"/>
                    <a:gd name="connsiteX8" fmla="*/ 140493 w 165012"/>
                    <a:gd name="connsiteY8" fmla="*/ 190500 h 192882"/>
                    <a:gd name="connsiteX9" fmla="*/ 109536 w 165012"/>
                    <a:gd name="connsiteY9" fmla="*/ 166688 h 192882"/>
                    <a:gd name="connsiteX10" fmla="*/ 102393 w 165012"/>
                    <a:gd name="connsiteY10" fmla="*/ 152400 h 192882"/>
                    <a:gd name="connsiteX11" fmla="*/ 104776 w 165012"/>
                    <a:gd name="connsiteY11" fmla="*/ 190500 h 192882"/>
                    <a:gd name="connsiteX12" fmla="*/ 71437 w 165012"/>
                    <a:gd name="connsiteY12" fmla="*/ 159544 h 192882"/>
                    <a:gd name="connsiteX13" fmla="*/ 73819 w 165012"/>
                    <a:gd name="connsiteY13" fmla="*/ 192882 h 192882"/>
                    <a:gd name="connsiteX14" fmla="*/ 0 w 165012"/>
                    <a:gd name="connsiteY14" fmla="*/ 45244 h 192882"/>
                    <a:gd name="connsiteX0" fmla="*/ 0 w 174678"/>
                    <a:gd name="connsiteY0" fmla="*/ 45244 h 192882"/>
                    <a:gd name="connsiteX1" fmla="*/ 57150 w 174678"/>
                    <a:gd name="connsiteY1" fmla="*/ 0 h 192882"/>
                    <a:gd name="connsiteX2" fmla="*/ 164306 w 174678"/>
                    <a:gd name="connsiteY2" fmla="*/ 107156 h 192882"/>
                    <a:gd name="connsiteX3" fmla="*/ 159544 w 174678"/>
                    <a:gd name="connsiteY3" fmla="*/ 128587 h 192882"/>
                    <a:gd name="connsiteX4" fmla="*/ 126206 w 174678"/>
                    <a:gd name="connsiteY4" fmla="*/ 104775 h 192882"/>
                    <a:gd name="connsiteX5" fmla="*/ 157162 w 174678"/>
                    <a:gd name="connsiteY5" fmla="*/ 176213 h 192882"/>
                    <a:gd name="connsiteX6" fmla="*/ 161924 w 174678"/>
                    <a:gd name="connsiteY6" fmla="*/ 161925 h 192882"/>
                    <a:gd name="connsiteX7" fmla="*/ 116681 w 174678"/>
                    <a:gd name="connsiteY7" fmla="*/ 128588 h 192882"/>
                    <a:gd name="connsiteX8" fmla="*/ 140493 w 174678"/>
                    <a:gd name="connsiteY8" fmla="*/ 190500 h 192882"/>
                    <a:gd name="connsiteX9" fmla="*/ 109536 w 174678"/>
                    <a:gd name="connsiteY9" fmla="*/ 166688 h 192882"/>
                    <a:gd name="connsiteX10" fmla="*/ 102393 w 174678"/>
                    <a:gd name="connsiteY10" fmla="*/ 152400 h 192882"/>
                    <a:gd name="connsiteX11" fmla="*/ 104776 w 174678"/>
                    <a:gd name="connsiteY11" fmla="*/ 190500 h 192882"/>
                    <a:gd name="connsiteX12" fmla="*/ 71437 w 174678"/>
                    <a:gd name="connsiteY12" fmla="*/ 159544 h 192882"/>
                    <a:gd name="connsiteX13" fmla="*/ 73819 w 174678"/>
                    <a:gd name="connsiteY13" fmla="*/ 192882 h 192882"/>
                    <a:gd name="connsiteX14" fmla="*/ 0 w 174678"/>
                    <a:gd name="connsiteY14" fmla="*/ 45244 h 192882"/>
                    <a:gd name="connsiteX0" fmla="*/ 0 w 321102"/>
                    <a:gd name="connsiteY0" fmla="*/ 45244 h 221905"/>
                    <a:gd name="connsiteX1" fmla="*/ 57150 w 321102"/>
                    <a:gd name="connsiteY1" fmla="*/ 0 h 221905"/>
                    <a:gd name="connsiteX2" fmla="*/ 164306 w 321102"/>
                    <a:gd name="connsiteY2" fmla="*/ 107156 h 221905"/>
                    <a:gd name="connsiteX3" fmla="*/ 159544 w 321102"/>
                    <a:gd name="connsiteY3" fmla="*/ 128587 h 221905"/>
                    <a:gd name="connsiteX4" fmla="*/ 126206 w 321102"/>
                    <a:gd name="connsiteY4" fmla="*/ 104775 h 221905"/>
                    <a:gd name="connsiteX5" fmla="*/ 316706 w 321102"/>
                    <a:gd name="connsiteY5" fmla="*/ 221456 h 221905"/>
                    <a:gd name="connsiteX6" fmla="*/ 161924 w 321102"/>
                    <a:gd name="connsiteY6" fmla="*/ 161925 h 221905"/>
                    <a:gd name="connsiteX7" fmla="*/ 116681 w 321102"/>
                    <a:gd name="connsiteY7" fmla="*/ 128588 h 221905"/>
                    <a:gd name="connsiteX8" fmla="*/ 140493 w 321102"/>
                    <a:gd name="connsiteY8" fmla="*/ 190500 h 221905"/>
                    <a:gd name="connsiteX9" fmla="*/ 109536 w 321102"/>
                    <a:gd name="connsiteY9" fmla="*/ 166688 h 221905"/>
                    <a:gd name="connsiteX10" fmla="*/ 102393 w 321102"/>
                    <a:gd name="connsiteY10" fmla="*/ 152400 h 221905"/>
                    <a:gd name="connsiteX11" fmla="*/ 104776 w 321102"/>
                    <a:gd name="connsiteY11" fmla="*/ 190500 h 221905"/>
                    <a:gd name="connsiteX12" fmla="*/ 71437 w 321102"/>
                    <a:gd name="connsiteY12" fmla="*/ 159544 h 221905"/>
                    <a:gd name="connsiteX13" fmla="*/ 73819 w 321102"/>
                    <a:gd name="connsiteY13" fmla="*/ 192882 h 221905"/>
                    <a:gd name="connsiteX14" fmla="*/ 0 w 321102"/>
                    <a:gd name="connsiteY14" fmla="*/ 45244 h 221905"/>
                    <a:gd name="connsiteX0" fmla="*/ 0 w 317093"/>
                    <a:gd name="connsiteY0" fmla="*/ 45244 h 227248"/>
                    <a:gd name="connsiteX1" fmla="*/ 57150 w 317093"/>
                    <a:gd name="connsiteY1" fmla="*/ 0 h 227248"/>
                    <a:gd name="connsiteX2" fmla="*/ 164306 w 317093"/>
                    <a:gd name="connsiteY2" fmla="*/ 107156 h 227248"/>
                    <a:gd name="connsiteX3" fmla="*/ 159544 w 317093"/>
                    <a:gd name="connsiteY3" fmla="*/ 128587 h 227248"/>
                    <a:gd name="connsiteX4" fmla="*/ 126206 w 317093"/>
                    <a:gd name="connsiteY4" fmla="*/ 104775 h 227248"/>
                    <a:gd name="connsiteX5" fmla="*/ 316706 w 317093"/>
                    <a:gd name="connsiteY5" fmla="*/ 221456 h 227248"/>
                    <a:gd name="connsiteX6" fmla="*/ 161924 w 317093"/>
                    <a:gd name="connsiteY6" fmla="*/ 161925 h 227248"/>
                    <a:gd name="connsiteX7" fmla="*/ 116681 w 317093"/>
                    <a:gd name="connsiteY7" fmla="*/ 128588 h 227248"/>
                    <a:gd name="connsiteX8" fmla="*/ 140493 w 317093"/>
                    <a:gd name="connsiteY8" fmla="*/ 190500 h 227248"/>
                    <a:gd name="connsiteX9" fmla="*/ 109536 w 317093"/>
                    <a:gd name="connsiteY9" fmla="*/ 166688 h 227248"/>
                    <a:gd name="connsiteX10" fmla="*/ 102393 w 317093"/>
                    <a:gd name="connsiteY10" fmla="*/ 152400 h 227248"/>
                    <a:gd name="connsiteX11" fmla="*/ 104776 w 317093"/>
                    <a:gd name="connsiteY11" fmla="*/ 190500 h 227248"/>
                    <a:gd name="connsiteX12" fmla="*/ 71437 w 317093"/>
                    <a:gd name="connsiteY12" fmla="*/ 159544 h 227248"/>
                    <a:gd name="connsiteX13" fmla="*/ 73819 w 317093"/>
                    <a:gd name="connsiteY13" fmla="*/ 192882 h 227248"/>
                    <a:gd name="connsiteX14" fmla="*/ 0 w 317093"/>
                    <a:gd name="connsiteY14" fmla="*/ 45244 h 227248"/>
                    <a:gd name="connsiteX0" fmla="*/ 0 w 298084"/>
                    <a:gd name="connsiteY0" fmla="*/ 45244 h 211648"/>
                    <a:gd name="connsiteX1" fmla="*/ 57150 w 298084"/>
                    <a:gd name="connsiteY1" fmla="*/ 0 h 211648"/>
                    <a:gd name="connsiteX2" fmla="*/ 164306 w 298084"/>
                    <a:gd name="connsiteY2" fmla="*/ 107156 h 211648"/>
                    <a:gd name="connsiteX3" fmla="*/ 159544 w 298084"/>
                    <a:gd name="connsiteY3" fmla="*/ 128587 h 211648"/>
                    <a:gd name="connsiteX4" fmla="*/ 126206 w 298084"/>
                    <a:gd name="connsiteY4" fmla="*/ 104775 h 211648"/>
                    <a:gd name="connsiteX5" fmla="*/ 297656 w 298084"/>
                    <a:gd name="connsiteY5" fmla="*/ 204788 h 211648"/>
                    <a:gd name="connsiteX6" fmla="*/ 161924 w 298084"/>
                    <a:gd name="connsiteY6" fmla="*/ 161925 h 211648"/>
                    <a:gd name="connsiteX7" fmla="*/ 116681 w 298084"/>
                    <a:gd name="connsiteY7" fmla="*/ 128588 h 211648"/>
                    <a:gd name="connsiteX8" fmla="*/ 140493 w 298084"/>
                    <a:gd name="connsiteY8" fmla="*/ 190500 h 211648"/>
                    <a:gd name="connsiteX9" fmla="*/ 109536 w 298084"/>
                    <a:gd name="connsiteY9" fmla="*/ 166688 h 211648"/>
                    <a:gd name="connsiteX10" fmla="*/ 102393 w 298084"/>
                    <a:gd name="connsiteY10" fmla="*/ 152400 h 211648"/>
                    <a:gd name="connsiteX11" fmla="*/ 104776 w 298084"/>
                    <a:gd name="connsiteY11" fmla="*/ 190500 h 211648"/>
                    <a:gd name="connsiteX12" fmla="*/ 71437 w 298084"/>
                    <a:gd name="connsiteY12" fmla="*/ 159544 h 211648"/>
                    <a:gd name="connsiteX13" fmla="*/ 73819 w 298084"/>
                    <a:gd name="connsiteY13" fmla="*/ 192882 h 211648"/>
                    <a:gd name="connsiteX14" fmla="*/ 0 w 298084"/>
                    <a:gd name="connsiteY14" fmla="*/ 45244 h 211648"/>
                    <a:gd name="connsiteX0" fmla="*/ 0 w 224568"/>
                    <a:gd name="connsiteY0" fmla="*/ 45244 h 205093"/>
                    <a:gd name="connsiteX1" fmla="*/ 57150 w 224568"/>
                    <a:gd name="connsiteY1" fmla="*/ 0 h 205093"/>
                    <a:gd name="connsiteX2" fmla="*/ 164306 w 224568"/>
                    <a:gd name="connsiteY2" fmla="*/ 107156 h 205093"/>
                    <a:gd name="connsiteX3" fmla="*/ 159544 w 224568"/>
                    <a:gd name="connsiteY3" fmla="*/ 128587 h 205093"/>
                    <a:gd name="connsiteX4" fmla="*/ 126206 w 224568"/>
                    <a:gd name="connsiteY4" fmla="*/ 104775 h 205093"/>
                    <a:gd name="connsiteX5" fmla="*/ 223837 w 224568"/>
                    <a:gd name="connsiteY5" fmla="*/ 197644 h 205093"/>
                    <a:gd name="connsiteX6" fmla="*/ 161924 w 224568"/>
                    <a:gd name="connsiteY6" fmla="*/ 161925 h 205093"/>
                    <a:gd name="connsiteX7" fmla="*/ 116681 w 224568"/>
                    <a:gd name="connsiteY7" fmla="*/ 128588 h 205093"/>
                    <a:gd name="connsiteX8" fmla="*/ 140493 w 224568"/>
                    <a:gd name="connsiteY8" fmla="*/ 190500 h 205093"/>
                    <a:gd name="connsiteX9" fmla="*/ 109536 w 224568"/>
                    <a:gd name="connsiteY9" fmla="*/ 166688 h 205093"/>
                    <a:gd name="connsiteX10" fmla="*/ 102393 w 224568"/>
                    <a:gd name="connsiteY10" fmla="*/ 152400 h 205093"/>
                    <a:gd name="connsiteX11" fmla="*/ 104776 w 224568"/>
                    <a:gd name="connsiteY11" fmla="*/ 190500 h 205093"/>
                    <a:gd name="connsiteX12" fmla="*/ 71437 w 224568"/>
                    <a:gd name="connsiteY12" fmla="*/ 159544 h 205093"/>
                    <a:gd name="connsiteX13" fmla="*/ 73819 w 224568"/>
                    <a:gd name="connsiteY13" fmla="*/ 192882 h 205093"/>
                    <a:gd name="connsiteX14" fmla="*/ 0 w 224568"/>
                    <a:gd name="connsiteY14" fmla="*/ 45244 h 205093"/>
                    <a:gd name="connsiteX0" fmla="*/ 0 w 224725"/>
                    <a:gd name="connsiteY0" fmla="*/ 45244 h 197793"/>
                    <a:gd name="connsiteX1" fmla="*/ 57150 w 224725"/>
                    <a:gd name="connsiteY1" fmla="*/ 0 h 197793"/>
                    <a:gd name="connsiteX2" fmla="*/ 164306 w 224725"/>
                    <a:gd name="connsiteY2" fmla="*/ 107156 h 197793"/>
                    <a:gd name="connsiteX3" fmla="*/ 159544 w 224725"/>
                    <a:gd name="connsiteY3" fmla="*/ 128587 h 197793"/>
                    <a:gd name="connsiteX4" fmla="*/ 126206 w 224725"/>
                    <a:gd name="connsiteY4" fmla="*/ 104775 h 197793"/>
                    <a:gd name="connsiteX5" fmla="*/ 223837 w 224725"/>
                    <a:gd name="connsiteY5" fmla="*/ 197644 h 197793"/>
                    <a:gd name="connsiteX6" fmla="*/ 161924 w 224725"/>
                    <a:gd name="connsiteY6" fmla="*/ 161925 h 197793"/>
                    <a:gd name="connsiteX7" fmla="*/ 116681 w 224725"/>
                    <a:gd name="connsiteY7" fmla="*/ 128588 h 197793"/>
                    <a:gd name="connsiteX8" fmla="*/ 140493 w 224725"/>
                    <a:gd name="connsiteY8" fmla="*/ 190500 h 197793"/>
                    <a:gd name="connsiteX9" fmla="*/ 109536 w 224725"/>
                    <a:gd name="connsiteY9" fmla="*/ 166688 h 197793"/>
                    <a:gd name="connsiteX10" fmla="*/ 102393 w 224725"/>
                    <a:gd name="connsiteY10" fmla="*/ 152400 h 197793"/>
                    <a:gd name="connsiteX11" fmla="*/ 104776 w 224725"/>
                    <a:gd name="connsiteY11" fmla="*/ 190500 h 197793"/>
                    <a:gd name="connsiteX12" fmla="*/ 71437 w 224725"/>
                    <a:gd name="connsiteY12" fmla="*/ 159544 h 197793"/>
                    <a:gd name="connsiteX13" fmla="*/ 73819 w 224725"/>
                    <a:gd name="connsiteY13" fmla="*/ 192882 h 197793"/>
                    <a:gd name="connsiteX14" fmla="*/ 0 w 224725"/>
                    <a:gd name="connsiteY14" fmla="*/ 45244 h 197793"/>
                    <a:gd name="connsiteX0" fmla="*/ 0 w 223858"/>
                    <a:gd name="connsiteY0" fmla="*/ 45244 h 197802"/>
                    <a:gd name="connsiteX1" fmla="*/ 57150 w 223858"/>
                    <a:gd name="connsiteY1" fmla="*/ 0 h 197802"/>
                    <a:gd name="connsiteX2" fmla="*/ 164306 w 223858"/>
                    <a:gd name="connsiteY2" fmla="*/ 107156 h 197802"/>
                    <a:gd name="connsiteX3" fmla="*/ 159544 w 223858"/>
                    <a:gd name="connsiteY3" fmla="*/ 128587 h 197802"/>
                    <a:gd name="connsiteX4" fmla="*/ 126206 w 223858"/>
                    <a:gd name="connsiteY4" fmla="*/ 104775 h 197802"/>
                    <a:gd name="connsiteX5" fmla="*/ 223837 w 223858"/>
                    <a:gd name="connsiteY5" fmla="*/ 197644 h 197802"/>
                    <a:gd name="connsiteX6" fmla="*/ 116681 w 223858"/>
                    <a:gd name="connsiteY6" fmla="*/ 128588 h 197802"/>
                    <a:gd name="connsiteX7" fmla="*/ 140493 w 223858"/>
                    <a:gd name="connsiteY7" fmla="*/ 190500 h 197802"/>
                    <a:gd name="connsiteX8" fmla="*/ 109536 w 223858"/>
                    <a:gd name="connsiteY8" fmla="*/ 166688 h 197802"/>
                    <a:gd name="connsiteX9" fmla="*/ 102393 w 223858"/>
                    <a:gd name="connsiteY9" fmla="*/ 152400 h 197802"/>
                    <a:gd name="connsiteX10" fmla="*/ 104776 w 223858"/>
                    <a:gd name="connsiteY10" fmla="*/ 190500 h 197802"/>
                    <a:gd name="connsiteX11" fmla="*/ 71437 w 223858"/>
                    <a:gd name="connsiteY11" fmla="*/ 159544 h 197802"/>
                    <a:gd name="connsiteX12" fmla="*/ 73819 w 223858"/>
                    <a:gd name="connsiteY12" fmla="*/ 192882 h 197802"/>
                    <a:gd name="connsiteX13" fmla="*/ 0 w 223858"/>
                    <a:gd name="connsiteY13" fmla="*/ 45244 h 197802"/>
                    <a:gd name="connsiteX0" fmla="*/ 0 w 169122"/>
                    <a:gd name="connsiteY0" fmla="*/ 45244 h 192882"/>
                    <a:gd name="connsiteX1" fmla="*/ 57150 w 169122"/>
                    <a:gd name="connsiteY1" fmla="*/ 0 h 192882"/>
                    <a:gd name="connsiteX2" fmla="*/ 164306 w 169122"/>
                    <a:gd name="connsiteY2" fmla="*/ 107156 h 192882"/>
                    <a:gd name="connsiteX3" fmla="*/ 159544 w 169122"/>
                    <a:gd name="connsiteY3" fmla="*/ 128587 h 192882"/>
                    <a:gd name="connsiteX4" fmla="*/ 126206 w 169122"/>
                    <a:gd name="connsiteY4" fmla="*/ 104775 h 192882"/>
                    <a:gd name="connsiteX5" fmla="*/ 169069 w 169122"/>
                    <a:gd name="connsiteY5" fmla="*/ 164307 h 192882"/>
                    <a:gd name="connsiteX6" fmla="*/ 116681 w 169122"/>
                    <a:gd name="connsiteY6" fmla="*/ 128588 h 192882"/>
                    <a:gd name="connsiteX7" fmla="*/ 140493 w 169122"/>
                    <a:gd name="connsiteY7" fmla="*/ 190500 h 192882"/>
                    <a:gd name="connsiteX8" fmla="*/ 109536 w 169122"/>
                    <a:gd name="connsiteY8" fmla="*/ 166688 h 192882"/>
                    <a:gd name="connsiteX9" fmla="*/ 102393 w 169122"/>
                    <a:gd name="connsiteY9" fmla="*/ 152400 h 192882"/>
                    <a:gd name="connsiteX10" fmla="*/ 104776 w 169122"/>
                    <a:gd name="connsiteY10" fmla="*/ 190500 h 192882"/>
                    <a:gd name="connsiteX11" fmla="*/ 71437 w 169122"/>
                    <a:gd name="connsiteY11" fmla="*/ 159544 h 192882"/>
                    <a:gd name="connsiteX12" fmla="*/ 73819 w 169122"/>
                    <a:gd name="connsiteY12" fmla="*/ 192882 h 192882"/>
                    <a:gd name="connsiteX13" fmla="*/ 0 w 169122"/>
                    <a:gd name="connsiteY13" fmla="*/ 45244 h 192882"/>
                    <a:gd name="connsiteX0" fmla="*/ 0 w 223859"/>
                    <a:gd name="connsiteY0" fmla="*/ 45244 h 197803"/>
                    <a:gd name="connsiteX1" fmla="*/ 57150 w 223859"/>
                    <a:gd name="connsiteY1" fmla="*/ 0 h 197803"/>
                    <a:gd name="connsiteX2" fmla="*/ 164306 w 223859"/>
                    <a:gd name="connsiteY2" fmla="*/ 107156 h 197803"/>
                    <a:gd name="connsiteX3" fmla="*/ 159544 w 223859"/>
                    <a:gd name="connsiteY3" fmla="*/ 128587 h 197803"/>
                    <a:gd name="connsiteX4" fmla="*/ 126206 w 223859"/>
                    <a:gd name="connsiteY4" fmla="*/ 104775 h 197803"/>
                    <a:gd name="connsiteX5" fmla="*/ 223838 w 223859"/>
                    <a:gd name="connsiteY5" fmla="*/ 197645 h 197803"/>
                    <a:gd name="connsiteX6" fmla="*/ 116681 w 223859"/>
                    <a:gd name="connsiteY6" fmla="*/ 128588 h 197803"/>
                    <a:gd name="connsiteX7" fmla="*/ 140493 w 223859"/>
                    <a:gd name="connsiteY7" fmla="*/ 190500 h 197803"/>
                    <a:gd name="connsiteX8" fmla="*/ 109536 w 223859"/>
                    <a:gd name="connsiteY8" fmla="*/ 166688 h 197803"/>
                    <a:gd name="connsiteX9" fmla="*/ 102393 w 223859"/>
                    <a:gd name="connsiteY9" fmla="*/ 152400 h 197803"/>
                    <a:gd name="connsiteX10" fmla="*/ 104776 w 223859"/>
                    <a:gd name="connsiteY10" fmla="*/ 190500 h 197803"/>
                    <a:gd name="connsiteX11" fmla="*/ 71437 w 223859"/>
                    <a:gd name="connsiteY11" fmla="*/ 159544 h 197803"/>
                    <a:gd name="connsiteX12" fmla="*/ 73819 w 223859"/>
                    <a:gd name="connsiteY12" fmla="*/ 192882 h 197803"/>
                    <a:gd name="connsiteX13" fmla="*/ 0 w 223859"/>
                    <a:gd name="connsiteY13" fmla="*/ 45244 h 197803"/>
                    <a:gd name="connsiteX0" fmla="*/ 0 w 211956"/>
                    <a:gd name="connsiteY0" fmla="*/ 45244 h 226334"/>
                    <a:gd name="connsiteX1" fmla="*/ 57150 w 211956"/>
                    <a:gd name="connsiteY1" fmla="*/ 0 h 226334"/>
                    <a:gd name="connsiteX2" fmla="*/ 164306 w 211956"/>
                    <a:gd name="connsiteY2" fmla="*/ 107156 h 226334"/>
                    <a:gd name="connsiteX3" fmla="*/ 159544 w 211956"/>
                    <a:gd name="connsiteY3" fmla="*/ 128587 h 226334"/>
                    <a:gd name="connsiteX4" fmla="*/ 126206 w 211956"/>
                    <a:gd name="connsiteY4" fmla="*/ 104775 h 226334"/>
                    <a:gd name="connsiteX5" fmla="*/ 211932 w 211956"/>
                    <a:gd name="connsiteY5" fmla="*/ 226220 h 226334"/>
                    <a:gd name="connsiteX6" fmla="*/ 116681 w 211956"/>
                    <a:gd name="connsiteY6" fmla="*/ 128588 h 226334"/>
                    <a:gd name="connsiteX7" fmla="*/ 140493 w 211956"/>
                    <a:gd name="connsiteY7" fmla="*/ 190500 h 226334"/>
                    <a:gd name="connsiteX8" fmla="*/ 109536 w 211956"/>
                    <a:gd name="connsiteY8" fmla="*/ 166688 h 226334"/>
                    <a:gd name="connsiteX9" fmla="*/ 102393 w 211956"/>
                    <a:gd name="connsiteY9" fmla="*/ 152400 h 226334"/>
                    <a:gd name="connsiteX10" fmla="*/ 104776 w 211956"/>
                    <a:gd name="connsiteY10" fmla="*/ 190500 h 226334"/>
                    <a:gd name="connsiteX11" fmla="*/ 71437 w 211956"/>
                    <a:gd name="connsiteY11" fmla="*/ 159544 h 226334"/>
                    <a:gd name="connsiteX12" fmla="*/ 73819 w 211956"/>
                    <a:gd name="connsiteY12" fmla="*/ 192882 h 226334"/>
                    <a:gd name="connsiteX13" fmla="*/ 0 w 211956"/>
                    <a:gd name="connsiteY13" fmla="*/ 45244 h 226334"/>
                    <a:gd name="connsiteX0" fmla="*/ 0 w 218024"/>
                    <a:gd name="connsiteY0" fmla="*/ 45244 h 226240"/>
                    <a:gd name="connsiteX1" fmla="*/ 57150 w 218024"/>
                    <a:gd name="connsiteY1" fmla="*/ 0 h 226240"/>
                    <a:gd name="connsiteX2" fmla="*/ 164306 w 218024"/>
                    <a:gd name="connsiteY2" fmla="*/ 107156 h 226240"/>
                    <a:gd name="connsiteX3" fmla="*/ 159544 w 218024"/>
                    <a:gd name="connsiteY3" fmla="*/ 128587 h 226240"/>
                    <a:gd name="connsiteX4" fmla="*/ 126206 w 218024"/>
                    <a:gd name="connsiteY4" fmla="*/ 104775 h 226240"/>
                    <a:gd name="connsiteX5" fmla="*/ 211932 w 218024"/>
                    <a:gd name="connsiteY5" fmla="*/ 226220 h 226240"/>
                    <a:gd name="connsiteX6" fmla="*/ 116681 w 218024"/>
                    <a:gd name="connsiteY6" fmla="*/ 128588 h 226240"/>
                    <a:gd name="connsiteX7" fmla="*/ 140493 w 218024"/>
                    <a:gd name="connsiteY7" fmla="*/ 190500 h 226240"/>
                    <a:gd name="connsiteX8" fmla="*/ 109536 w 218024"/>
                    <a:gd name="connsiteY8" fmla="*/ 166688 h 226240"/>
                    <a:gd name="connsiteX9" fmla="*/ 102393 w 218024"/>
                    <a:gd name="connsiteY9" fmla="*/ 152400 h 226240"/>
                    <a:gd name="connsiteX10" fmla="*/ 104776 w 218024"/>
                    <a:gd name="connsiteY10" fmla="*/ 190500 h 226240"/>
                    <a:gd name="connsiteX11" fmla="*/ 71437 w 218024"/>
                    <a:gd name="connsiteY11" fmla="*/ 159544 h 226240"/>
                    <a:gd name="connsiteX12" fmla="*/ 73819 w 218024"/>
                    <a:gd name="connsiteY12" fmla="*/ 192882 h 226240"/>
                    <a:gd name="connsiteX13" fmla="*/ 0 w 218024"/>
                    <a:gd name="connsiteY13" fmla="*/ 45244 h 226240"/>
                    <a:gd name="connsiteX0" fmla="*/ 0 w 211230"/>
                    <a:gd name="connsiteY0" fmla="*/ 45244 h 228620"/>
                    <a:gd name="connsiteX1" fmla="*/ 57150 w 211230"/>
                    <a:gd name="connsiteY1" fmla="*/ 0 h 228620"/>
                    <a:gd name="connsiteX2" fmla="*/ 164306 w 211230"/>
                    <a:gd name="connsiteY2" fmla="*/ 107156 h 228620"/>
                    <a:gd name="connsiteX3" fmla="*/ 159544 w 211230"/>
                    <a:gd name="connsiteY3" fmla="*/ 128587 h 228620"/>
                    <a:gd name="connsiteX4" fmla="*/ 126206 w 211230"/>
                    <a:gd name="connsiteY4" fmla="*/ 104775 h 228620"/>
                    <a:gd name="connsiteX5" fmla="*/ 204788 w 211230"/>
                    <a:gd name="connsiteY5" fmla="*/ 228601 h 228620"/>
                    <a:gd name="connsiteX6" fmla="*/ 116681 w 211230"/>
                    <a:gd name="connsiteY6" fmla="*/ 128588 h 228620"/>
                    <a:gd name="connsiteX7" fmla="*/ 140493 w 211230"/>
                    <a:gd name="connsiteY7" fmla="*/ 190500 h 228620"/>
                    <a:gd name="connsiteX8" fmla="*/ 109536 w 211230"/>
                    <a:gd name="connsiteY8" fmla="*/ 166688 h 228620"/>
                    <a:gd name="connsiteX9" fmla="*/ 102393 w 211230"/>
                    <a:gd name="connsiteY9" fmla="*/ 152400 h 228620"/>
                    <a:gd name="connsiteX10" fmla="*/ 104776 w 211230"/>
                    <a:gd name="connsiteY10" fmla="*/ 190500 h 228620"/>
                    <a:gd name="connsiteX11" fmla="*/ 71437 w 211230"/>
                    <a:gd name="connsiteY11" fmla="*/ 159544 h 228620"/>
                    <a:gd name="connsiteX12" fmla="*/ 73819 w 211230"/>
                    <a:gd name="connsiteY12" fmla="*/ 192882 h 228620"/>
                    <a:gd name="connsiteX13" fmla="*/ 0 w 211230"/>
                    <a:gd name="connsiteY13" fmla="*/ 45244 h 228620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8119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47637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0975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75966"/>
                    <a:gd name="connsiteY0" fmla="*/ 45244 h 192882"/>
                    <a:gd name="connsiteX1" fmla="*/ 57150 w 175966"/>
                    <a:gd name="connsiteY1" fmla="*/ 0 h 192882"/>
                    <a:gd name="connsiteX2" fmla="*/ 164306 w 175966"/>
                    <a:gd name="connsiteY2" fmla="*/ 107156 h 192882"/>
                    <a:gd name="connsiteX3" fmla="*/ 159544 w 175966"/>
                    <a:gd name="connsiteY3" fmla="*/ 128587 h 192882"/>
                    <a:gd name="connsiteX4" fmla="*/ 126206 w 175966"/>
                    <a:gd name="connsiteY4" fmla="*/ 104775 h 192882"/>
                    <a:gd name="connsiteX5" fmla="*/ 166688 w 175966"/>
                    <a:gd name="connsiteY5" fmla="*/ 176212 h 192882"/>
                    <a:gd name="connsiteX6" fmla="*/ 116681 w 175966"/>
                    <a:gd name="connsiteY6" fmla="*/ 128588 h 192882"/>
                    <a:gd name="connsiteX7" fmla="*/ 140493 w 175966"/>
                    <a:gd name="connsiteY7" fmla="*/ 190500 h 192882"/>
                    <a:gd name="connsiteX8" fmla="*/ 109536 w 175966"/>
                    <a:gd name="connsiteY8" fmla="*/ 166688 h 192882"/>
                    <a:gd name="connsiteX9" fmla="*/ 102393 w 175966"/>
                    <a:gd name="connsiteY9" fmla="*/ 152400 h 192882"/>
                    <a:gd name="connsiteX10" fmla="*/ 104776 w 175966"/>
                    <a:gd name="connsiteY10" fmla="*/ 190500 h 192882"/>
                    <a:gd name="connsiteX11" fmla="*/ 71437 w 175966"/>
                    <a:gd name="connsiteY11" fmla="*/ 159544 h 192882"/>
                    <a:gd name="connsiteX12" fmla="*/ 73819 w 175966"/>
                    <a:gd name="connsiteY12" fmla="*/ 192882 h 192882"/>
                    <a:gd name="connsiteX13" fmla="*/ 0 w 175966"/>
                    <a:gd name="connsiteY13" fmla="*/ 45244 h 192882"/>
                    <a:gd name="connsiteX0" fmla="*/ 0 w 167424"/>
                    <a:gd name="connsiteY0" fmla="*/ 45244 h 192882"/>
                    <a:gd name="connsiteX1" fmla="*/ 57150 w 167424"/>
                    <a:gd name="connsiteY1" fmla="*/ 0 h 192882"/>
                    <a:gd name="connsiteX2" fmla="*/ 164306 w 167424"/>
                    <a:gd name="connsiteY2" fmla="*/ 107156 h 192882"/>
                    <a:gd name="connsiteX3" fmla="*/ 159544 w 167424"/>
                    <a:gd name="connsiteY3" fmla="*/ 128587 h 192882"/>
                    <a:gd name="connsiteX4" fmla="*/ 126206 w 167424"/>
                    <a:gd name="connsiteY4" fmla="*/ 104775 h 192882"/>
                    <a:gd name="connsiteX5" fmla="*/ 166688 w 167424"/>
                    <a:gd name="connsiteY5" fmla="*/ 176212 h 192882"/>
                    <a:gd name="connsiteX6" fmla="*/ 116681 w 167424"/>
                    <a:gd name="connsiteY6" fmla="*/ 128588 h 192882"/>
                    <a:gd name="connsiteX7" fmla="*/ 140493 w 167424"/>
                    <a:gd name="connsiteY7" fmla="*/ 190500 h 192882"/>
                    <a:gd name="connsiteX8" fmla="*/ 109536 w 167424"/>
                    <a:gd name="connsiteY8" fmla="*/ 166688 h 192882"/>
                    <a:gd name="connsiteX9" fmla="*/ 102393 w 167424"/>
                    <a:gd name="connsiteY9" fmla="*/ 152400 h 192882"/>
                    <a:gd name="connsiteX10" fmla="*/ 104776 w 167424"/>
                    <a:gd name="connsiteY10" fmla="*/ 190500 h 192882"/>
                    <a:gd name="connsiteX11" fmla="*/ 71437 w 167424"/>
                    <a:gd name="connsiteY11" fmla="*/ 159544 h 192882"/>
                    <a:gd name="connsiteX12" fmla="*/ 73819 w 167424"/>
                    <a:gd name="connsiteY12" fmla="*/ 192882 h 192882"/>
                    <a:gd name="connsiteX13" fmla="*/ 0 w 167424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9544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69765"/>
                    <a:gd name="connsiteY0" fmla="*/ 45244 h 192882"/>
                    <a:gd name="connsiteX1" fmla="*/ 57150 w 169765"/>
                    <a:gd name="connsiteY1" fmla="*/ 0 h 192882"/>
                    <a:gd name="connsiteX2" fmla="*/ 164306 w 169765"/>
                    <a:gd name="connsiteY2" fmla="*/ 107156 h 192882"/>
                    <a:gd name="connsiteX3" fmla="*/ 159544 w 169765"/>
                    <a:gd name="connsiteY3" fmla="*/ 128587 h 192882"/>
                    <a:gd name="connsiteX4" fmla="*/ 126206 w 169765"/>
                    <a:gd name="connsiteY4" fmla="*/ 104775 h 192882"/>
                    <a:gd name="connsiteX5" fmla="*/ 169069 w 169765"/>
                    <a:gd name="connsiteY5" fmla="*/ 178594 h 192882"/>
                    <a:gd name="connsiteX6" fmla="*/ 116681 w 169765"/>
                    <a:gd name="connsiteY6" fmla="*/ 128588 h 192882"/>
                    <a:gd name="connsiteX7" fmla="*/ 140493 w 169765"/>
                    <a:gd name="connsiteY7" fmla="*/ 190500 h 192882"/>
                    <a:gd name="connsiteX8" fmla="*/ 109536 w 169765"/>
                    <a:gd name="connsiteY8" fmla="*/ 166688 h 192882"/>
                    <a:gd name="connsiteX9" fmla="*/ 102393 w 169765"/>
                    <a:gd name="connsiteY9" fmla="*/ 152400 h 192882"/>
                    <a:gd name="connsiteX10" fmla="*/ 104776 w 169765"/>
                    <a:gd name="connsiteY10" fmla="*/ 190500 h 192882"/>
                    <a:gd name="connsiteX11" fmla="*/ 71437 w 169765"/>
                    <a:gd name="connsiteY11" fmla="*/ 159544 h 192882"/>
                    <a:gd name="connsiteX12" fmla="*/ 73819 w 169765"/>
                    <a:gd name="connsiteY12" fmla="*/ 192882 h 192882"/>
                    <a:gd name="connsiteX13" fmla="*/ 0 w 169765"/>
                    <a:gd name="connsiteY13" fmla="*/ 45244 h 192882"/>
                    <a:gd name="connsiteX0" fmla="*/ 0 w 209911"/>
                    <a:gd name="connsiteY0" fmla="*/ 45244 h 192882"/>
                    <a:gd name="connsiteX1" fmla="*/ 57150 w 209911"/>
                    <a:gd name="connsiteY1" fmla="*/ 0 h 192882"/>
                    <a:gd name="connsiteX2" fmla="*/ 164306 w 209911"/>
                    <a:gd name="connsiteY2" fmla="*/ 107156 h 192882"/>
                    <a:gd name="connsiteX3" fmla="*/ 159544 w 209911"/>
                    <a:gd name="connsiteY3" fmla="*/ 128587 h 192882"/>
                    <a:gd name="connsiteX4" fmla="*/ 126206 w 209911"/>
                    <a:gd name="connsiteY4" fmla="*/ 104775 h 192882"/>
                    <a:gd name="connsiteX5" fmla="*/ 209550 w 209911"/>
                    <a:gd name="connsiteY5" fmla="*/ 180975 h 192882"/>
                    <a:gd name="connsiteX6" fmla="*/ 116681 w 209911"/>
                    <a:gd name="connsiteY6" fmla="*/ 128588 h 192882"/>
                    <a:gd name="connsiteX7" fmla="*/ 140493 w 209911"/>
                    <a:gd name="connsiteY7" fmla="*/ 190500 h 192882"/>
                    <a:gd name="connsiteX8" fmla="*/ 109536 w 209911"/>
                    <a:gd name="connsiteY8" fmla="*/ 166688 h 192882"/>
                    <a:gd name="connsiteX9" fmla="*/ 102393 w 209911"/>
                    <a:gd name="connsiteY9" fmla="*/ 152400 h 192882"/>
                    <a:gd name="connsiteX10" fmla="*/ 104776 w 209911"/>
                    <a:gd name="connsiteY10" fmla="*/ 190500 h 192882"/>
                    <a:gd name="connsiteX11" fmla="*/ 71437 w 209911"/>
                    <a:gd name="connsiteY11" fmla="*/ 159544 h 192882"/>
                    <a:gd name="connsiteX12" fmla="*/ 73819 w 209911"/>
                    <a:gd name="connsiteY12" fmla="*/ 192882 h 192882"/>
                    <a:gd name="connsiteX13" fmla="*/ 0 w 209911"/>
                    <a:gd name="connsiteY13" fmla="*/ 45244 h 192882"/>
                    <a:gd name="connsiteX0" fmla="*/ 0 w 210987"/>
                    <a:gd name="connsiteY0" fmla="*/ 45244 h 192882"/>
                    <a:gd name="connsiteX1" fmla="*/ 57150 w 210987"/>
                    <a:gd name="connsiteY1" fmla="*/ 0 h 192882"/>
                    <a:gd name="connsiteX2" fmla="*/ 164306 w 210987"/>
                    <a:gd name="connsiteY2" fmla="*/ 107156 h 192882"/>
                    <a:gd name="connsiteX3" fmla="*/ 159544 w 210987"/>
                    <a:gd name="connsiteY3" fmla="*/ 128587 h 192882"/>
                    <a:gd name="connsiteX4" fmla="*/ 126206 w 210987"/>
                    <a:gd name="connsiteY4" fmla="*/ 104775 h 192882"/>
                    <a:gd name="connsiteX5" fmla="*/ 209550 w 210987"/>
                    <a:gd name="connsiteY5" fmla="*/ 180975 h 192882"/>
                    <a:gd name="connsiteX6" fmla="*/ 116681 w 210987"/>
                    <a:gd name="connsiteY6" fmla="*/ 128588 h 192882"/>
                    <a:gd name="connsiteX7" fmla="*/ 140493 w 210987"/>
                    <a:gd name="connsiteY7" fmla="*/ 190500 h 192882"/>
                    <a:gd name="connsiteX8" fmla="*/ 109536 w 210987"/>
                    <a:gd name="connsiteY8" fmla="*/ 166688 h 192882"/>
                    <a:gd name="connsiteX9" fmla="*/ 102393 w 210987"/>
                    <a:gd name="connsiteY9" fmla="*/ 152400 h 192882"/>
                    <a:gd name="connsiteX10" fmla="*/ 104776 w 210987"/>
                    <a:gd name="connsiteY10" fmla="*/ 190500 h 192882"/>
                    <a:gd name="connsiteX11" fmla="*/ 71437 w 210987"/>
                    <a:gd name="connsiteY11" fmla="*/ 159544 h 192882"/>
                    <a:gd name="connsiteX12" fmla="*/ 73819 w 210987"/>
                    <a:gd name="connsiteY12" fmla="*/ 192882 h 192882"/>
                    <a:gd name="connsiteX13" fmla="*/ 0 w 210987"/>
                    <a:gd name="connsiteY13" fmla="*/ 45244 h 192882"/>
                    <a:gd name="connsiteX0" fmla="*/ 0 w 178407"/>
                    <a:gd name="connsiteY0" fmla="*/ 45244 h 192882"/>
                    <a:gd name="connsiteX1" fmla="*/ 57150 w 178407"/>
                    <a:gd name="connsiteY1" fmla="*/ 0 h 192882"/>
                    <a:gd name="connsiteX2" fmla="*/ 164306 w 178407"/>
                    <a:gd name="connsiteY2" fmla="*/ 107156 h 192882"/>
                    <a:gd name="connsiteX3" fmla="*/ 159544 w 178407"/>
                    <a:gd name="connsiteY3" fmla="*/ 128587 h 192882"/>
                    <a:gd name="connsiteX4" fmla="*/ 126206 w 178407"/>
                    <a:gd name="connsiteY4" fmla="*/ 104775 h 192882"/>
                    <a:gd name="connsiteX5" fmla="*/ 176212 w 178407"/>
                    <a:gd name="connsiteY5" fmla="*/ 176212 h 192882"/>
                    <a:gd name="connsiteX6" fmla="*/ 116681 w 178407"/>
                    <a:gd name="connsiteY6" fmla="*/ 128588 h 192882"/>
                    <a:gd name="connsiteX7" fmla="*/ 140493 w 178407"/>
                    <a:gd name="connsiteY7" fmla="*/ 190500 h 192882"/>
                    <a:gd name="connsiteX8" fmla="*/ 109536 w 178407"/>
                    <a:gd name="connsiteY8" fmla="*/ 166688 h 192882"/>
                    <a:gd name="connsiteX9" fmla="*/ 102393 w 178407"/>
                    <a:gd name="connsiteY9" fmla="*/ 152400 h 192882"/>
                    <a:gd name="connsiteX10" fmla="*/ 104776 w 178407"/>
                    <a:gd name="connsiteY10" fmla="*/ 190500 h 192882"/>
                    <a:gd name="connsiteX11" fmla="*/ 71437 w 178407"/>
                    <a:gd name="connsiteY11" fmla="*/ 159544 h 192882"/>
                    <a:gd name="connsiteX12" fmla="*/ 73819 w 178407"/>
                    <a:gd name="connsiteY12" fmla="*/ 192882 h 192882"/>
                    <a:gd name="connsiteX13" fmla="*/ 0 w 178407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59544 w 169270"/>
                    <a:gd name="connsiteY3" fmla="*/ 128587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69069 w 169270"/>
                    <a:gd name="connsiteY3" fmla="*/ 130969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80975"/>
                    <a:gd name="connsiteY0" fmla="*/ 45244 h 192882"/>
                    <a:gd name="connsiteX1" fmla="*/ 57150 w 180975"/>
                    <a:gd name="connsiteY1" fmla="*/ 0 h 192882"/>
                    <a:gd name="connsiteX2" fmla="*/ 180975 w 180975"/>
                    <a:gd name="connsiteY2" fmla="*/ 111919 h 192882"/>
                    <a:gd name="connsiteX3" fmla="*/ 169069 w 180975"/>
                    <a:gd name="connsiteY3" fmla="*/ 130969 h 192882"/>
                    <a:gd name="connsiteX4" fmla="*/ 126206 w 180975"/>
                    <a:gd name="connsiteY4" fmla="*/ 104775 h 192882"/>
                    <a:gd name="connsiteX5" fmla="*/ 166687 w 180975"/>
                    <a:gd name="connsiteY5" fmla="*/ 173831 h 192882"/>
                    <a:gd name="connsiteX6" fmla="*/ 116681 w 180975"/>
                    <a:gd name="connsiteY6" fmla="*/ 128588 h 192882"/>
                    <a:gd name="connsiteX7" fmla="*/ 140493 w 180975"/>
                    <a:gd name="connsiteY7" fmla="*/ 190500 h 192882"/>
                    <a:gd name="connsiteX8" fmla="*/ 109536 w 180975"/>
                    <a:gd name="connsiteY8" fmla="*/ 166688 h 192882"/>
                    <a:gd name="connsiteX9" fmla="*/ 102393 w 180975"/>
                    <a:gd name="connsiteY9" fmla="*/ 152400 h 192882"/>
                    <a:gd name="connsiteX10" fmla="*/ 104776 w 180975"/>
                    <a:gd name="connsiteY10" fmla="*/ 190500 h 192882"/>
                    <a:gd name="connsiteX11" fmla="*/ 71437 w 180975"/>
                    <a:gd name="connsiteY11" fmla="*/ 159544 h 192882"/>
                    <a:gd name="connsiteX12" fmla="*/ 73819 w 180975"/>
                    <a:gd name="connsiteY12" fmla="*/ 192882 h 192882"/>
                    <a:gd name="connsiteX13" fmla="*/ 0 w 180975"/>
                    <a:gd name="connsiteY13" fmla="*/ 45244 h 192882"/>
                    <a:gd name="connsiteX0" fmla="*/ 0 w 223838"/>
                    <a:gd name="connsiteY0" fmla="*/ 45244 h 192882"/>
                    <a:gd name="connsiteX1" fmla="*/ 57150 w 223838"/>
                    <a:gd name="connsiteY1" fmla="*/ 0 h 192882"/>
                    <a:gd name="connsiteX2" fmla="*/ 223838 w 223838"/>
                    <a:gd name="connsiteY2" fmla="*/ 80963 h 192882"/>
                    <a:gd name="connsiteX3" fmla="*/ 169069 w 223838"/>
                    <a:gd name="connsiteY3" fmla="*/ 130969 h 192882"/>
                    <a:gd name="connsiteX4" fmla="*/ 126206 w 223838"/>
                    <a:gd name="connsiteY4" fmla="*/ 104775 h 192882"/>
                    <a:gd name="connsiteX5" fmla="*/ 166687 w 223838"/>
                    <a:gd name="connsiteY5" fmla="*/ 173831 h 192882"/>
                    <a:gd name="connsiteX6" fmla="*/ 116681 w 223838"/>
                    <a:gd name="connsiteY6" fmla="*/ 128588 h 192882"/>
                    <a:gd name="connsiteX7" fmla="*/ 140493 w 223838"/>
                    <a:gd name="connsiteY7" fmla="*/ 190500 h 192882"/>
                    <a:gd name="connsiteX8" fmla="*/ 109536 w 223838"/>
                    <a:gd name="connsiteY8" fmla="*/ 166688 h 192882"/>
                    <a:gd name="connsiteX9" fmla="*/ 102393 w 223838"/>
                    <a:gd name="connsiteY9" fmla="*/ 152400 h 192882"/>
                    <a:gd name="connsiteX10" fmla="*/ 104776 w 223838"/>
                    <a:gd name="connsiteY10" fmla="*/ 190500 h 192882"/>
                    <a:gd name="connsiteX11" fmla="*/ 71437 w 223838"/>
                    <a:gd name="connsiteY11" fmla="*/ 159544 h 192882"/>
                    <a:gd name="connsiteX12" fmla="*/ 73819 w 223838"/>
                    <a:gd name="connsiteY12" fmla="*/ 192882 h 192882"/>
                    <a:gd name="connsiteX13" fmla="*/ 0 w 223838"/>
                    <a:gd name="connsiteY13" fmla="*/ 45244 h 192882"/>
                    <a:gd name="connsiteX0" fmla="*/ 0 w 224017"/>
                    <a:gd name="connsiteY0" fmla="*/ 45244 h 192882"/>
                    <a:gd name="connsiteX1" fmla="*/ 57150 w 224017"/>
                    <a:gd name="connsiteY1" fmla="*/ 0 h 192882"/>
                    <a:gd name="connsiteX2" fmla="*/ 223838 w 224017"/>
                    <a:gd name="connsiteY2" fmla="*/ 80963 h 192882"/>
                    <a:gd name="connsiteX3" fmla="*/ 169069 w 224017"/>
                    <a:gd name="connsiteY3" fmla="*/ 130969 h 192882"/>
                    <a:gd name="connsiteX4" fmla="*/ 126206 w 224017"/>
                    <a:gd name="connsiteY4" fmla="*/ 104775 h 192882"/>
                    <a:gd name="connsiteX5" fmla="*/ 166687 w 224017"/>
                    <a:gd name="connsiteY5" fmla="*/ 173831 h 192882"/>
                    <a:gd name="connsiteX6" fmla="*/ 116681 w 224017"/>
                    <a:gd name="connsiteY6" fmla="*/ 128588 h 192882"/>
                    <a:gd name="connsiteX7" fmla="*/ 140493 w 224017"/>
                    <a:gd name="connsiteY7" fmla="*/ 190500 h 192882"/>
                    <a:gd name="connsiteX8" fmla="*/ 109536 w 224017"/>
                    <a:gd name="connsiteY8" fmla="*/ 166688 h 192882"/>
                    <a:gd name="connsiteX9" fmla="*/ 102393 w 224017"/>
                    <a:gd name="connsiteY9" fmla="*/ 152400 h 192882"/>
                    <a:gd name="connsiteX10" fmla="*/ 104776 w 224017"/>
                    <a:gd name="connsiteY10" fmla="*/ 190500 h 192882"/>
                    <a:gd name="connsiteX11" fmla="*/ 71437 w 224017"/>
                    <a:gd name="connsiteY11" fmla="*/ 159544 h 192882"/>
                    <a:gd name="connsiteX12" fmla="*/ 73819 w 224017"/>
                    <a:gd name="connsiteY12" fmla="*/ 192882 h 192882"/>
                    <a:gd name="connsiteX13" fmla="*/ 0 w 224017"/>
                    <a:gd name="connsiteY13" fmla="*/ 45244 h 192882"/>
                    <a:gd name="connsiteX0" fmla="*/ 0 w 224086"/>
                    <a:gd name="connsiteY0" fmla="*/ 45244 h 192882"/>
                    <a:gd name="connsiteX1" fmla="*/ 57150 w 224086"/>
                    <a:gd name="connsiteY1" fmla="*/ 0 h 192882"/>
                    <a:gd name="connsiteX2" fmla="*/ 223838 w 224086"/>
                    <a:gd name="connsiteY2" fmla="*/ 80963 h 192882"/>
                    <a:gd name="connsiteX3" fmla="*/ 169069 w 224086"/>
                    <a:gd name="connsiteY3" fmla="*/ 130969 h 192882"/>
                    <a:gd name="connsiteX4" fmla="*/ 126206 w 224086"/>
                    <a:gd name="connsiteY4" fmla="*/ 104775 h 192882"/>
                    <a:gd name="connsiteX5" fmla="*/ 166687 w 224086"/>
                    <a:gd name="connsiteY5" fmla="*/ 173831 h 192882"/>
                    <a:gd name="connsiteX6" fmla="*/ 116681 w 224086"/>
                    <a:gd name="connsiteY6" fmla="*/ 128588 h 192882"/>
                    <a:gd name="connsiteX7" fmla="*/ 140493 w 224086"/>
                    <a:gd name="connsiteY7" fmla="*/ 190500 h 192882"/>
                    <a:gd name="connsiteX8" fmla="*/ 109536 w 224086"/>
                    <a:gd name="connsiteY8" fmla="*/ 166688 h 192882"/>
                    <a:gd name="connsiteX9" fmla="*/ 102393 w 224086"/>
                    <a:gd name="connsiteY9" fmla="*/ 152400 h 192882"/>
                    <a:gd name="connsiteX10" fmla="*/ 104776 w 224086"/>
                    <a:gd name="connsiteY10" fmla="*/ 190500 h 192882"/>
                    <a:gd name="connsiteX11" fmla="*/ 71437 w 224086"/>
                    <a:gd name="connsiteY11" fmla="*/ 159544 h 192882"/>
                    <a:gd name="connsiteX12" fmla="*/ 73819 w 224086"/>
                    <a:gd name="connsiteY12" fmla="*/ 192882 h 192882"/>
                    <a:gd name="connsiteX13" fmla="*/ 0 w 224086"/>
                    <a:gd name="connsiteY13" fmla="*/ 45244 h 192882"/>
                    <a:gd name="connsiteX0" fmla="*/ 0 w 180464"/>
                    <a:gd name="connsiteY0" fmla="*/ 45244 h 192882"/>
                    <a:gd name="connsiteX1" fmla="*/ 57150 w 180464"/>
                    <a:gd name="connsiteY1" fmla="*/ 0 h 192882"/>
                    <a:gd name="connsiteX2" fmla="*/ 157163 w 180464"/>
                    <a:gd name="connsiteY2" fmla="*/ 97632 h 192882"/>
                    <a:gd name="connsiteX3" fmla="*/ 169069 w 180464"/>
                    <a:gd name="connsiteY3" fmla="*/ 130969 h 192882"/>
                    <a:gd name="connsiteX4" fmla="*/ 126206 w 180464"/>
                    <a:gd name="connsiteY4" fmla="*/ 104775 h 192882"/>
                    <a:gd name="connsiteX5" fmla="*/ 166687 w 180464"/>
                    <a:gd name="connsiteY5" fmla="*/ 173831 h 192882"/>
                    <a:gd name="connsiteX6" fmla="*/ 116681 w 180464"/>
                    <a:gd name="connsiteY6" fmla="*/ 128588 h 192882"/>
                    <a:gd name="connsiteX7" fmla="*/ 140493 w 180464"/>
                    <a:gd name="connsiteY7" fmla="*/ 190500 h 192882"/>
                    <a:gd name="connsiteX8" fmla="*/ 109536 w 180464"/>
                    <a:gd name="connsiteY8" fmla="*/ 166688 h 192882"/>
                    <a:gd name="connsiteX9" fmla="*/ 102393 w 180464"/>
                    <a:gd name="connsiteY9" fmla="*/ 152400 h 192882"/>
                    <a:gd name="connsiteX10" fmla="*/ 104776 w 180464"/>
                    <a:gd name="connsiteY10" fmla="*/ 190500 h 192882"/>
                    <a:gd name="connsiteX11" fmla="*/ 71437 w 180464"/>
                    <a:gd name="connsiteY11" fmla="*/ 159544 h 192882"/>
                    <a:gd name="connsiteX12" fmla="*/ 73819 w 180464"/>
                    <a:gd name="connsiteY12" fmla="*/ 192882 h 192882"/>
                    <a:gd name="connsiteX13" fmla="*/ 0 w 180464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91100"/>
                    <a:gd name="connsiteY0" fmla="*/ 45244 h 192882"/>
                    <a:gd name="connsiteX1" fmla="*/ 57150 w 191100"/>
                    <a:gd name="connsiteY1" fmla="*/ 0 h 192882"/>
                    <a:gd name="connsiteX2" fmla="*/ 173832 w 191100"/>
                    <a:gd name="connsiteY2" fmla="*/ 102394 h 192882"/>
                    <a:gd name="connsiteX3" fmla="*/ 169069 w 191100"/>
                    <a:gd name="connsiteY3" fmla="*/ 130969 h 192882"/>
                    <a:gd name="connsiteX4" fmla="*/ 126206 w 191100"/>
                    <a:gd name="connsiteY4" fmla="*/ 104775 h 192882"/>
                    <a:gd name="connsiteX5" fmla="*/ 166687 w 191100"/>
                    <a:gd name="connsiteY5" fmla="*/ 173831 h 192882"/>
                    <a:gd name="connsiteX6" fmla="*/ 116681 w 191100"/>
                    <a:gd name="connsiteY6" fmla="*/ 128588 h 192882"/>
                    <a:gd name="connsiteX7" fmla="*/ 140493 w 191100"/>
                    <a:gd name="connsiteY7" fmla="*/ 190500 h 192882"/>
                    <a:gd name="connsiteX8" fmla="*/ 109536 w 191100"/>
                    <a:gd name="connsiteY8" fmla="*/ 166688 h 192882"/>
                    <a:gd name="connsiteX9" fmla="*/ 102393 w 191100"/>
                    <a:gd name="connsiteY9" fmla="*/ 152400 h 192882"/>
                    <a:gd name="connsiteX10" fmla="*/ 104776 w 191100"/>
                    <a:gd name="connsiteY10" fmla="*/ 190500 h 192882"/>
                    <a:gd name="connsiteX11" fmla="*/ 71437 w 191100"/>
                    <a:gd name="connsiteY11" fmla="*/ 159544 h 192882"/>
                    <a:gd name="connsiteX12" fmla="*/ 73819 w 191100"/>
                    <a:gd name="connsiteY12" fmla="*/ 192882 h 192882"/>
                    <a:gd name="connsiteX13" fmla="*/ 0 w 191100"/>
                    <a:gd name="connsiteY13" fmla="*/ 45244 h 192882"/>
                    <a:gd name="connsiteX0" fmla="*/ 0 w 182904"/>
                    <a:gd name="connsiteY0" fmla="*/ 45244 h 192882"/>
                    <a:gd name="connsiteX1" fmla="*/ 57150 w 182904"/>
                    <a:gd name="connsiteY1" fmla="*/ 0 h 192882"/>
                    <a:gd name="connsiteX2" fmla="*/ 173832 w 182904"/>
                    <a:gd name="connsiteY2" fmla="*/ 102394 h 192882"/>
                    <a:gd name="connsiteX3" fmla="*/ 169069 w 182904"/>
                    <a:gd name="connsiteY3" fmla="*/ 130969 h 192882"/>
                    <a:gd name="connsiteX4" fmla="*/ 126206 w 182904"/>
                    <a:gd name="connsiteY4" fmla="*/ 104775 h 192882"/>
                    <a:gd name="connsiteX5" fmla="*/ 166687 w 182904"/>
                    <a:gd name="connsiteY5" fmla="*/ 173831 h 192882"/>
                    <a:gd name="connsiteX6" fmla="*/ 116681 w 182904"/>
                    <a:gd name="connsiteY6" fmla="*/ 128588 h 192882"/>
                    <a:gd name="connsiteX7" fmla="*/ 140493 w 182904"/>
                    <a:gd name="connsiteY7" fmla="*/ 190500 h 192882"/>
                    <a:gd name="connsiteX8" fmla="*/ 109536 w 182904"/>
                    <a:gd name="connsiteY8" fmla="*/ 166688 h 192882"/>
                    <a:gd name="connsiteX9" fmla="*/ 102393 w 182904"/>
                    <a:gd name="connsiteY9" fmla="*/ 152400 h 192882"/>
                    <a:gd name="connsiteX10" fmla="*/ 104776 w 182904"/>
                    <a:gd name="connsiteY10" fmla="*/ 190500 h 192882"/>
                    <a:gd name="connsiteX11" fmla="*/ 71437 w 182904"/>
                    <a:gd name="connsiteY11" fmla="*/ 159544 h 192882"/>
                    <a:gd name="connsiteX12" fmla="*/ 73819 w 182904"/>
                    <a:gd name="connsiteY12" fmla="*/ 192882 h 192882"/>
                    <a:gd name="connsiteX13" fmla="*/ 0 w 182904"/>
                    <a:gd name="connsiteY13" fmla="*/ 45244 h 192882"/>
                    <a:gd name="connsiteX0" fmla="*/ 0 w 183453"/>
                    <a:gd name="connsiteY0" fmla="*/ 45244 h 192882"/>
                    <a:gd name="connsiteX1" fmla="*/ 57150 w 183453"/>
                    <a:gd name="connsiteY1" fmla="*/ 0 h 192882"/>
                    <a:gd name="connsiteX2" fmla="*/ 173832 w 183453"/>
                    <a:gd name="connsiteY2" fmla="*/ 102394 h 192882"/>
                    <a:gd name="connsiteX3" fmla="*/ 171450 w 183453"/>
                    <a:gd name="connsiteY3" fmla="*/ 140494 h 192882"/>
                    <a:gd name="connsiteX4" fmla="*/ 126206 w 183453"/>
                    <a:gd name="connsiteY4" fmla="*/ 104775 h 192882"/>
                    <a:gd name="connsiteX5" fmla="*/ 166687 w 183453"/>
                    <a:gd name="connsiteY5" fmla="*/ 173831 h 192882"/>
                    <a:gd name="connsiteX6" fmla="*/ 116681 w 183453"/>
                    <a:gd name="connsiteY6" fmla="*/ 128588 h 192882"/>
                    <a:gd name="connsiteX7" fmla="*/ 140493 w 183453"/>
                    <a:gd name="connsiteY7" fmla="*/ 190500 h 192882"/>
                    <a:gd name="connsiteX8" fmla="*/ 109536 w 183453"/>
                    <a:gd name="connsiteY8" fmla="*/ 166688 h 192882"/>
                    <a:gd name="connsiteX9" fmla="*/ 102393 w 183453"/>
                    <a:gd name="connsiteY9" fmla="*/ 152400 h 192882"/>
                    <a:gd name="connsiteX10" fmla="*/ 104776 w 183453"/>
                    <a:gd name="connsiteY10" fmla="*/ 190500 h 192882"/>
                    <a:gd name="connsiteX11" fmla="*/ 71437 w 183453"/>
                    <a:gd name="connsiteY11" fmla="*/ 159544 h 192882"/>
                    <a:gd name="connsiteX12" fmla="*/ 73819 w 183453"/>
                    <a:gd name="connsiteY12" fmla="*/ 192882 h 192882"/>
                    <a:gd name="connsiteX13" fmla="*/ 0 w 183453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0493 w 185797"/>
                    <a:gd name="connsiteY7" fmla="*/ 190500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7637 w 185797"/>
                    <a:gd name="connsiteY7" fmla="*/ 180975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2874 w 185797"/>
                    <a:gd name="connsiteY7" fmla="*/ 185738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797" h="192882">
                      <a:moveTo>
                        <a:pt x="0" y="45244"/>
                      </a:moveTo>
                      <a:lnTo>
                        <a:pt x="57150" y="0"/>
                      </a:lnTo>
                      <a:cubicBezTo>
                        <a:pt x="96044" y="34131"/>
                        <a:pt x="132557" y="73026"/>
                        <a:pt x="173832" y="102394"/>
                      </a:cubicBezTo>
                      <a:cubicBezTo>
                        <a:pt x="196057" y="138113"/>
                        <a:pt x="182562" y="128587"/>
                        <a:pt x="171450" y="140494"/>
                      </a:cubicBezTo>
                      <a:lnTo>
                        <a:pt x="126206" y="104775"/>
                      </a:lnTo>
                      <a:cubicBezTo>
                        <a:pt x="136525" y="126206"/>
                        <a:pt x="180246" y="160055"/>
                        <a:pt x="166687" y="173831"/>
                      </a:cubicBezTo>
                      <a:cubicBezTo>
                        <a:pt x="150994" y="189775"/>
                        <a:pt x="130572" y="129779"/>
                        <a:pt x="116681" y="128588"/>
                      </a:cubicBezTo>
                      <a:cubicBezTo>
                        <a:pt x="102790" y="127397"/>
                        <a:pt x="148828" y="177007"/>
                        <a:pt x="142874" y="185738"/>
                      </a:cubicBezTo>
                      <a:cubicBezTo>
                        <a:pt x="139234" y="191076"/>
                        <a:pt x="116283" y="172244"/>
                        <a:pt x="109536" y="166688"/>
                      </a:cubicBezTo>
                      <a:cubicBezTo>
                        <a:pt x="102789" y="161132"/>
                        <a:pt x="104774" y="157163"/>
                        <a:pt x="102393" y="152400"/>
                      </a:cubicBezTo>
                      <a:cubicBezTo>
                        <a:pt x="103187" y="165100"/>
                        <a:pt x="115889" y="182562"/>
                        <a:pt x="104776" y="190500"/>
                      </a:cubicBezTo>
                      <a:cubicBezTo>
                        <a:pt x="99617" y="191691"/>
                        <a:pt x="77787" y="159147"/>
                        <a:pt x="71437" y="159544"/>
                      </a:cubicBezTo>
                      <a:cubicBezTo>
                        <a:pt x="72231" y="170657"/>
                        <a:pt x="87313" y="177007"/>
                        <a:pt x="73819" y="192882"/>
                      </a:cubicBezTo>
                      <a:cubicBezTo>
                        <a:pt x="21432" y="153194"/>
                        <a:pt x="23812" y="92075"/>
                        <a:pt x="0" y="45244"/>
                      </a:cubicBezTo>
                      <a:close/>
                    </a:path>
                  </a:pathLst>
                </a:custGeom>
                <a:solidFill>
                  <a:srgbClr val="EA9F6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E0E851B1-BE58-4897-8737-D5CD6E712B8B}"/>
                    </a:ext>
                  </a:extLst>
                </p:cNvPr>
                <p:cNvSpPr/>
                <p:nvPr/>
              </p:nvSpPr>
              <p:spPr>
                <a:xfrm>
                  <a:off x="15094322" y="4767965"/>
                  <a:ext cx="362026" cy="833167"/>
                </a:xfrm>
                <a:custGeom>
                  <a:avLst/>
                  <a:gdLst>
                    <a:gd name="connsiteX0" fmla="*/ 278606 w 278606"/>
                    <a:gd name="connsiteY0" fmla="*/ 664369 h 733425"/>
                    <a:gd name="connsiteX1" fmla="*/ 14288 w 278606"/>
                    <a:gd name="connsiteY1" fmla="*/ 0 h 733425"/>
                    <a:gd name="connsiteX2" fmla="*/ 11906 w 278606"/>
                    <a:gd name="connsiteY2" fmla="*/ 133350 h 733425"/>
                    <a:gd name="connsiteX3" fmla="*/ 0 w 278606"/>
                    <a:gd name="connsiteY3" fmla="*/ 383381 h 733425"/>
                    <a:gd name="connsiteX4" fmla="*/ 214313 w 278606"/>
                    <a:gd name="connsiteY4" fmla="*/ 733425 h 733425"/>
                    <a:gd name="connsiteX5" fmla="*/ 278606 w 278606"/>
                    <a:gd name="connsiteY5" fmla="*/ 664369 h 733425"/>
                    <a:gd name="connsiteX0" fmla="*/ 278606 w 278606"/>
                    <a:gd name="connsiteY0" fmla="*/ 664369 h 733425"/>
                    <a:gd name="connsiteX1" fmla="*/ 155920 w 278606"/>
                    <a:gd name="connsiteY1" fmla="*/ 358437 h 733425"/>
                    <a:gd name="connsiteX2" fmla="*/ 14288 w 278606"/>
                    <a:gd name="connsiteY2" fmla="*/ 0 h 733425"/>
                    <a:gd name="connsiteX3" fmla="*/ 11906 w 278606"/>
                    <a:gd name="connsiteY3" fmla="*/ 133350 h 733425"/>
                    <a:gd name="connsiteX4" fmla="*/ 0 w 278606"/>
                    <a:gd name="connsiteY4" fmla="*/ 383381 h 733425"/>
                    <a:gd name="connsiteX5" fmla="*/ 214313 w 278606"/>
                    <a:gd name="connsiteY5" fmla="*/ 733425 h 733425"/>
                    <a:gd name="connsiteX6" fmla="*/ 278606 w 278606"/>
                    <a:gd name="connsiteY6" fmla="*/ 664369 h 733425"/>
                    <a:gd name="connsiteX0" fmla="*/ 278606 w 278606"/>
                    <a:gd name="connsiteY0" fmla="*/ 704850 h 773906"/>
                    <a:gd name="connsiteX1" fmla="*/ 155920 w 278606"/>
                    <a:gd name="connsiteY1" fmla="*/ 398918 h 773906"/>
                    <a:gd name="connsiteX2" fmla="*/ 42863 w 278606"/>
                    <a:gd name="connsiteY2" fmla="*/ 0 h 773906"/>
                    <a:gd name="connsiteX3" fmla="*/ 11906 w 278606"/>
                    <a:gd name="connsiteY3" fmla="*/ 173831 h 773906"/>
                    <a:gd name="connsiteX4" fmla="*/ 0 w 278606"/>
                    <a:gd name="connsiteY4" fmla="*/ 423862 h 773906"/>
                    <a:gd name="connsiteX5" fmla="*/ 214313 w 278606"/>
                    <a:gd name="connsiteY5" fmla="*/ 773906 h 773906"/>
                    <a:gd name="connsiteX6" fmla="*/ 278606 w 278606"/>
                    <a:gd name="connsiteY6" fmla="*/ 704850 h 773906"/>
                    <a:gd name="connsiteX0" fmla="*/ 300037 w 300037"/>
                    <a:gd name="connsiteY0" fmla="*/ 685800 h 773906"/>
                    <a:gd name="connsiteX1" fmla="*/ 155920 w 300037"/>
                    <a:gd name="connsiteY1" fmla="*/ 398918 h 773906"/>
                    <a:gd name="connsiteX2" fmla="*/ 42863 w 300037"/>
                    <a:gd name="connsiteY2" fmla="*/ 0 h 773906"/>
                    <a:gd name="connsiteX3" fmla="*/ 11906 w 300037"/>
                    <a:gd name="connsiteY3" fmla="*/ 173831 h 773906"/>
                    <a:gd name="connsiteX4" fmla="*/ 0 w 300037"/>
                    <a:gd name="connsiteY4" fmla="*/ 423862 h 773906"/>
                    <a:gd name="connsiteX5" fmla="*/ 214313 w 300037"/>
                    <a:gd name="connsiteY5" fmla="*/ 773906 h 773906"/>
                    <a:gd name="connsiteX6" fmla="*/ 300037 w 300037"/>
                    <a:gd name="connsiteY6" fmla="*/ 685800 h 773906"/>
                    <a:gd name="connsiteX0" fmla="*/ 300037 w 300037"/>
                    <a:gd name="connsiteY0" fmla="*/ 685800 h 719138"/>
                    <a:gd name="connsiteX1" fmla="*/ 155920 w 300037"/>
                    <a:gd name="connsiteY1" fmla="*/ 398918 h 719138"/>
                    <a:gd name="connsiteX2" fmla="*/ 42863 w 300037"/>
                    <a:gd name="connsiteY2" fmla="*/ 0 h 719138"/>
                    <a:gd name="connsiteX3" fmla="*/ 11906 w 300037"/>
                    <a:gd name="connsiteY3" fmla="*/ 173831 h 719138"/>
                    <a:gd name="connsiteX4" fmla="*/ 0 w 300037"/>
                    <a:gd name="connsiteY4" fmla="*/ 423862 h 719138"/>
                    <a:gd name="connsiteX5" fmla="*/ 252413 w 300037"/>
                    <a:gd name="connsiteY5" fmla="*/ 719138 h 719138"/>
                    <a:gd name="connsiteX6" fmla="*/ 300037 w 300037"/>
                    <a:gd name="connsiteY6" fmla="*/ 685800 h 719138"/>
                    <a:gd name="connsiteX0" fmla="*/ 300037 w 300037"/>
                    <a:gd name="connsiteY0" fmla="*/ 685800 h 728663"/>
                    <a:gd name="connsiteX1" fmla="*/ 155920 w 300037"/>
                    <a:gd name="connsiteY1" fmla="*/ 398918 h 728663"/>
                    <a:gd name="connsiteX2" fmla="*/ 42863 w 300037"/>
                    <a:gd name="connsiteY2" fmla="*/ 0 h 728663"/>
                    <a:gd name="connsiteX3" fmla="*/ 11906 w 300037"/>
                    <a:gd name="connsiteY3" fmla="*/ 173831 h 728663"/>
                    <a:gd name="connsiteX4" fmla="*/ 0 w 300037"/>
                    <a:gd name="connsiteY4" fmla="*/ 423862 h 728663"/>
                    <a:gd name="connsiteX5" fmla="*/ 245270 w 300037"/>
                    <a:gd name="connsiteY5" fmla="*/ 728663 h 728663"/>
                    <a:gd name="connsiteX6" fmla="*/ 300037 w 300037"/>
                    <a:gd name="connsiteY6" fmla="*/ 685800 h 728663"/>
                    <a:gd name="connsiteX0" fmla="*/ 295274 w 295274"/>
                    <a:gd name="connsiteY0" fmla="*/ 685800 h 728663"/>
                    <a:gd name="connsiteX1" fmla="*/ 151157 w 295274"/>
                    <a:gd name="connsiteY1" fmla="*/ 398918 h 728663"/>
                    <a:gd name="connsiteX2" fmla="*/ 38100 w 295274"/>
                    <a:gd name="connsiteY2" fmla="*/ 0 h 728663"/>
                    <a:gd name="connsiteX3" fmla="*/ 7143 w 295274"/>
                    <a:gd name="connsiteY3" fmla="*/ 173831 h 728663"/>
                    <a:gd name="connsiteX4" fmla="*/ 0 w 295274"/>
                    <a:gd name="connsiteY4" fmla="*/ 426244 h 728663"/>
                    <a:gd name="connsiteX5" fmla="*/ 240507 w 295274"/>
                    <a:gd name="connsiteY5" fmla="*/ 728663 h 728663"/>
                    <a:gd name="connsiteX6" fmla="*/ 295274 w 295274"/>
                    <a:gd name="connsiteY6" fmla="*/ 685800 h 728663"/>
                    <a:gd name="connsiteX0" fmla="*/ 295274 w 295274"/>
                    <a:gd name="connsiteY0" fmla="*/ 685800 h 728663"/>
                    <a:gd name="connsiteX1" fmla="*/ 151157 w 295274"/>
                    <a:gd name="connsiteY1" fmla="*/ 398918 h 728663"/>
                    <a:gd name="connsiteX2" fmla="*/ 38100 w 295274"/>
                    <a:gd name="connsiteY2" fmla="*/ 0 h 728663"/>
                    <a:gd name="connsiteX3" fmla="*/ 7143 w 295274"/>
                    <a:gd name="connsiteY3" fmla="*/ 173831 h 728663"/>
                    <a:gd name="connsiteX4" fmla="*/ 0 w 295274"/>
                    <a:gd name="connsiteY4" fmla="*/ 426244 h 728663"/>
                    <a:gd name="connsiteX5" fmla="*/ 240507 w 295274"/>
                    <a:gd name="connsiteY5" fmla="*/ 728663 h 728663"/>
                    <a:gd name="connsiteX6" fmla="*/ 295274 w 295274"/>
                    <a:gd name="connsiteY6" fmla="*/ 685800 h 728663"/>
                    <a:gd name="connsiteX0" fmla="*/ 295274 w 295274"/>
                    <a:gd name="connsiteY0" fmla="*/ 685800 h 728663"/>
                    <a:gd name="connsiteX1" fmla="*/ 151157 w 295274"/>
                    <a:gd name="connsiteY1" fmla="*/ 398918 h 728663"/>
                    <a:gd name="connsiteX2" fmla="*/ 38100 w 295274"/>
                    <a:gd name="connsiteY2" fmla="*/ 0 h 728663"/>
                    <a:gd name="connsiteX3" fmla="*/ 7143 w 295274"/>
                    <a:gd name="connsiteY3" fmla="*/ 173831 h 728663"/>
                    <a:gd name="connsiteX4" fmla="*/ 0 w 295274"/>
                    <a:gd name="connsiteY4" fmla="*/ 426244 h 728663"/>
                    <a:gd name="connsiteX5" fmla="*/ 240507 w 295274"/>
                    <a:gd name="connsiteY5" fmla="*/ 728663 h 728663"/>
                    <a:gd name="connsiteX6" fmla="*/ 295274 w 295274"/>
                    <a:gd name="connsiteY6" fmla="*/ 685800 h 728663"/>
                    <a:gd name="connsiteX0" fmla="*/ 295274 w 295274"/>
                    <a:gd name="connsiteY0" fmla="*/ 685800 h 728663"/>
                    <a:gd name="connsiteX1" fmla="*/ 167826 w 295274"/>
                    <a:gd name="connsiteY1" fmla="*/ 394155 h 728663"/>
                    <a:gd name="connsiteX2" fmla="*/ 38100 w 295274"/>
                    <a:gd name="connsiteY2" fmla="*/ 0 h 728663"/>
                    <a:gd name="connsiteX3" fmla="*/ 7143 w 295274"/>
                    <a:gd name="connsiteY3" fmla="*/ 173831 h 728663"/>
                    <a:gd name="connsiteX4" fmla="*/ 0 w 295274"/>
                    <a:gd name="connsiteY4" fmla="*/ 426244 h 728663"/>
                    <a:gd name="connsiteX5" fmla="*/ 240507 w 295274"/>
                    <a:gd name="connsiteY5" fmla="*/ 728663 h 728663"/>
                    <a:gd name="connsiteX6" fmla="*/ 295274 w 295274"/>
                    <a:gd name="connsiteY6" fmla="*/ 685800 h 728663"/>
                    <a:gd name="connsiteX0" fmla="*/ 295274 w 295274"/>
                    <a:gd name="connsiteY0" fmla="*/ 685800 h 728663"/>
                    <a:gd name="connsiteX1" fmla="*/ 167826 w 295274"/>
                    <a:gd name="connsiteY1" fmla="*/ 394155 h 728663"/>
                    <a:gd name="connsiteX2" fmla="*/ 38100 w 295274"/>
                    <a:gd name="connsiteY2" fmla="*/ 0 h 728663"/>
                    <a:gd name="connsiteX3" fmla="*/ 7143 w 295274"/>
                    <a:gd name="connsiteY3" fmla="*/ 173831 h 728663"/>
                    <a:gd name="connsiteX4" fmla="*/ 0 w 295274"/>
                    <a:gd name="connsiteY4" fmla="*/ 426244 h 728663"/>
                    <a:gd name="connsiteX5" fmla="*/ 240507 w 295274"/>
                    <a:gd name="connsiteY5" fmla="*/ 728663 h 728663"/>
                    <a:gd name="connsiteX6" fmla="*/ 295274 w 295274"/>
                    <a:gd name="connsiteY6" fmla="*/ 685800 h 728663"/>
                    <a:gd name="connsiteX0" fmla="*/ 295274 w 295274"/>
                    <a:gd name="connsiteY0" fmla="*/ 685800 h 728663"/>
                    <a:gd name="connsiteX1" fmla="*/ 167826 w 295274"/>
                    <a:gd name="connsiteY1" fmla="*/ 394155 h 728663"/>
                    <a:gd name="connsiteX2" fmla="*/ 38100 w 295274"/>
                    <a:gd name="connsiteY2" fmla="*/ 0 h 728663"/>
                    <a:gd name="connsiteX3" fmla="*/ 7143 w 295274"/>
                    <a:gd name="connsiteY3" fmla="*/ 173831 h 728663"/>
                    <a:gd name="connsiteX4" fmla="*/ 0 w 295274"/>
                    <a:gd name="connsiteY4" fmla="*/ 426244 h 728663"/>
                    <a:gd name="connsiteX5" fmla="*/ 240507 w 295274"/>
                    <a:gd name="connsiteY5" fmla="*/ 728663 h 728663"/>
                    <a:gd name="connsiteX6" fmla="*/ 295274 w 295274"/>
                    <a:gd name="connsiteY6" fmla="*/ 685800 h 728663"/>
                    <a:gd name="connsiteX0" fmla="*/ 326230 w 326230"/>
                    <a:gd name="connsiteY0" fmla="*/ 666750 h 728663"/>
                    <a:gd name="connsiteX1" fmla="*/ 167826 w 326230"/>
                    <a:gd name="connsiteY1" fmla="*/ 394155 h 728663"/>
                    <a:gd name="connsiteX2" fmla="*/ 38100 w 326230"/>
                    <a:gd name="connsiteY2" fmla="*/ 0 h 728663"/>
                    <a:gd name="connsiteX3" fmla="*/ 7143 w 326230"/>
                    <a:gd name="connsiteY3" fmla="*/ 173831 h 728663"/>
                    <a:gd name="connsiteX4" fmla="*/ 0 w 326230"/>
                    <a:gd name="connsiteY4" fmla="*/ 426244 h 728663"/>
                    <a:gd name="connsiteX5" fmla="*/ 240507 w 326230"/>
                    <a:gd name="connsiteY5" fmla="*/ 728663 h 728663"/>
                    <a:gd name="connsiteX6" fmla="*/ 326230 w 326230"/>
                    <a:gd name="connsiteY6" fmla="*/ 666750 h 72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6230" h="728663">
                      <a:moveTo>
                        <a:pt x="326230" y="666750"/>
                      </a:moveTo>
                      <a:cubicBezTo>
                        <a:pt x="289303" y="576679"/>
                        <a:pt x="219041" y="474701"/>
                        <a:pt x="167826" y="394155"/>
                      </a:cubicBezTo>
                      <a:cubicBezTo>
                        <a:pt x="156334" y="268326"/>
                        <a:pt x="97217" y="125830"/>
                        <a:pt x="38100" y="0"/>
                      </a:cubicBezTo>
                      <a:lnTo>
                        <a:pt x="7143" y="173831"/>
                      </a:lnTo>
                      <a:lnTo>
                        <a:pt x="0" y="426244"/>
                      </a:lnTo>
                      <a:lnTo>
                        <a:pt x="240507" y="728663"/>
                      </a:lnTo>
                      <a:lnTo>
                        <a:pt x="326230" y="666750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" name="Group 24">
                  <a:extLst>
                    <a:ext uri="{FF2B5EF4-FFF2-40B4-BE49-F238E27FC236}">
                      <a16:creationId xmlns:a16="http://schemas.microsoft.com/office/drawing/2014/main" id="{33DBA3D5-6F81-4484-9BD0-E137DE902662}"/>
                    </a:ext>
                  </a:extLst>
                </p:cNvPr>
                <p:cNvGrpSpPr/>
                <p:nvPr/>
              </p:nvGrpSpPr>
              <p:grpSpPr>
                <a:xfrm>
                  <a:off x="14575082" y="6655076"/>
                  <a:ext cx="347121" cy="164700"/>
                  <a:chOff x="3496916" y="4688683"/>
                  <a:chExt cx="282128" cy="144041"/>
                </a:xfrm>
                <a:effectLst>
                  <a:outerShdw blurRad="50800" dist="12700" dir="5400000" algn="t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F2B9DBD1-0458-4F92-A20E-3E7243609E2E}"/>
                      </a:ext>
                    </a:extLst>
                  </p:cNvPr>
                  <p:cNvSpPr/>
                  <p:nvPr/>
                </p:nvSpPr>
                <p:spPr>
                  <a:xfrm>
                    <a:off x="3496916" y="4748853"/>
                    <a:ext cx="273844" cy="83871"/>
                  </a:xfrm>
                  <a:custGeom>
                    <a:avLst/>
                    <a:gdLst>
                      <a:gd name="connsiteX0" fmla="*/ 0 w 273844"/>
                      <a:gd name="connsiteY0" fmla="*/ 0 h 92869"/>
                      <a:gd name="connsiteX1" fmla="*/ 0 w 273844"/>
                      <a:gd name="connsiteY1" fmla="*/ 35719 h 92869"/>
                      <a:gd name="connsiteX2" fmla="*/ 154781 w 273844"/>
                      <a:gd name="connsiteY2" fmla="*/ 92869 h 92869"/>
                      <a:gd name="connsiteX3" fmla="*/ 273844 w 273844"/>
                      <a:gd name="connsiteY3" fmla="*/ 85725 h 92869"/>
                      <a:gd name="connsiteX4" fmla="*/ 273844 w 273844"/>
                      <a:gd name="connsiteY4" fmla="*/ 50006 h 92869"/>
                      <a:gd name="connsiteX5" fmla="*/ 0 w 273844"/>
                      <a:gd name="connsiteY5" fmla="*/ 0 h 92869"/>
                      <a:gd name="connsiteX0" fmla="*/ 0 w 273844"/>
                      <a:gd name="connsiteY0" fmla="*/ 0 h 94179"/>
                      <a:gd name="connsiteX1" fmla="*/ 0 w 273844"/>
                      <a:gd name="connsiteY1" fmla="*/ 35719 h 94179"/>
                      <a:gd name="connsiteX2" fmla="*/ 154781 w 273844"/>
                      <a:gd name="connsiteY2" fmla="*/ 92869 h 94179"/>
                      <a:gd name="connsiteX3" fmla="*/ 273844 w 273844"/>
                      <a:gd name="connsiteY3" fmla="*/ 85725 h 94179"/>
                      <a:gd name="connsiteX4" fmla="*/ 273844 w 273844"/>
                      <a:gd name="connsiteY4" fmla="*/ 50006 h 94179"/>
                      <a:gd name="connsiteX5" fmla="*/ 0 w 273844"/>
                      <a:gd name="connsiteY5" fmla="*/ 0 h 94179"/>
                      <a:gd name="connsiteX0" fmla="*/ 0 w 273844"/>
                      <a:gd name="connsiteY0" fmla="*/ 0 h 94179"/>
                      <a:gd name="connsiteX1" fmla="*/ 0 w 273844"/>
                      <a:gd name="connsiteY1" fmla="*/ 35719 h 94179"/>
                      <a:gd name="connsiteX2" fmla="*/ 154781 w 273844"/>
                      <a:gd name="connsiteY2" fmla="*/ 92869 h 94179"/>
                      <a:gd name="connsiteX3" fmla="*/ 273844 w 273844"/>
                      <a:gd name="connsiteY3" fmla="*/ 85725 h 94179"/>
                      <a:gd name="connsiteX4" fmla="*/ 273844 w 273844"/>
                      <a:gd name="connsiteY4" fmla="*/ 50006 h 94179"/>
                      <a:gd name="connsiteX5" fmla="*/ 0 w 273844"/>
                      <a:gd name="connsiteY5" fmla="*/ 0 h 94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3844" h="94179">
                        <a:moveTo>
                          <a:pt x="0" y="0"/>
                        </a:moveTo>
                        <a:lnTo>
                          <a:pt x="0" y="35719"/>
                        </a:lnTo>
                        <a:cubicBezTo>
                          <a:pt x="51594" y="54769"/>
                          <a:pt x="97285" y="77384"/>
                          <a:pt x="154781" y="92869"/>
                        </a:cubicBezTo>
                        <a:cubicBezTo>
                          <a:pt x="194469" y="97619"/>
                          <a:pt x="234156" y="88106"/>
                          <a:pt x="273844" y="85725"/>
                        </a:cubicBezTo>
                        <a:lnTo>
                          <a:pt x="273844" y="500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7F4F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73D2FA9F-4123-4F20-A571-A5385BD6188C}"/>
                      </a:ext>
                    </a:extLst>
                  </p:cNvPr>
                  <p:cNvSpPr/>
                  <p:nvPr/>
                </p:nvSpPr>
                <p:spPr>
                  <a:xfrm>
                    <a:off x="3498056" y="4688683"/>
                    <a:ext cx="280988" cy="106604"/>
                  </a:xfrm>
                  <a:custGeom>
                    <a:avLst/>
                    <a:gdLst>
                      <a:gd name="connsiteX0" fmla="*/ 19050 w 259557"/>
                      <a:gd name="connsiteY0" fmla="*/ 0 h 104775"/>
                      <a:gd name="connsiteX1" fmla="*/ 80963 w 259557"/>
                      <a:gd name="connsiteY1" fmla="*/ 35719 h 104775"/>
                      <a:gd name="connsiteX2" fmla="*/ 121444 w 259557"/>
                      <a:gd name="connsiteY2" fmla="*/ 28575 h 104775"/>
                      <a:gd name="connsiteX3" fmla="*/ 126207 w 259557"/>
                      <a:gd name="connsiteY3" fmla="*/ 11906 h 104775"/>
                      <a:gd name="connsiteX4" fmla="*/ 173832 w 259557"/>
                      <a:gd name="connsiteY4" fmla="*/ 71438 h 104775"/>
                      <a:gd name="connsiteX5" fmla="*/ 252413 w 259557"/>
                      <a:gd name="connsiteY5" fmla="*/ 90488 h 104775"/>
                      <a:gd name="connsiteX6" fmla="*/ 259557 w 259557"/>
                      <a:gd name="connsiteY6" fmla="*/ 104775 h 104775"/>
                      <a:gd name="connsiteX7" fmla="*/ 0 w 259557"/>
                      <a:gd name="connsiteY7" fmla="*/ 61913 h 104775"/>
                      <a:gd name="connsiteX8" fmla="*/ 19050 w 259557"/>
                      <a:gd name="connsiteY8" fmla="*/ 0 h 104775"/>
                      <a:gd name="connsiteX0" fmla="*/ 30956 w 271463"/>
                      <a:gd name="connsiteY0" fmla="*/ 0 h 104775"/>
                      <a:gd name="connsiteX1" fmla="*/ 92869 w 271463"/>
                      <a:gd name="connsiteY1" fmla="*/ 35719 h 104775"/>
                      <a:gd name="connsiteX2" fmla="*/ 133350 w 271463"/>
                      <a:gd name="connsiteY2" fmla="*/ 28575 h 104775"/>
                      <a:gd name="connsiteX3" fmla="*/ 138113 w 271463"/>
                      <a:gd name="connsiteY3" fmla="*/ 11906 h 104775"/>
                      <a:gd name="connsiteX4" fmla="*/ 185738 w 271463"/>
                      <a:gd name="connsiteY4" fmla="*/ 71438 h 104775"/>
                      <a:gd name="connsiteX5" fmla="*/ 264319 w 271463"/>
                      <a:gd name="connsiteY5" fmla="*/ 90488 h 104775"/>
                      <a:gd name="connsiteX6" fmla="*/ 271463 w 271463"/>
                      <a:gd name="connsiteY6" fmla="*/ 104775 h 104775"/>
                      <a:gd name="connsiteX7" fmla="*/ 0 w 271463"/>
                      <a:gd name="connsiteY7" fmla="*/ 64294 h 104775"/>
                      <a:gd name="connsiteX8" fmla="*/ 30956 w 271463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5263 w 280988"/>
                      <a:gd name="connsiteY4" fmla="*/ 71438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5263 w 280988"/>
                      <a:gd name="connsiteY4" fmla="*/ 71438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5263 w 280988"/>
                      <a:gd name="connsiteY4" fmla="*/ 71438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5263 w 280988"/>
                      <a:gd name="connsiteY4" fmla="*/ 71438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7644 w 280988"/>
                      <a:gd name="connsiteY4" fmla="*/ 66675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5813"/>
                      <a:gd name="connsiteX1" fmla="*/ 102394 w 280988"/>
                      <a:gd name="connsiteY1" fmla="*/ 35719 h 105813"/>
                      <a:gd name="connsiteX2" fmla="*/ 142875 w 280988"/>
                      <a:gd name="connsiteY2" fmla="*/ 28575 h 105813"/>
                      <a:gd name="connsiteX3" fmla="*/ 147638 w 280988"/>
                      <a:gd name="connsiteY3" fmla="*/ 11906 h 105813"/>
                      <a:gd name="connsiteX4" fmla="*/ 197644 w 280988"/>
                      <a:gd name="connsiteY4" fmla="*/ 66675 h 105813"/>
                      <a:gd name="connsiteX5" fmla="*/ 273844 w 280988"/>
                      <a:gd name="connsiteY5" fmla="*/ 90488 h 105813"/>
                      <a:gd name="connsiteX6" fmla="*/ 280988 w 280988"/>
                      <a:gd name="connsiteY6" fmla="*/ 104775 h 105813"/>
                      <a:gd name="connsiteX7" fmla="*/ 0 w 280988"/>
                      <a:gd name="connsiteY7" fmla="*/ 57150 h 105813"/>
                      <a:gd name="connsiteX8" fmla="*/ 40481 w 280988"/>
                      <a:gd name="connsiteY8" fmla="*/ 0 h 105813"/>
                      <a:gd name="connsiteX0" fmla="*/ 40481 w 280988"/>
                      <a:gd name="connsiteY0" fmla="*/ 0 h 106604"/>
                      <a:gd name="connsiteX1" fmla="*/ 102394 w 280988"/>
                      <a:gd name="connsiteY1" fmla="*/ 35719 h 106604"/>
                      <a:gd name="connsiteX2" fmla="*/ 142875 w 280988"/>
                      <a:gd name="connsiteY2" fmla="*/ 28575 h 106604"/>
                      <a:gd name="connsiteX3" fmla="*/ 147638 w 280988"/>
                      <a:gd name="connsiteY3" fmla="*/ 11906 h 106604"/>
                      <a:gd name="connsiteX4" fmla="*/ 197644 w 280988"/>
                      <a:gd name="connsiteY4" fmla="*/ 66675 h 106604"/>
                      <a:gd name="connsiteX5" fmla="*/ 273844 w 280988"/>
                      <a:gd name="connsiteY5" fmla="*/ 90488 h 106604"/>
                      <a:gd name="connsiteX6" fmla="*/ 280988 w 280988"/>
                      <a:gd name="connsiteY6" fmla="*/ 104775 h 106604"/>
                      <a:gd name="connsiteX7" fmla="*/ 0 w 280988"/>
                      <a:gd name="connsiteY7" fmla="*/ 57150 h 106604"/>
                      <a:gd name="connsiteX8" fmla="*/ 40481 w 280988"/>
                      <a:gd name="connsiteY8" fmla="*/ 0 h 106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988" h="106604">
                        <a:moveTo>
                          <a:pt x="40481" y="0"/>
                        </a:moveTo>
                        <a:cubicBezTo>
                          <a:pt x="53975" y="23812"/>
                          <a:pt x="81756" y="23813"/>
                          <a:pt x="102394" y="35719"/>
                        </a:cubicBezTo>
                        <a:lnTo>
                          <a:pt x="142875" y="28575"/>
                        </a:lnTo>
                        <a:lnTo>
                          <a:pt x="147638" y="11906"/>
                        </a:lnTo>
                        <a:lnTo>
                          <a:pt x="197644" y="66675"/>
                        </a:lnTo>
                        <a:cubicBezTo>
                          <a:pt x="223838" y="73025"/>
                          <a:pt x="252413" y="67470"/>
                          <a:pt x="273844" y="90488"/>
                        </a:cubicBezTo>
                        <a:lnTo>
                          <a:pt x="280988" y="104775"/>
                        </a:lnTo>
                        <a:cubicBezTo>
                          <a:pt x="187325" y="112713"/>
                          <a:pt x="100806" y="94456"/>
                          <a:pt x="0" y="57150"/>
                        </a:cubicBezTo>
                        <a:lnTo>
                          <a:pt x="40481" y="0"/>
                        </a:ln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80F39EFA-142C-4421-8BEA-8F35A33CA2D6}"/>
                    </a:ext>
                  </a:extLst>
                </p:cNvPr>
                <p:cNvGrpSpPr/>
                <p:nvPr/>
              </p:nvGrpSpPr>
              <p:grpSpPr>
                <a:xfrm rot="20977034">
                  <a:off x="14975494" y="6647019"/>
                  <a:ext cx="347121" cy="163366"/>
                  <a:chOff x="3496916" y="4688683"/>
                  <a:chExt cx="282128" cy="142874"/>
                </a:xfrm>
                <a:effectLst>
                  <a:outerShdw blurRad="50800" dist="12700" dir="5400000" algn="t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D75037C3-2905-412C-94B8-C1F2A8048BDC}"/>
                      </a:ext>
                    </a:extLst>
                  </p:cNvPr>
                  <p:cNvSpPr/>
                  <p:nvPr/>
                </p:nvSpPr>
                <p:spPr>
                  <a:xfrm>
                    <a:off x="3496916" y="4748853"/>
                    <a:ext cx="273844" cy="82704"/>
                  </a:xfrm>
                  <a:custGeom>
                    <a:avLst/>
                    <a:gdLst>
                      <a:gd name="connsiteX0" fmla="*/ 0 w 273844"/>
                      <a:gd name="connsiteY0" fmla="*/ 0 h 92869"/>
                      <a:gd name="connsiteX1" fmla="*/ 0 w 273844"/>
                      <a:gd name="connsiteY1" fmla="*/ 35719 h 92869"/>
                      <a:gd name="connsiteX2" fmla="*/ 154781 w 273844"/>
                      <a:gd name="connsiteY2" fmla="*/ 92869 h 92869"/>
                      <a:gd name="connsiteX3" fmla="*/ 273844 w 273844"/>
                      <a:gd name="connsiteY3" fmla="*/ 85725 h 92869"/>
                      <a:gd name="connsiteX4" fmla="*/ 273844 w 273844"/>
                      <a:gd name="connsiteY4" fmla="*/ 50006 h 92869"/>
                      <a:gd name="connsiteX5" fmla="*/ 0 w 273844"/>
                      <a:gd name="connsiteY5" fmla="*/ 0 h 9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3844" h="92869">
                        <a:moveTo>
                          <a:pt x="0" y="0"/>
                        </a:moveTo>
                        <a:lnTo>
                          <a:pt x="0" y="35719"/>
                        </a:lnTo>
                        <a:lnTo>
                          <a:pt x="154781" y="92869"/>
                        </a:lnTo>
                        <a:lnTo>
                          <a:pt x="273844" y="85725"/>
                        </a:lnTo>
                        <a:lnTo>
                          <a:pt x="273844" y="500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7F4F1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7E38EAE1-FF62-4EBF-98E0-05BAE0B657AD}"/>
                      </a:ext>
                    </a:extLst>
                  </p:cNvPr>
                  <p:cNvSpPr/>
                  <p:nvPr/>
                </p:nvSpPr>
                <p:spPr>
                  <a:xfrm>
                    <a:off x="3498056" y="4688683"/>
                    <a:ext cx="280988" cy="106604"/>
                  </a:xfrm>
                  <a:custGeom>
                    <a:avLst/>
                    <a:gdLst>
                      <a:gd name="connsiteX0" fmla="*/ 19050 w 259557"/>
                      <a:gd name="connsiteY0" fmla="*/ 0 h 104775"/>
                      <a:gd name="connsiteX1" fmla="*/ 80963 w 259557"/>
                      <a:gd name="connsiteY1" fmla="*/ 35719 h 104775"/>
                      <a:gd name="connsiteX2" fmla="*/ 121444 w 259557"/>
                      <a:gd name="connsiteY2" fmla="*/ 28575 h 104775"/>
                      <a:gd name="connsiteX3" fmla="*/ 126207 w 259557"/>
                      <a:gd name="connsiteY3" fmla="*/ 11906 h 104775"/>
                      <a:gd name="connsiteX4" fmla="*/ 173832 w 259557"/>
                      <a:gd name="connsiteY4" fmla="*/ 71438 h 104775"/>
                      <a:gd name="connsiteX5" fmla="*/ 252413 w 259557"/>
                      <a:gd name="connsiteY5" fmla="*/ 90488 h 104775"/>
                      <a:gd name="connsiteX6" fmla="*/ 259557 w 259557"/>
                      <a:gd name="connsiteY6" fmla="*/ 104775 h 104775"/>
                      <a:gd name="connsiteX7" fmla="*/ 0 w 259557"/>
                      <a:gd name="connsiteY7" fmla="*/ 61913 h 104775"/>
                      <a:gd name="connsiteX8" fmla="*/ 19050 w 259557"/>
                      <a:gd name="connsiteY8" fmla="*/ 0 h 104775"/>
                      <a:gd name="connsiteX0" fmla="*/ 30956 w 271463"/>
                      <a:gd name="connsiteY0" fmla="*/ 0 h 104775"/>
                      <a:gd name="connsiteX1" fmla="*/ 92869 w 271463"/>
                      <a:gd name="connsiteY1" fmla="*/ 35719 h 104775"/>
                      <a:gd name="connsiteX2" fmla="*/ 133350 w 271463"/>
                      <a:gd name="connsiteY2" fmla="*/ 28575 h 104775"/>
                      <a:gd name="connsiteX3" fmla="*/ 138113 w 271463"/>
                      <a:gd name="connsiteY3" fmla="*/ 11906 h 104775"/>
                      <a:gd name="connsiteX4" fmla="*/ 185738 w 271463"/>
                      <a:gd name="connsiteY4" fmla="*/ 71438 h 104775"/>
                      <a:gd name="connsiteX5" fmla="*/ 264319 w 271463"/>
                      <a:gd name="connsiteY5" fmla="*/ 90488 h 104775"/>
                      <a:gd name="connsiteX6" fmla="*/ 271463 w 271463"/>
                      <a:gd name="connsiteY6" fmla="*/ 104775 h 104775"/>
                      <a:gd name="connsiteX7" fmla="*/ 0 w 271463"/>
                      <a:gd name="connsiteY7" fmla="*/ 64294 h 104775"/>
                      <a:gd name="connsiteX8" fmla="*/ 30956 w 271463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5263 w 280988"/>
                      <a:gd name="connsiteY4" fmla="*/ 71438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5263 w 280988"/>
                      <a:gd name="connsiteY4" fmla="*/ 71438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5263 w 280988"/>
                      <a:gd name="connsiteY4" fmla="*/ 71438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5263 w 280988"/>
                      <a:gd name="connsiteY4" fmla="*/ 71438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4775"/>
                      <a:gd name="connsiteX1" fmla="*/ 102394 w 280988"/>
                      <a:gd name="connsiteY1" fmla="*/ 35719 h 104775"/>
                      <a:gd name="connsiteX2" fmla="*/ 142875 w 280988"/>
                      <a:gd name="connsiteY2" fmla="*/ 28575 h 104775"/>
                      <a:gd name="connsiteX3" fmla="*/ 147638 w 280988"/>
                      <a:gd name="connsiteY3" fmla="*/ 11906 h 104775"/>
                      <a:gd name="connsiteX4" fmla="*/ 197644 w 280988"/>
                      <a:gd name="connsiteY4" fmla="*/ 66675 h 104775"/>
                      <a:gd name="connsiteX5" fmla="*/ 273844 w 280988"/>
                      <a:gd name="connsiteY5" fmla="*/ 90488 h 104775"/>
                      <a:gd name="connsiteX6" fmla="*/ 280988 w 280988"/>
                      <a:gd name="connsiteY6" fmla="*/ 104775 h 104775"/>
                      <a:gd name="connsiteX7" fmla="*/ 0 w 280988"/>
                      <a:gd name="connsiteY7" fmla="*/ 57150 h 104775"/>
                      <a:gd name="connsiteX8" fmla="*/ 40481 w 280988"/>
                      <a:gd name="connsiteY8" fmla="*/ 0 h 104775"/>
                      <a:gd name="connsiteX0" fmla="*/ 40481 w 280988"/>
                      <a:gd name="connsiteY0" fmla="*/ 0 h 105813"/>
                      <a:gd name="connsiteX1" fmla="*/ 102394 w 280988"/>
                      <a:gd name="connsiteY1" fmla="*/ 35719 h 105813"/>
                      <a:gd name="connsiteX2" fmla="*/ 142875 w 280988"/>
                      <a:gd name="connsiteY2" fmla="*/ 28575 h 105813"/>
                      <a:gd name="connsiteX3" fmla="*/ 147638 w 280988"/>
                      <a:gd name="connsiteY3" fmla="*/ 11906 h 105813"/>
                      <a:gd name="connsiteX4" fmla="*/ 197644 w 280988"/>
                      <a:gd name="connsiteY4" fmla="*/ 66675 h 105813"/>
                      <a:gd name="connsiteX5" fmla="*/ 273844 w 280988"/>
                      <a:gd name="connsiteY5" fmla="*/ 90488 h 105813"/>
                      <a:gd name="connsiteX6" fmla="*/ 280988 w 280988"/>
                      <a:gd name="connsiteY6" fmla="*/ 104775 h 105813"/>
                      <a:gd name="connsiteX7" fmla="*/ 0 w 280988"/>
                      <a:gd name="connsiteY7" fmla="*/ 57150 h 105813"/>
                      <a:gd name="connsiteX8" fmla="*/ 40481 w 280988"/>
                      <a:gd name="connsiteY8" fmla="*/ 0 h 105813"/>
                      <a:gd name="connsiteX0" fmla="*/ 40481 w 280988"/>
                      <a:gd name="connsiteY0" fmla="*/ 0 h 106604"/>
                      <a:gd name="connsiteX1" fmla="*/ 102394 w 280988"/>
                      <a:gd name="connsiteY1" fmla="*/ 35719 h 106604"/>
                      <a:gd name="connsiteX2" fmla="*/ 142875 w 280988"/>
                      <a:gd name="connsiteY2" fmla="*/ 28575 h 106604"/>
                      <a:gd name="connsiteX3" fmla="*/ 147638 w 280988"/>
                      <a:gd name="connsiteY3" fmla="*/ 11906 h 106604"/>
                      <a:gd name="connsiteX4" fmla="*/ 197644 w 280988"/>
                      <a:gd name="connsiteY4" fmla="*/ 66675 h 106604"/>
                      <a:gd name="connsiteX5" fmla="*/ 273844 w 280988"/>
                      <a:gd name="connsiteY5" fmla="*/ 90488 h 106604"/>
                      <a:gd name="connsiteX6" fmla="*/ 280988 w 280988"/>
                      <a:gd name="connsiteY6" fmla="*/ 104775 h 106604"/>
                      <a:gd name="connsiteX7" fmla="*/ 0 w 280988"/>
                      <a:gd name="connsiteY7" fmla="*/ 57150 h 106604"/>
                      <a:gd name="connsiteX8" fmla="*/ 40481 w 280988"/>
                      <a:gd name="connsiteY8" fmla="*/ 0 h 106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988" h="106604">
                        <a:moveTo>
                          <a:pt x="40481" y="0"/>
                        </a:moveTo>
                        <a:cubicBezTo>
                          <a:pt x="53975" y="23812"/>
                          <a:pt x="81756" y="23813"/>
                          <a:pt x="102394" y="35719"/>
                        </a:cubicBezTo>
                        <a:lnTo>
                          <a:pt x="142875" y="28575"/>
                        </a:lnTo>
                        <a:lnTo>
                          <a:pt x="147638" y="11906"/>
                        </a:lnTo>
                        <a:lnTo>
                          <a:pt x="197644" y="66675"/>
                        </a:lnTo>
                        <a:cubicBezTo>
                          <a:pt x="223838" y="73025"/>
                          <a:pt x="252413" y="67470"/>
                          <a:pt x="273844" y="90488"/>
                        </a:cubicBezTo>
                        <a:lnTo>
                          <a:pt x="280988" y="104775"/>
                        </a:lnTo>
                        <a:cubicBezTo>
                          <a:pt x="187325" y="112713"/>
                          <a:pt x="100806" y="94456"/>
                          <a:pt x="0" y="57150"/>
                        </a:cubicBezTo>
                        <a:lnTo>
                          <a:pt x="40481" y="0"/>
                        </a:ln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C5A520DC-ABFE-4081-BC2F-97ECF1883285}"/>
                    </a:ext>
                  </a:extLst>
                </p:cNvPr>
                <p:cNvSpPr/>
                <p:nvPr/>
              </p:nvSpPr>
              <p:spPr>
                <a:xfrm rot="10800000">
                  <a:off x="14170639" y="5458927"/>
                  <a:ext cx="156328" cy="108559"/>
                </a:xfrm>
                <a:custGeom>
                  <a:avLst/>
                  <a:gdLst>
                    <a:gd name="connsiteX0" fmla="*/ 0 w 73819"/>
                    <a:gd name="connsiteY0" fmla="*/ 0 h 40481"/>
                    <a:gd name="connsiteX1" fmla="*/ 64294 w 73819"/>
                    <a:gd name="connsiteY1" fmla="*/ 40481 h 40481"/>
                    <a:gd name="connsiteX2" fmla="*/ 73819 w 73819"/>
                    <a:gd name="connsiteY2" fmla="*/ 23812 h 40481"/>
                    <a:gd name="connsiteX3" fmla="*/ 0 w 73819"/>
                    <a:gd name="connsiteY3" fmla="*/ 0 h 40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819" h="40481">
                      <a:moveTo>
                        <a:pt x="0" y="0"/>
                      </a:moveTo>
                      <a:lnTo>
                        <a:pt x="64294" y="40481"/>
                      </a:lnTo>
                      <a:lnTo>
                        <a:pt x="73819" y="238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blipFill>
                  <a:blip r:embed="rId5"/>
                  <a:tile tx="0" ty="0" sx="100000" sy="100000" flip="none" algn="tl"/>
                </a:blip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4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E81570F5-E231-444A-B99F-400BB6355838}"/>
                    </a:ext>
                  </a:extLst>
                </p:cNvPr>
                <p:cNvSpPr/>
                <p:nvPr/>
              </p:nvSpPr>
              <p:spPr>
                <a:xfrm rot="18280665">
                  <a:off x="15320869" y="5537152"/>
                  <a:ext cx="165224" cy="83165"/>
                </a:xfrm>
                <a:custGeom>
                  <a:avLst/>
                  <a:gdLst>
                    <a:gd name="connsiteX0" fmla="*/ 0 w 73819"/>
                    <a:gd name="connsiteY0" fmla="*/ 0 h 40481"/>
                    <a:gd name="connsiteX1" fmla="*/ 64294 w 73819"/>
                    <a:gd name="connsiteY1" fmla="*/ 40481 h 40481"/>
                    <a:gd name="connsiteX2" fmla="*/ 73819 w 73819"/>
                    <a:gd name="connsiteY2" fmla="*/ 23812 h 40481"/>
                    <a:gd name="connsiteX3" fmla="*/ 0 w 73819"/>
                    <a:gd name="connsiteY3" fmla="*/ 0 h 40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819" h="40481">
                      <a:moveTo>
                        <a:pt x="0" y="0"/>
                      </a:moveTo>
                      <a:lnTo>
                        <a:pt x="64294" y="40481"/>
                      </a:lnTo>
                      <a:lnTo>
                        <a:pt x="73819" y="238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blipFill>
                  <a:blip r:embed="rId5"/>
                  <a:tile tx="0" ty="0" sx="100000" sy="100000" flip="none" algn="tl"/>
                </a:blip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4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Rectangle 52">
                  <a:extLst>
                    <a:ext uri="{FF2B5EF4-FFF2-40B4-BE49-F238E27FC236}">
                      <a16:creationId xmlns:a16="http://schemas.microsoft.com/office/drawing/2014/main" id="{A343C4B1-E4A1-4CB1-8DAA-686B2DE771FF}"/>
                    </a:ext>
                  </a:extLst>
                </p:cNvPr>
                <p:cNvSpPr/>
                <p:nvPr/>
              </p:nvSpPr>
              <p:spPr>
                <a:xfrm>
                  <a:off x="14541557" y="5451667"/>
                  <a:ext cx="684080" cy="69701"/>
                </a:xfrm>
                <a:custGeom>
                  <a:avLst/>
                  <a:gdLst>
                    <a:gd name="connsiteX0" fmla="*/ 0 w 424896"/>
                    <a:gd name="connsiteY0" fmla="*/ 0 h 45719"/>
                    <a:gd name="connsiteX1" fmla="*/ 424896 w 424896"/>
                    <a:gd name="connsiteY1" fmla="*/ 0 h 45719"/>
                    <a:gd name="connsiteX2" fmla="*/ 424896 w 424896"/>
                    <a:gd name="connsiteY2" fmla="*/ 45719 h 45719"/>
                    <a:gd name="connsiteX3" fmla="*/ 0 w 424896"/>
                    <a:gd name="connsiteY3" fmla="*/ 45719 h 45719"/>
                    <a:gd name="connsiteX4" fmla="*/ 0 w 424896"/>
                    <a:gd name="connsiteY4" fmla="*/ 0 h 45719"/>
                    <a:gd name="connsiteX0" fmla="*/ 16668 w 441564"/>
                    <a:gd name="connsiteY0" fmla="*/ 0 h 45719"/>
                    <a:gd name="connsiteX1" fmla="*/ 441564 w 441564"/>
                    <a:gd name="connsiteY1" fmla="*/ 0 h 45719"/>
                    <a:gd name="connsiteX2" fmla="*/ 441564 w 441564"/>
                    <a:gd name="connsiteY2" fmla="*/ 45719 h 45719"/>
                    <a:gd name="connsiteX3" fmla="*/ 0 w 441564"/>
                    <a:gd name="connsiteY3" fmla="*/ 43338 h 45719"/>
                    <a:gd name="connsiteX4" fmla="*/ 16668 w 441564"/>
                    <a:gd name="connsiteY4" fmla="*/ 0 h 45719"/>
                    <a:gd name="connsiteX0" fmla="*/ 16668 w 448707"/>
                    <a:gd name="connsiteY0" fmla="*/ 0 h 45719"/>
                    <a:gd name="connsiteX1" fmla="*/ 441564 w 448707"/>
                    <a:gd name="connsiteY1" fmla="*/ 0 h 45719"/>
                    <a:gd name="connsiteX2" fmla="*/ 448707 w 448707"/>
                    <a:gd name="connsiteY2" fmla="*/ 45719 h 45719"/>
                    <a:gd name="connsiteX3" fmla="*/ 0 w 448707"/>
                    <a:gd name="connsiteY3" fmla="*/ 43338 h 45719"/>
                    <a:gd name="connsiteX4" fmla="*/ 16668 w 448707"/>
                    <a:gd name="connsiteY4" fmla="*/ 0 h 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07" h="45719">
                      <a:moveTo>
                        <a:pt x="16668" y="0"/>
                      </a:moveTo>
                      <a:lnTo>
                        <a:pt x="441564" y="0"/>
                      </a:lnTo>
                      <a:lnTo>
                        <a:pt x="448707" y="45719"/>
                      </a:lnTo>
                      <a:lnTo>
                        <a:pt x="0" y="43338"/>
                      </a:lnTo>
                      <a:lnTo>
                        <a:pt x="16668" y="0"/>
                      </a:lnTo>
                      <a:close/>
                    </a:path>
                  </a:pathLst>
                </a:custGeom>
                <a:blipFill>
                  <a:blip r:embed="rId5"/>
                  <a:tile tx="0" ty="0" sx="100000" sy="100000" flip="none" algn="tl"/>
                </a:blip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4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5C91D87F-F4FA-430B-874E-A9CCD7C84E06}"/>
                    </a:ext>
                  </a:extLst>
                </p:cNvPr>
                <p:cNvSpPr/>
                <p:nvPr/>
              </p:nvSpPr>
              <p:spPr>
                <a:xfrm>
                  <a:off x="15132050" y="5156200"/>
                  <a:ext cx="146050" cy="444500"/>
                </a:xfrm>
                <a:custGeom>
                  <a:avLst/>
                  <a:gdLst>
                    <a:gd name="connsiteX0" fmla="*/ 0 w 146050"/>
                    <a:gd name="connsiteY0" fmla="*/ 0 h 444500"/>
                    <a:gd name="connsiteX1" fmla="*/ 76200 w 146050"/>
                    <a:gd name="connsiteY1" fmla="*/ 444500 h 444500"/>
                    <a:gd name="connsiteX2" fmla="*/ 146050 w 146050"/>
                    <a:gd name="connsiteY2" fmla="*/ 400050 h 444500"/>
                    <a:gd name="connsiteX3" fmla="*/ 0 w 146050"/>
                    <a:gd name="connsiteY3" fmla="*/ 0 h 44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050" h="444500">
                      <a:moveTo>
                        <a:pt x="0" y="0"/>
                      </a:moveTo>
                      <a:lnTo>
                        <a:pt x="76200" y="444500"/>
                      </a:lnTo>
                      <a:lnTo>
                        <a:pt x="146050" y="4000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7237E49E-537F-4C0C-904A-E8DD11E1AC3C}"/>
                    </a:ext>
                  </a:extLst>
                </p:cNvPr>
                <p:cNvSpPr/>
                <p:nvPr/>
              </p:nvSpPr>
              <p:spPr>
                <a:xfrm>
                  <a:off x="14192700" y="4709849"/>
                  <a:ext cx="1034337" cy="887623"/>
                </a:xfrm>
                <a:custGeom>
                  <a:avLst/>
                  <a:gdLst>
                    <a:gd name="connsiteX0" fmla="*/ 76200 w 871538"/>
                    <a:gd name="connsiteY0" fmla="*/ 723900 h 795338"/>
                    <a:gd name="connsiteX1" fmla="*/ 342900 w 871538"/>
                    <a:gd name="connsiteY1" fmla="*/ 285750 h 795338"/>
                    <a:gd name="connsiteX2" fmla="*/ 385763 w 871538"/>
                    <a:gd name="connsiteY2" fmla="*/ 492919 h 795338"/>
                    <a:gd name="connsiteX3" fmla="*/ 371475 w 871538"/>
                    <a:gd name="connsiteY3" fmla="*/ 792956 h 795338"/>
                    <a:gd name="connsiteX4" fmla="*/ 816769 w 871538"/>
                    <a:gd name="connsiteY4" fmla="*/ 795338 h 795338"/>
                    <a:gd name="connsiteX5" fmla="*/ 809625 w 871538"/>
                    <a:gd name="connsiteY5" fmla="*/ 378619 h 795338"/>
                    <a:gd name="connsiteX6" fmla="*/ 871538 w 871538"/>
                    <a:gd name="connsiteY6" fmla="*/ 292894 h 795338"/>
                    <a:gd name="connsiteX7" fmla="*/ 823913 w 871538"/>
                    <a:gd name="connsiteY7" fmla="*/ 197644 h 795338"/>
                    <a:gd name="connsiteX8" fmla="*/ 809625 w 871538"/>
                    <a:gd name="connsiteY8" fmla="*/ 47625 h 795338"/>
                    <a:gd name="connsiteX9" fmla="*/ 707232 w 871538"/>
                    <a:gd name="connsiteY9" fmla="*/ 38100 h 795338"/>
                    <a:gd name="connsiteX10" fmla="*/ 692944 w 871538"/>
                    <a:gd name="connsiteY10" fmla="*/ 0 h 795338"/>
                    <a:gd name="connsiteX11" fmla="*/ 673894 w 871538"/>
                    <a:gd name="connsiteY11" fmla="*/ 28575 h 795338"/>
                    <a:gd name="connsiteX12" fmla="*/ 654844 w 871538"/>
                    <a:gd name="connsiteY12" fmla="*/ 204788 h 795338"/>
                    <a:gd name="connsiteX13" fmla="*/ 585788 w 871538"/>
                    <a:gd name="connsiteY13" fmla="*/ 33338 h 795338"/>
                    <a:gd name="connsiteX14" fmla="*/ 576263 w 871538"/>
                    <a:gd name="connsiteY14" fmla="*/ 97631 h 795338"/>
                    <a:gd name="connsiteX15" fmla="*/ 447675 w 871538"/>
                    <a:gd name="connsiteY15" fmla="*/ 30956 h 795338"/>
                    <a:gd name="connsiteX16" fmla="*/ 300038 w 871538"/>
                    <a:gd name="connsiteY16" fmla="*/ 45244 h 795338"/>
                    <a:gd name="connsiteX17" fmla="*/ 0 w 871538"/>
                    <a:gd name="connsiteY17" fmla="*/ 690563 h 795338"/>
                    <a:gd name="connsiteX18" fmla="*/ 76200 w 871538"/>
                    <a:gd name="connsiteY18" fmla="*/ 723900 h 795338"/>
                    <a:gd name="connsiteX0" fmla="*/ 76200 w 871538"/>
                    <a:gd name="connsiteY0" fmla="*/ 723900 h 795338"/>
                    <a:gd name="connsiteX1" fmla="*/ 342900 w 871538"/>
                    <a:gd name="connsiteY1" fmla="*/ 285750 h 795338"/>
                    <a:gd name="connsiteX2" fmla="*/ 385763 w 871538"/>
                    <a:gd name="connsiteY2" fmla="*/ 492919 h 795338"/>
                    <a:gd name="connsiteX3" fmla="*/ 371475 w 871538"/>
                    <a:gd name="connsiteY3" fmla="*/ 792956 h 795338"/>
                    <a:gd name="connsiteX4" fmla="*/ 816769 w 871538"/>
                    <a:gd name="connsiteY4" fmla="*/ 795338 h 795338"/>
                    <a:gd name="connsiteX5" fmla="*/ 809625 w 871538"/>
                    <a:gd name="connsiteY5" fmla="*/ 378619 h 795338"/>
                    <a:gd name="connsiteX6" fmla="*/ 871538 w 871538"/>
                    <a:gd name="connsiteY6" fmla="*/ 292894 h 795338"/>
                    <a:gd name="connsiteX7" fmla="*/ 823913 w 871538"/>
                    <a:gd name="connsiteY7" fmla="*/ 197644 h 795338"/>
                    <a:gd name="connsiteX8" fmla="*/ 809625 w 871538"/>
                    <a:gd name="connsiteY8" fmla="*/ 47625 h 795338"/>
                    <a:gd name="connsiteX9" fmla="*/ 707232 w 871538"/>
                    <a:gd name="connsiteY9" fmla="*/ 38100 h 795338"/>
                    <a:gd name="connsiteX10" fmla="*/ 692944 w 871538"/>
                    <a:gd name="connsiteY10" fmla="*/ 0 h 795338"/>
                    <a:gd name="connsiteX11" fmla="*/ 673894 w 871538"/>
                    <a:gd name="connsiteY11" fmla="*/ 28575 h 795338"/>
                    <a:gd name="connsiteX12" fmla="*/ 654844 w 871538"/>
                    <a:gd name="connsiteY12" fmla="*/ 204788 h 795338"/>
                    <a:gd name="connsiteX13" fmla="*/ 585788 w 871538"/>
                    <a:gd name="connsiteY13" fmla="*/ 33338 h 795338"/>
                    <a:gd name="connsiteX14" fmla="*/ 576263 w 871538"/>
                    <a:gd name="connsiteY14" fmla="*/ 97631 h 795338"/>
                    <a:gd name="connsiteX15" fmla="*/ 447675 w 871538"/>
                    <a:gd name="connsiteY15" fmla="*/ 30956 h 795338"/>
                    <a:gd name="connsiteX16" fmla="*/ 300038 w 871538"/>
                    <a:gd name="connsiteY16" fmla="*/ 45244 h 795338"/>
                    <a:gd name="connsiteX17" fmla="*/ 0 w 871538"/>
                    <a:gd name="connsiteY17" fmla="*/ 690563 h 795338"/>
                    <a:gd name="connsiteX18" fmla="*/ 76200 w 871538"/>
                    <a:gd name="connsiteY18" fmla="*/ 723900 h 795338"/>
                    <a:gd name="connsiteX0" fmla="*/ 76200 w 871538"/>
                    <a:gd name="connsiteY0" fmla="*/ 723900 h 795338"/>
                    <a:gd name="connsiteX1" fmla="*/ 342900 w 871538"/>
                    <a:gd name="connsiteY1" fmla="*/ 285750 h 795338"/>
                    <a:gd name="connsiteX2" fmla="*/ 385763 w 871538"/>
                    <a:gd name="connsiteY2" fmla="*/ 492919 h 795338"/>
                    <a:gd name="connsiteX3" fmla="*/ 371475 w 871538"/>
                    <a:gd name="connsiteY3" fmla="*/ 792956 h 795338"/>
                    <a:gd name="connsiteX4" fmla="*/ 816769 w 871538"/>
                    <a:gd name="connsiteY4" fmla="*/ 795338 h 795338"/>
                    <a:gd name="connsiteX5" fmla="*/ 809625 w 871538"/>
                    <a:gd name="connsiteY5" fmla="*/ 378619 h 795338"/>
                    <a:gd name="connsiteX6" fmla="*/ 871538 w 871538"/>
                    <a:gd name="connsiteY6" fmla="*/ 292894 h 795338"/>
                    <a:gd name="connsiteX7" fmla="*/ 823913 w 871538"/>
                    <a:gd name="connsiteY7" fmla="*/ 197644 h 795338"/>
                    <a:gd name="connsiteX8" fmla="*/ 809625 w 871538"/>
                    <a:gd name="connsiteY8" fmla="*/ 47625 h 795338"/>
                    <a:gd name="connsiteX9" fmla="*/ 707232 w 871538"/>
                    <a:gd name="connsiteY9" fmla="*/ 38100 h 795338"/>
                    <a:gd name="connsiteX10" fmla="*/ 692944 w 871538"/>
                    <a:gd name="connsiteY10" fmla="*/ 0 h 795338"/>
                    <a:gd name="connsiteX11" fmla="*/ 673894 w 871538"/>
                    <a:gd name="connsiteY11" fmla="*/ 28575 h 795338"/>
                    <a:gd name="connsiteX12" fmla="*/ 654844 w 871538"/>
                    <a:gd name="connsiteY12" fmla="*/ 204788 h 795338"/>
                    <a:gd name="connsiteX13" fmla="*/ 585788 w 871538"/>
                    <a:gd name="connsiteY13" fmla="*/ 33338 h 795338"/>
                    <a:gd name="connsiteX14" fmla="*/ 576263 w 871538"/>
                    <a:gd name="connsiteY14" fmla="*/ 97631 h 795338"/>
                    <a:gd name="connsiteX15" fmla="*/ 447675 w 871538"/>
                    <a:gd name="connsiteY15" fmla="*/ 30956 h 795338"/>
                    <a:gd name="connsiteX16" fmla="*/ 300038 w 871538"/>
                    <a:gd name="connsiteY16" fmla="*/ 45244 h 795338"/>
                    <a:gd name="connsiteX17" fmla="*/ 0 w 871538"/>
                    <a:gd name="connsiteY17" fmla="*/ 690563 h 795338"/>
                    <a:gd name="connsiteX18" fmla="*/ 76200 w 871538"/>
                    <a:gd name="connsiteY18" fmla="*/ 723900 h 795338"/>
                    <a:gd name="connsiteX0" fmla="*/ 76200 w 871538"/>
                    <a:gd name="connsiteY0" fmla="*/ 723900 h 795338"/>
                    <a:gd name="connsiteX1" fmla="*/ 342900 w 871538"/>
                    <a:gd name="connsiteY1" fmla="*/ 285750 h 795338"/>
                    <a:gd name="connsiteX2" fmla="*/ 385763 w 871538"/>
                    <a:gd name="connsiteY2" fmla="*/ 492919 h 795338"/>
                    <a:gd name="connsiteX3" fmla="*/ 371475 w 871538"/>
                    <a:gd name="connsiteY3" fmla="*/ 792956 h 795338"/>
                    <a:gd name="connsiteX4" fmla="*/ 816769 w 871538"/>
                    <a:gd name="connsiteY4" fmla="*/ 795338 h 795338"/>
                    <a:gd name="connsiteX5" fmla="*/ 809625 w 871538"/>
                    <a:gd name="connsiteY5" fmla="*/ 378619 h 795338"/>
                    <a:gd name="connsiteX6" fmla="*/ 871538 w 871538"/>
                    <a:gd name="connsiteY6" fmla="*/ 292894 h 795338"/>
                    <a:gd name="connsiteX7" fmla="*/ 823913 w 871538"/>
                    <a:gd name="connsiteY7" fmla="*/ 197644 h 795338"/>
                    <a:gd name="connsiteX8" fmla="*/ 809625 w 871538"/>
                    <a:gd name="connsiteY8" fmla="*/ 47625 h 795338"/>
                    <a:gd name="connsiteX9" fmla="*/ 707232 w 871538"/>
                    <a:gd name="connsiteY9" fmla="*/ 38100 h 795338"/>
                    <a:gd name="connsiteX10" fmla="*/ 692944 w 871538"/>
                    <a:gd name="connsiteY10" fmla="*/ 0 h 795338"/>
                    <a:gd name="connsiteX11" fmla="*/ 673894 w 871538"/>
                    <a:gd name="connsiteY11" fmla="*/ 28575 h 795338"/>
                    <a:gd name="connsiteX12" fmla="*/ 654844 w 871538"/>
                    <a:gd name="connsiteY12" fmla="*/ 204788 h 795338"/>
                    <a:gd name="connsiteX13" fmla="*/ 585788 w 871538"/>
                    <a:gd name="connsiteY13" fmla="*/ 33338 h 795338"/>
                    <a:gd name="connsiteX14" fmla="*/ 576263 w 871538"/>
                    <a:gd name="connsiteY14" fmla="*/ 97631 h 795338"/>
                    <a:gd name="connsiteX15" fmla="*/ 447675 w 871538"/>
                    <a:gd name="connsiteY15" fmla="*/ 30956 h 795338"/>
                    <a:gd name="connsiteX16" fmla="*/ 300038 w 871538"/>
                    <a:gd name="connsiteY16" fmla="*/ 45244 h 795338"/>
                    <a:gd name="connsiteX17" fmla="*/ 0 w 871538"/>
                    <a:gd name="connsiteY17" fmla="*/ 690563 h 795338"/>
                    <a:gd name="connsiteX18" fmla="*/ 76200 w 871538"/>
                    <a:gd name="connsiteY18" fmla="*/ 723900 h 795338"/>
                    <a:gd name="connsiteX0" fmla="*/ 76200 w 871538"/>
                    <a:gd name="connsiteY0" fmla="*/ 723900 h 795338"/>
                    <a:gd name="connsiteX1" fmla="*/ 342900 w 871538"/>
                    <a:gd name="connsiteY1" fmla="*/ 285750 h 795338"/>
                    <a:gd name="connsiteX2" fmla="*/ 385763 w 871538"/>
                    <a:gd name="connsiteY2" fmla="*/ 492919 h 795338"/>
                    <a:gd name="connsiteX3" fmla="*/ 371475 w 871538"/>
                    <a:gd name="connsiteY3" fmla="*/ 792956 h 795338"/>
                    <a:gd name="connsiteX4" fmla="*/ 816769 w 871538"/>
                    <a:gd name="connsiteY4" fmla="*/ 795338 h 795338"/>
                    <a:gd name="connsiteX5" fmla="*/ 809625 w 871538"/>
                    <a:gd name="connsiteY5" fmla="*/ 378619 h 795338"/>
                    <a:gd name="connsiteX6" fmla="*/ 871538 w 871538"/>
                    <a:gd name="connsiteY6" fmla="*/ 292894 h 795338"/>
                    <a:gd name="connsiteX7" fmla="*/ 823913 w 871538"/>
                    <a:gd name="connsiteY7" fmla="*/ 197644 h 795338"/>
                    <a:gd name="connsiteX8" fmla="*/ 809625 w 871538"/>
                    <a:gd name="connsiteY8" fmla="*/ 47625 h 795338"/>
                    <a:gd name="connsiteX9" fmla="*/ 707232 w 871538"/>
                    <a:gd name="connsiteY9" fmla="*/ 38100 h 795338"/>
                    <a:gd name="connsiteX10" fmla="*/ 692944 w 871538"/>
                    <a:gd name="connsiteY10" fmla="*/ 0 h 795338"/>
                    <a:gd name="connsiteX11" fmla="*/ 673894 w 871538"/>
                    <a:gd name="connsiteY11" fmla="*/ 28575 h 795338"/>
                    <a:gd name="connsiteX12" fmla="*/ 654844 w 871538"/>
                    <a:gd name="connsiteY12" fmla="*/ 204788 h 795338"/>
                    <a:gd name="connsiteX13" fmla="*/ 585788 w 871538"/>
                    <a:gd name="connsiteY13" fmla="*/ 33338 h 795338"/>
                    <a:gd name="connsiteX14" fmla="*/ 576263 w 871538"/>
                    <a:gd name="connsiteY14" fmla="*/ 97631 h 795338"/>
                    <a:gd name="connsiteX15" fmla="*/ 447675 w 871538"/>
                    <a:gd name="connsiteY15" fmla="*/ 30956 h 795338"/>
                    <a:gd name="connsiteX16" fmla="*/ 300038 w 871538"/>
                    <a:gd name="connsiteY16" fmla="*/ 45244 h 795338"/>
                    <a:gd name="connsiteX17" fmla="*/ 0 w 871538"/>
                    <a:gd name="connsiteY17" fmla="*/ 690563 h 795338"/>
                    <a:gd name="connsiteX18" fmla="*/ 76200 w 871538"/>
                    <a:gd name="connsiteY18" fmla="*/ 723900 h 795338"/>
                    <a:gd name="connsiteX0" fmla="*/ 76200 w 871538"/>
                    <a:gd name="connsiteY0" fmla="*/ 723900 h 795338"/>
                    <a:gd name="connsiteX1" fmla="*/ 342900 w 871538"/>
                    <a:gd name="connsiteY1" fmla="*/ 285750 h 795338"/>
                    <a:gd name="connsiteX2" fmla="*/ 385763 w 871538"/>
                    <a:gd name="connsiteY2" fmla="*/ 492919 h 795338"/>
                    <a:gd name="connsiteX3" fmla="*/ 371475 w 871538"/>
                    <a:gd name="connsiteY3" fmla="*/ 792956 h 795338"/>
                    <a:gd name="connsiteX4" fmla="*/ 816769 w 871538"/>
                    <a:gd name="connsiteY4" fmla="*/ 795338 h 795338"/>
                    <a:gd name="connsiteX5" fmla="*/ 809625 w 871538"/>
                    <a:gd name="connsiteY5" fmla="*/ 378619 h 795338"/>
                    <a:gd name="connsiteX6" fmla="*/ 871538 w 871538"/>
                    <a:gd name="connsiteY6" fmla="*/ 292894 h 795338"/>
                    <a:gd name="connsiteX7" fmla="*/ 823913 w 871538"/>
                    <a:gd name="connsiteY7" fmla="*/ 197644 h 795338"/>
                    <a:gd name="connsiteX8" fmla="*/ 809625 w 871538"/>
                    <a:gd name="connsiteY8" fmla="*/ 47625 h 795338"/>
                    <a:gd name="connsiteX9" fmla="*/ 707232 w 871538"/>
                    <a:gd name="connsiteY9" fmla="*/ 38100 h 795338"/>
                    <a:gd name="connsiteX10" fmla="*/ 692944 w 871538"/>
                    <a:gd name="connsiteY10" fmla="*/ 0 h 795338"/>
                    <a:gd name="connsiteX11" fmla="*/ 673894 w 871538"/>
                    <a:gd name="connsiteY11" fmla="*/ 28575 h 795338"/>
                    <a:gd name="connsiteX12" fmla="*/ 654844 w 871538"/>
                    <a:gd name="connsiteY12" fmla="*/ 204788 h 795338"/>
                    <a:gd name="connsiteX13" fmla="*/ 585788 w 871538"/>
                    <a:gd name="connsiteY13" fmla="*/ 33338 h 795338"/>
                    <a:gd name="connsiteX14" fmla="*/ 576263 w 871538"/>
                    <a:gd name="connsiteY14" fmla="*/ 97631 h 795338"/>
                    <a:gd name="connsiteX15" fmla="*/ 447675 w 871538"/>
                    <a:gd name="connsiteY15" fmla="*/ 30956 h 795338"/>
                    <a:gd name="connsiteX16" fmla="*/ 300038 w 871538"/>
                    <a:gd name="connsiteY16" fmla="*/ 45244 h 795338"/>
                    <a:gd name="connsiteX17" fmla="*/ 0 w 871538"/>
                    <a:gd name="connsiteY17" fmla="*/ 690563 h 795338"/>
                    <a:gd name="connsiteX18" fmla="*/ 76200 w 871538"/>
                    <a:gd name="connsiteY18" fmla="*/ 723900 h 795338"/>
                    <a:gd name="connsiteX0" fmla="*/ 76200 w 871538"/>
                    <a:gd name="connsiteY0" fmla="*/ 723900 h 795338"/>
                    <a:gd name="connsiteX1" fmla="*/ 342900 w 871538"/>
                    <a:gd name="connsiteY1" fmla="*/ 285750 h 795338"/>
                    <a:gd name="connsiteX2" fmla="*/ 385763 w 871538"/>
                    <a:gd name="connsiteY2" fmla="*/ 492919 h 795338"/>
                    <a:gd name="connsiteX3" fmla="*/ 371475 w 871538"/>
                    <a:gd name="connsiteY3" fmla="*/ 792956 h 795338"/>
                    <a:gd name="connsiteX4" fmla="*/ 816769 w 871538"/>
                    <a:gd name="connsiteY4" fmla="*/ 795338 h 795338"/>
                    <a:gd name="connsiteX5" fmla="*/ 809625 w 871538"/>
                    <a:gd name="connsiteY5" fmla="*/ 378619 h 795338"/>
                    <a:gd name="connsiteX6" fmla="*/ 871538 w 871538"/>
                    <a:gd name="connsiteY6" fmla="*/ 292894 h 795338"/>
                    <a:gd name="connsiteX7" fmla="*/ 823913 w 871538"/>
                    <a:gd name="connsiteY7" fmla="*/ 197644 h 795338"/>
                    <a:gd name="connsiteX8" fmla="*/ 809625 w 871538"/>
                    <a:gd name="connsiteY8" fmla="*/ 47625 h 795338"/>
                    <a:gd name="connsiteX9" fmla="*/ 707232 w 871538"/>
                    <a:gd name="connsiteY9" fmla="*/ 38100 h 795338"/>
                    <a:gd name="connsiteX10" fmla="*/ 692944 w 871538"/>
                    <a:gd name="connsiteY10" fmla="*/ 0 h 795338"/>
                    <a:gd name="connsiteX11" fmla="*/ 673894 w 871538"/>
                    <a:gd name="connsiteY11" fmla="*/ 28575 h 795338"/>
                    <a:gd name="connsiteX12" fmla="*/ 654844 w 871538"/>
                    <a:gd name="connsiteY12" fmla="*/ 204788 h 795338"/>
                    <a:gd name="connsiteX13" fmla="*/ 585788 w 871538"/>
                    <a:gd name="connsiteY13" fmla="*/ 33338 h 795338"/>
                    <a:gd name="connsiteX14" fmla="*/ 576263 w 871538"/>
                    <a:gd name="connsiteY14" fmla="*/ 97631 h 795338"/>
                    <a:gd name="connsiteX15" fmla="*/ 447675 w 871538"/>
                    <a:gd name="connsiteY15" fmla="*/ 30956 h 795338"/>
                    <a:gd name="connsiteX16" fmla="*/ 300038 w 871538"/>
                    <a:gd name="connsiteY16" fmla="*/ 45244 h 795338"/>
                    <a:gd name="connsiteX17" fmla="*/ 0 w 871538"/>
                    <a:gd name="connsiteY17" fmla="*/ 690563 h 795338"/>
                    <a:gd name="connsiteX18" fmla="*/ 76200 w 871538"/>
                    <a:gd name="connsiteY18" fmla="*/ 723900 h 795338"/>
                    <a:gd name="connsiteX0" fmla="*/ 76200 w 871552"/>
                    <a:gd name="connsiteY0" fmla="*/ 723900 h 795338"/>
                    <a:gd name="connsiteX1" fmla="*/ 342900 w 871552"/>
                    <a:gd name="connsiteY1" fmla="*/ 285750 h 795338"/>
                    <a:gd name="connsiteX2" fmla="*/ 385763 w 871552"/>
                    <a:gd name="connsiteY2" fmla="*/ 492919 h 795338"/>
                    <a:gd name="connsiteX3" fmla="*/ 371475 w 871552"/>
                    <a:gd name="connsiteY3" fmla="*/ 792956 h 795338"/>
                    <a:gd name="connsiteX4" fmla="*/ 816769 w 871552"/>
                    <a:gd name="connsiteY4" fmla="*/ 795338 h 795338"/>
                    <a:gd name="connsiteX5" fmla="*/ 809625 w 871552"/>
                    <a:gd name="connsiteY5" fmla="*/ 378619 h 795338"/>
                    <a:gd name="connsiteX6" fmla="*/ 871538 w 871552"/>
                    <a:gd name="connsiteY6" fmla="*/ 292894 h 795338"/>
                    <a:gd name="connsiteX7" fmla="*/ 823913 w 871552"/>
                    <a:gd name="connsiteY7" fmla="*/ 197644 h 795338"/>
                    <a:gd name="connsiteX8" fmla="*/ 809625 w 871552"/>
                    <a:gd name="connsiteY8" fmla="*/ 47625 h 795338"/>
                    <a:gd name="connsiteX9" fmla="*/ 707232 w 871552"/>
                    <a:gd name="connsiteY9" fmla="*/ 38100 h 795338"/>
                    <a:gd name="connsiteX10" fmla="*/ 692944 w 871552"/>
                    <a:gd name="connsiteY10" fmla="*/ 0 h 795338"/>
                    <a:gd name="connsiteX11" fmla="*/ 673894 w 871552"/>
                    <a:gd name="connsiteY11" fmla="*/ 28575 h 795338"/>
                    <a:gd name="connsiteX12" fmla="*/ 654844 w 871552"/>
                    <a:gd name="connsiteY12" fmla="*/ 204788 h 795338"/>
                    <a:gd name="connsiteX13" fmla="*/ 585788 w 871552"/>
                    <a:gd name="connsiteY13" fmla="*/ 33338 h 795338"/>
                    <a:gd name="connsiteX14" fmla="*/ 576263 w 871552"/>
                    <a:gd name="connsiteY14" fmla="*/ 97631 h 795338"/>
                    <a:gd name="connsiteX15" fmla="*/ 447675 w 871552"/>
                    <a:gd name="connsiteY15" fmla="*/ 30956 h 795338"/>
                    <a:gd name="connsiteX16" fmla="*/ 300038 w 871552"/>
                    <a:gd name="connsiteY16" fmla="*/ 45244 h 795338"/>
                    <a:gd name="connsiteX17" fmla="*/ 0 w 871552"/>
                    <a:gd name="connsiteY17" fmla="*/ 690563 h 795338"/>
                    <a:gd name="connsiteX18" fmla="*/ 76200 w 871552"/>
                    <a:gd name="connsiteY18" fmla="*/ 723900 h 795338"/>
                    <a:gd name="connsiteX0" fmla="*/ 76200 w 871552"/>
                    <a:gd name="connsiteY0" fmla="*/ 723900 h 795338"/>
                    <a:gd name="connsiteX1" fmla="*/ 342900 w 871552"/>
                    <a:gd name="connsiteY1" fmla="*/ 285750 h 795338"/>
                    <a:gd name="connsiteX2" fmla="*/ 385763 w 871552"/>
                    <a:gd name="connsiteY2" fmla="*/ 492919 h 795338"/>
                    <a:gd name="connsiteX3" fmla="*/ 371475 w 871552"/>
                    <a:gd name="connsiteY3" fmla="*/ 792956 h 795338"/>
                    <a:gd name="connsiteX4" fmla="*/ 816769 w 871552"/>
                    <a:gd name="connsiteY4" fmla="*/ 795338 h 795338"/>
                    <a:gd name="connsiteX5" fmla="*/ 809625 w 871552"/>
                    <a:gd name="connsiteY5" fmla="*/ 378619 h 795338"/>
                    <a:gd name="connsiteX6" fmla="*/ 871538 w 871552"/>
                    <a:gd name="connsiteY6" fmla="*/ 292894 h 795338"/>
                    <a:gd name="connsiteX7" fmla="*/ 823913 w 871552"/>
                    <a:gd name="connsiteY7" fmla="*/ 197644 h 795338"/>
                    <a:gd name="connsiteX8" fmla="*/ 809625 w 871552"/>
                    <a:gd name="connsiteY8" fmla="*/ 47625 h 795338"/>
                    <a:gd name="connsiteX9" fmla="*/ 707232 w 871552"/>
                    <a:gd name="connsiteY9" fmla="*/ 38100 h 795338"/>
                    <a:gd name="connsiteX10" fmla="*/ 692944 w 871552"/>
                    <a:gd name="connsiteY10" fmla="*/ 0 h 795338"/>
                    <a:gd name="connsiteX11" fmla="*/ 673894 w 871552"/>
                    <a:gd name="connsiteY11" fmla="*/ 28575 h 795338"/>
                    <a:gd name="connsiteX12" fmla="*/ 654844 w 871552"/>
                    <a:gd name="connsiteY12" fmla="*/ 204788 h 795338"/>
                    <a:gd name="connsiteX13" fmla="*/ 585788 w 871552"/>
                    <a:gd name="connsiteY13" fmla="*/ 33338 h 795338"/>
                    <a:gd name="connsiteX14" fmla="*/ 576263 w 871552"/>
                    <a:gd name="connsiteY14" fmla="*/ 97631 h 795338"/>
                    <a:gd name="connsiteX15" fmla="*/ 447675 w 871552"/>
                    <a:gd name="connsiteY15" fmla="*/ 30956 h 795338"/>
                    <a:gd name="connsiteX16" fmla="*/ 300038 w 871552"/>
                    <a:gd name="connsiteY16" fmla="*/ 45244 h 795338"/>
                    <a:gd name="connsiteX17" fmla="*/ 0 w 871552"/>
                    <a:gd name="connsiteY17" fmla="*/ 690563 h 795338"/>
                    <a:gd name="connsiteX18" fmla="*/ 76200 w 871552"/>
                    <a:gd name="connsiteY18" fmla="*/ 723900 h 795338"/>
                    <a:gd name="connsiteX0" fmla="*/ 76200 w 871556"/>
                    <a:gd name="connsiteY0" fmla="*/ 723900 h 795338"/>
                    <a:gd name="connsiteX1" fmla="*/ 342900 w 871556"/>
                    <a:gd name="connsiteY1" fmla="*/ 285750 h 795338"/>
                    <a:gd name="connsiteX2" fmla="*/ 385763 w 871556"/>
                    <a:gd name="connsiteY2" fmla="*/ 492919 h 795338"/>
                    <a:gd name="connsiteX3" fmla="*/ 371475 w 871556"/>
                    <a:gd name="connsiteY3" fmla="*/ 792956 h 795338"/>
                    <a:gd name="connsiteX4" fmla="*/ 816769 w 871556"/>
                    <a:gd name="connsiteY4" fmla="*/ 795338 h 795338"/>
                    <a:gd name="connsiteX5" fmla="*/ 809625 w 871556"/>
                    <a:gd name="connsiteY5" fmla="*/ 378619 h 795338"/>
                    <a:gd name="connsiteX6" fmla="*/ 871538 w 871556"/>
                    <a:gd name="connsiteY6" fmla="*/ 292894 h 795338"/>
                    <a:gd name="connsiteX7" fmla="*/ 823913 w 871556"/>
                    <a:gd name="connsiteY7" fmla="*/ 197644 h 795338"/>
                    <a:gd name="connsiteX8" fmla="*/ 809625 w 871556"/>
                    <a:gd name="connsiteY8" fmla="*/ 47625 h 795338"/>
                    <a:gd name="connsiteX9" fmla="*/ 707232 w 871556"/>
                    <a:gd name="connsiteY9" fmla="*/ 38100 h 795338"/>
                    <a:gd name="connsiteX10" fmla="*/ 692944 w 871556"/>
                    <a:gd name="connsiteY10" fmla="*/ 0 h 795338"/>
                    <a:gd name="connsiteX11" fmla="*/ 673894 w 871556"/>
                    <a:gd name="connsiteY11" fmla="*/ 28575 h 795338"/>
                    <a:gd name="connsiteX12" fmla="*/ 654844 w 871556"/>
                    <a:gd name="connsiteY12" fmla="*/ 204788 h 795338"/>
                    <a:gd name="connsiteX13" fmla="*/ 585788 w 871556"/>
                    <a:gd name="connsiteY13" fmla="*/ 33338 h 795338"/>
                    <a:gd name="connsiteX14" fmla="*/ 576263 w 871556"/>
                    <a:gd name="connsiteY14" fmla="*/ 97631 h 795338"/>
                    <a:gd name="connsiteX15" fmla="*/ 447675 w 871556"/>
                    <a:gd name="connsiteY15" fmla="*/ 30956 h 795338"/>
                    <a:gd name="connsiteX16" fmla="*/ 300038 w 871556"/>
                    <a:gd name="connsiteY16" fmla="*/ 45244 h 795338"/>
                    <a:gd name="connsiteX17" fmla="*/ 0 w 871556"/>
                    <a:gd name="connsiteY17" fmla="*/ 690563 h 795338"/>
                    <a:gd name="connsiteX18" fmla="*/ 76200 w 871556"/>
                    <a:gd name="connsiteY18" fmla="*/ 723900 h 795338"/>
                    <a:gd name="connsiteX0" fmla="*/ 76200 w 871556"/>
                    <a:gd name="connsiteY0" fmla="*/ 723900 h 795338"/>
                    <a:gd name="connsiteX1" fmla="*/ 342900 w 871556"/>
                    <a:gd name="connsiteY1" fmla="*/ 285750 h 795338"/>
                    <a:gd name="connsiteX2" fmla="*/ 385763 w 871556"/>
                    <a:gd name="connsiteY2" fmla="*/ 492919 h 795338"/>
                    <a:gd name="connsiteX3" fmla="*/ 371475 w 871556"/>
                    <a:gd name="connsiteY3" fmla="*/ 792956 h 795338"/>
                    <a:gd name="connsiteX4" fmla="*/ 816769 w 871556"/>
                    <a:gd name="connsiteY4" fmla="*/ 795338 h 795338"/>
                    <a:gd name="connsiteX5" fmla="*/ 809625 w 871556"/>
                    <a:gd name="connsiteY5" fmla="*/ 378619 h 795338"/>
                    <a:gd name="connsiteX6" fmla="*/ 871538 w 871556"/>
                    <a:gd name="connsiteY6" fmla="*/ 292894 h 795338"/>
                    <a:gd name="connsiteX7" fmla="*/ 823913 w 871556"/>
                    <a:gd name="connsiteY7" fmla="*/ 197644 h 795338"/>
                    <a:gd name="connsiteX8" fmla="*/ 809625 w 871556"/>
                    <a:gd name="connsiteY8" fmla="*/ 47625 h 795338"/>
                    <a:gd name="connsiteX9" fmla="*/ 707232 w 871556"/>
                    <a:gd name="connsiteY9" fmla="*/ 38100 h 795338"/>
                    <a:gd name="connsiteX10" fmla="*/ 692944 w 871556"/>
                    <a:gd name="connsiteY10" fmla="*/ 0 h 795338"/>
                    <a:gd name="connsiteX11" fmla="*/ 673894 w 871556"/>
                    <a:gd name="connsiteY11" fmla="*/ 28575 h 795338"/>
                    <a:gd name="connsiteX12" fmla="*/ 654844 w 871556"/>
                    <a:gd name="connsiteY12" fmla="*/ 204788 h 795338"/>
                    <a:gd name="connsiteX13" fmla="*/ 585788 w 871556"/>
                    <a:gd name="connsiteY13" fmla="*/ 33338 h 795338"/>
                    <a:gd name="connsiteX14" fmla="*/ 576263 w 871556"/>
                    <a:gd name="connsiteY14" fmla="*/ 97631 h 795338"/>
                    <a:gd name="connsiteX15" fmla="*/ 447675 w 871556"/>
                    <a:gd name="connsiteY15" fmla="*/ 30956 h 795338"/>
                    <a:gd name="connsiteX16" fmla="*/ 300038 w 871556"/>
                    <a:gd name="connsiteY16" fmla="*/ 45244 h 795338"/>
                    <a:gd name="connsiteX17" fmla="*/ 0 w 871556"/>
                    <a:gd name="connsiteY17" fmla="*/ 690563 h 795338"/>
                    <a:gd name="connsiteX18" fmla="*/ 76200 w 871556"/>
                    <a:gd name="connsiteY18" fmla="*/ 723900 h 795338"/>
                    <a:gd name="connsiteX0" fmla="*/ 76200 w 871556"/>
                    <a:gd name="connsiteY0" fmla="*/ 723900 h 795338"/>
                    <a:gd name="connsiteX1" fmla="*/ 342900 w 871556"/>
                    <a:gd name="connsiteY1" fmla="*/ 285750 h 795338"/>
                    <a:gd name="connsiteX2" fmla="*/ 385763 w 871556"/>
                    <a:gd name="connsiteY2" fmla="*/ 492919 h 795338"/>
                    <a:gd name="connsiteX3" fmla="*/ 371475 w 871556"/>
                    <a:gd name="connsiteY3" fmla="*/ 792956 h 795338"/>
                    <a:gd name="connsiteX4" fmla="*/ 816769 w 871556"/>
                    <a:gd name="connsiteY4" fmla="*/ 795338 h 795338"/>
                    <a:gd name="connsiteX5" fmla="*/ 809625 w 871556"/>
                    <a:gd name="connsiteY5" fmla="*/ 378619 h 795338"/>
                    <a:gd name="connsiteX6" fmla="*/ 871538 w 871556"/>
                    <a:gd name="connsiteY6" fmla="*/ 292894 h 795338"/>
                    <a:gd name="connsiteX7" fmla="*/ 823913 w 871556"/>
                    <a:gd name="connsiteY7" fmla="*/ 197644 h 795338"/>
                    <a:gd name="connsiteX8" fmla="*/ 809625 w 871556"/>
                    <a:gd name="connsiteY8" fmla="*/ 47625 h 795338"/>
                    <a:gd name="connsiteX9" fmla="*/ 707232 w 871556"/>
                    <a:gd name="connsiteY9" fmla="*/ 38100 h 795338"/>
                    <a:gd name="connsiteX10" fmla="*/ 692944 w 871556"/>
                    <a:gd name="connsiteY10" fmla="*/ 0 h 795338"/>
                    <a:gd name="connsiteX11" fmla="*/ 673894 w 871556"/>
                    <a:gd name="connsiteY11" fmla="*/ 28575 h 795338"/>
                    <a:gd name="connsiteX12" fmla="*/ 654844 w 871556"/>
                    <a:gd name="connsiteY12" fmla="*/ 204788 h 795338"/>
                    <a:gd name="connsiteX13" fmla="*/ 585788 w 871556"/>
                    <a:gd name="connsiteY13" fmla="*/ 33338 h 795338"/>
                    <a:gd name="connsiteX14" fmla="*/ 576263 w 871556"/>
                    <a:gd name="connsiteY14" fmla="*/ 97631 h 795338"/>
                    <a:gd name="connsiteX15" fmla="*/ 447675 w 871556"/>
                    <a:gd name="connsiteY15" fmla="*/ 30956 h 795338"/>
                    <a:gd name="connsiteX16" fmla="*/ 300038 w 871556"/>
                    <a:gd name="connsiteY16" fmla="*/ 45244 h 795338"/>
                    <a:gd name="connsiteX17" fmla="*/ 0 w 871556"/>
                    <a:gd name="connsiteY17" fmla="*/ 690563 h 795338"/>
                    <a:gd name="connsiteX18" fmla="*/ 76200 w 871556"/>
                    <a:gd name="connsiteY18" fmla="*/ 723900 h 795338"/>
                    <a:gd name="connsiteX0" fmla="*/ 76200 w 871556"/>
                    <a:gd name="connsiteY0" fmla="*/ 723900 h 795338"/>
                    <a:gd name="connsiteX1" fmla="*/ 342900 w 871556"/>
                    <a:gd name="connsiteY1" fmla="*/ 285750 h 795338"/>
                    <a:gd name="connsiteX2" fmla="*/ 381001 w 871556"/>
                    <a:gd name="connsiteY2" fmla="*/ 492919 h 795338"/>
                    <a:gd name="connsiteX3" fmla="*/ 371475 w 871556"/>
                    <a:gd name="connsiteY3" fmla="*/ 792956 h 795338"/>
                    <a:gd name="connsiteX4" fmla="*/ 816769 w 871556"/>
                    <a:gd name="connsiteY4" fmla="*/ 795338 h 795338"/>
                    <a:gd name="connsiteX5" fmla="*/ 809625 w 871556"/>
                    <a:gd name="connsiteY5" fmla="*/ 378619 h 795338"/>
                    <a:gd name="connsiteX6" fmla="*/ 871538 w 871556"/>
                    <a:gd name="connsiteY6" fmla="*/ 292894 h 795338"/>
                    <a:gd name="connsiteX7" fmla="*/ 823913 w 871556"/>
                    <a:gd name="connsiteY7" fmla="*/ 197644 h 795338"/>
                    <a:gd name="connsiteX8" fmla="*/ 809625 w 871556"/>
                    <a:gd name="connsiteY8" fmla="*/ 47625 h 795338"/>
                    <a:gd name="connsiteX9" fmla="*/ 707232 w 871556"/>
                    <a:gd name="connsiteY9" fmla="*/ 38100 h 795338"/>
                    <a:gd name="connsiteX10" fmla="*/ 692944 w 871556"/>
                    <a:gd name="connsiteY10" fmla="*/ 0 h 795338"/>
                    <a:gd name="connsiteX11" fmla="*/ 673894 w 871556"/>
                    <a:gd name="connsiteY11" fmla="*/ 28575 h 795338"/>
                    <a:gd name="connsiteX12" fmla="*/ 654844 w 871556"/>
                    <a:gd name="connsiteY12" fmla="*/ 204788 h 795338"/>
                    <a:gd name="connsiteX13" fmla="*/ 585788 w 871556"/>
                    <a:gd name="connsiteY13" fmla="*/ 33338 h 795338"/>
                    <a:gd name="connsiteX14" fmla="*/ 576263 w 871556"/>
                    <a:gd name="connsiteY14" fmla="*/ 97631 h 795338"/>
                    <a:gd name="connsiteX15" fmla="*/ 447675 w 871556"/>
                    <a:gd name="connsiteY15" fmla="*/ 30956 h 795338"/>
                    <a:gd name="connsiteX16" fmla="*/ 300038 w 871556"/>
                    <a:gd name="connsiteY16" fmla="*/ 45244 h 795338"/>
                    <a:gd name="connsiteX17" fmla="*/ 0 w 871556"/>
                    <a:gd name="connsiteY17" fmla="*/ 690563 h 795338"/>
                    <a:gd name="connsiteX18" fmla="*/ 76200 w 871556"/>
                    <a:gd name="connsiteY18" fmla="*/ 723900 h 795338"/>
                    <a:gd name="connsiteX0" fmla="*/ 76200 w 871556"/>
                    <a:gd name="connsiteY0" fmla="*/ 723900 h 795338"/>
                    <a:gd name="connsiteX1" fmla="*/ 342900 w 871556"/>
                    <a:gd name="connsiteY1" fmla="*/ 285750 h 795338"/>
                    <a:gd name="connsiteX2" fmla="*/ 381001 w 871556"/>
                    <a:gd name="connsiteY2" fmla="*/ 492919 h 795338"/>
                    <a:gd name="connsiteX3" fmla="*/ 371475 w 871556"/>
                    <a:gd name="connsiteY3" fmla="*/ 792956 h 795338"/>
                    <a:gd name="connsiteX4" fmla="*/ 816769 w 871556"/>
                    <a:gd name="connsiteY4" fmla="*/ 795338 h 795338"/>
                    <a:gd name="connsiteX5" fmla="*/ 809625 w 871556"/>
                    <a:gd name="connsiteY5" fmla="*/ 378619 h 795338"/>
                    <a:gd name="connsiteX6" fmla="*/ 871538 w 871556"/>
                    <a:gd name="connsiteY6" fmla="*/ 292894 h 795338"/>
                    <a:gd name="connsiteX7" fmla="*/ 823913 w 871556"/>
                    <a:gd name="connsiteY7" fmla="*/ 197644 h 795338"/>
                    <a:gd name="connsiteX8" fmla="*/ 809625 w 871556"/>
                    <a:gd name="connsiteY8" fmla="*/ 47625 h 795338"/>
                    <a:gd name="connsiteX9" fmla="*/ 707232 w 871556"/>
                    <a:gd name="connsiteY9" fmla="*/ 38100 h 795338"/>
                    <a:gd name="connsiteX10" fmla="*/ 692944 w 871556"/>
                    <a:gd name="connsiteY10" fmla="*/ 0 h 795338"/>
                    <a:gd name="connsiteX11" fmla="*/ 673894 w 871556"/>
                    <a:gd name="connsiteY11" fmla="*/ 28575 h 795338"/>
                    <a:gd name="connsiteX12" fmla="*/ 654844 w 871556"/>
                    <a:gd name="connsiteY12" fmla="*/ 204788 h 795338"/>
                    <a:gd name="connsiteX13" fmla="*/ 585788 w 871556"/>
                    <a:gd name="connsiteY13" fmla="*/ 33338 h 795338"/>
                    <a:gd name="connsiteX14" fmla="*/ 576263 w 871556"/>
                    <a:gd name="connsiteY14" fmla="*/ 97631 h 795338"/>
                    <a:gd name="connsiteX15" fmla="*/ 447675 w 871556"/>
                    <a:gd name="connsiteY15" fmla="*/ 30956 h 795338"/>
                    <a:gd name="connsiteX16" fmla="*/ 300038 w 871556"/>
                    <a:gd name="connsiteY16" fmla="*/ 45244 h 795338"/>
                    <a:gd name="connsiteX17" fmla="*/ 0 w 871556"/>
                    <a:gd name="connsiteY17" fmla="*/ 690563 h 795338"/>
                    <a:gd name="connsiteX18" fmla="*/ 76200 w 871556"/>
                    <a:gd name="connsiteY18" fmla="*/ 723900 h 795338"/>
                    <a:gd name="connsiteX0" fmla="*/ 76200 w 871556"/>
                    <a:gd name="connsiteY0" fmla="*/ 723900 h 795338"/>
                    <a:gd name="connsiteX1" fmla="*/ 342900 w 871556"/>
                    <a:gd name="connsiteY1" fmla="*/ 285750 h 795338"/>
                    <a:gd name="connsiteX2" fmla="*/ 381001 w 871556"/>
                    <a:gd name="connsiteY2" fmla="*/ 492919 h 795338"/>
                    <a:gd name="connsiteX3" fmla="*/ 371475 w 871556"/>
                    <a:gd name="connsiteY3" fmla="*/ 792956 h 795338"/>
                    <a:gd name="connsiteX4" fmla="*/ 816769 w 871556"/>
                    <a:gd name="connsiteY4" fmla="*/ 795338 h 795338"/>
                    <a:gd name="connsiteX5" fmla="*/ 809625 w 871556"/>
                    <a:gd name="connsiteY5" fmla="*/ 378619 h 795338"/>
                    <a:gd name="connsiteX6" fmla="*/ 871538 w 871556"/>
                    <a:gd name="connsiteY6" fmla="*/ 292894 h 795338"/>
                    <a:gd name="connsiteX7" fmla="*/ 823913 w 871556"/>
                    <a:gd name="connsiteY7" fmla="*/ 197644 h 795338"/>
                    <a:gd name="connsiteX8" fmla="*/ 809625 w 871556"/>
                    <a:gd name="connsiteY8" fmla="*/ 47625 h 795338"/>
                    <a:gd name="connsiteX9" fmla="*/ 707232 w 871556"/>
                    <a:gd name="connsiteY9" fmla="*/ 38100 h 795338"/>
                    <a:gd name="connsiteX10" fmla="*/ 692944 w 871556"/>
                    <a:gd name="connsiteY10" fmla="*/ 0 h 795338"/>
                    <a:gd name="connsiteX11" fmla="*/ 673894 w 871556"/>
                    <a:gd name="connsiteY11" fmla="*/ 28575 h 795338"/>
                    <a:gd name="connsiteX12" fmla="*/ 654844 w 871556"/>
                    <a:gd name="connsiteY12" fmla="*/ 204788 h 795338"/>
                    <a:gd name="connsiteX13" fmla="*/ 585788 w 871556"/>
                    <a:gd name="connsiteY13" fmla="*/ 33338 h 795338"/>
                    <a:gd name="connsiteX14" fmla="*/ 576263 w 871556"/>
                    <a:gd name="connsiteY14" fmla="*/ 97631 h 795338"/>
                    <a:gd name="connsiteX15" fmla="*/ 447675 w 871556"/>
                    <a:gd name="connsiteY15" fmla="*/ 30956 h 795338"/>
                    <a:gd name="connsiteX16" fmla="*/ 300038 w 871556"/>
                    <a:gd name="connsiteY16" fmla="*/ 45244 h 795338"/>
                    <a:gd name="connsiteX17" fmla="*/ 0 w 871556"/>
                    <a:gd name="connsiteY17" fmla="*/ 690563 h 795338"/>
                    <a:gd name="connsiteX18" fmla="*/ 76200 w 871556"/>
                    <a:gd name="connsiteY18" fmla="*/ 723900 h 795338"/>
                    <a:gd name="connsiteX0" fmla="*/ 76200 w 871556"/>
                    <a:gd name="connsiteY0" fmla="*/ 723900 h 795338"/>
                    <a:gd name="connsiteX1" fmla="*/ 342900 w 871556"/>
                    <a:gd name="connsiteY1" fmla="*/ 285750 h 795338"/>
                    <a:gd name="connsiteX2" fmla="*/ 381001 w 871556"/>
                    <a:gd name="connsiteY2" fmla="*/ 492919 h 795338"/>
                    <a:gd name="connsiteX3" fmla="*/ 323850 w 871556"/>
                    <a:gd name="connsiteY3" fmla="*/ 773906 h 795338"/>
                    <a:gd name="connsiteX4" fmla="*/ 816769 w 871556"/>
                    <a:gd name="connsiteY4" fmla="*/ 795338 h 795338"/>
                    <a:gd name="connsiteX5" fmla="*/ 809625 w 871556"/>
                    <a:gd name="connsiteY5" fmla="*/ 378619 h 795338"/>
                    <a:gd name="connsiteX6" fmla="*/ 871538 w 871556"/>
                    <a:gd name="connsiteY6" fmla="*/ 292894 h 795338"/>
                    <a:gd name="connsiteX7" fmla="*/ 823913 w 871556"/>
                    <a:gd name="connsiteY7" fmla="*/ 197644 h 795338"/>
                    <a:gd name="connsiteX8" fmla="*/ 809625 w 871556"/>
                    <a:gd name="connsiteY8" fmla="*/ 47625 h 795338"/>
                    <a:gd name="connsiteX9" fmla="*/ 707232 w 871556"/>
                    <a:gd name="connsiteY9" fmla="*/ 38100 h 795338"/>
                    <a:gd name="connsiteX10" fmla="*/ 692944 w 871556"/>
                    <a:gd name="connsiteY10" fmla="*/ 0 h 795338"/>
                    <a:gd name="connsiteX11" fmla="*/ 673894 w 871556"/>
                    <a:gd name="connsiteY11" fmla="*/ 28575 h 795338"/>
                    <a:gd name="connsiteX12" fmla="*/ 654844 w 871556"/>
                    <a:gd name="connsiteY12" fmla="*/ 204788 h 795338"/>
                    <a:gd name="connsiteX13" fmla="*/ 585788 w 871556"/>
                    <a:gd name="connsiteY13" fmla="*/ 33338 h 795338"/>
                    <a:gd name="connsiteX14" fmla="*/ 576263 w 871556"/>
                    <a:gd name="connsiteY14" fmla="*/ 97631 h 795338"/>
                    <a:gd name="connsiteX15" fmla="*/ 447675 w 871556"/>
                    <a:gd name="connsiteY15" fmla="*/ 30956 h 795338"/>
                    <a:gd name="connsiteX16" fmla="*/ 300038 w 871556"/>
                    <a:gd name="connsiteY16" fmla="*/ 45244 h 795338"/>
                    <a:gd name="connsiteX17" fmla="*/ 0 w 871556"/>
                    <a:gd name="connsiteY17" fmla="*/ 690563 h 795338"/>
                    <a:gd name="connsiteX18" fmla="*/ 76200 w 871556"/>
                    <a:gd name="connsiteY18" fmla="*/ 723900 h 795338"/>
                    <a:gd name="connsiteX0" fmla="*/ 76200 w 871556"/>
                    <a:gd name="connsiteY0" fmla="*/ 723900 h 795338"/>
                    <a:gd name="connsiteX1" fmla="*/ 342900 w 871556"/>
                    <a:gd name="connsiteY1" fmla="*/ 285750 h 795338"/>
                    <a:gd name="connsiteX2" fmla="*/ 366713 w 871556"/>
                    <a:gd name="connsiteY2" fmla="*/ 483394 h 795338"/>
                    <a:gd name="connsiteX3" fmla="*/ 323850 w 871556"/>
                    <a:gd name="connsiteY3" fmla="*/ 773906 h 795338"/>
                    <a:gd name="connsiteX4" fmla="*/ 816769 w 871556"/>
                    <a:gd name="connsiteY4" fmla="*/ 795338 h 795338"/>
                    <a:gd name="connsiteX5" fmla="*/ 809625 w 871556"/>
                    <a:gd name="connsiteY5" fmla="*/ 378619 h 795338"/>
                    <a:gd name="connsiteX6" fmla="*/ 871538 w 871556"/>
                    <a:gd name="connsiteY6" fmla="*/ 292894 h 795338"/>
                    <a:gd name="connsiteX7" fmla="*/ 823913 w 871556"/>
                    <a:gd name="connsiteY7" fmla="*/ 197644 h 795338"/>
                    <a:gd name="connsiteX8" fmla="*/ 809625 w 871556"/>
                    <a:gd name="connsiteY8" fmla="*/ 47625 h 795338"/>
                    <a:gd name="connsiteX9" fmla="*/ 707232 w 871556"/>
                    <a:gd name="connsiteY9" fmla="*/ 38100 h 795338"/>
                    <a:gd name="connsiteX10" fmla="*/ 692944 w 871556"/>
                    <a:gd name="connsiteY10" fmla="*/ 0 h 795338"/>
                    <a:gd name="connsiteX11" fmla="*/ 673894 w 871556"/>
                    <a:gd name="connsiteY11" fmla="*/ 28575 h 795338"/>
                    <a:gd name="connsiteX12" fmla="*/ 654844 w 871556"/>
                    <a:gd name="connsiteY12" fmla="*/ 204788 h 795338"/>
                    <a:gd name="connsiteX13" fmla="*/ 585788 w 871556"/>
                    <a:gd name="connsiteY13" fmla="*/ 33338 h 795338"/>
                    <a:gd name="connsiteX14" fmla="*/ 576263 w 871556"/>
                    <a:gd name="connsiteY14" fmla="*/ 97631 h 795338"/>
                    <a:gd name="connsiteX15" fmla="*/ 447675 w 871556"/>
                    <a:gd name="connsiteY15" fmla="*/ 30956 h 795338"/>
                    <a:gd name="connsiteX16" fmla="*/ 300038 w 871556"/>
                    <a:gd name="connsiteY16" fmla="*/ 45244 h 795338"/>
                    <a:gd name="connsiteX17" fmla="*/ 0 w 871556"/>
                    <a:gd name="connsiteY17" fmla="*/ 690563 h 795338"/>
                    <a:gd name="connsiteX18" fmla="*/ 76200 w 871556"/>
                    <a:gd name="connsiteY18" fmla="*/ 723900 h 795338"/>
                    <a:gd name="connsiteX0" fmla="*/ 76200 w 873919"/>
                    <a:gd name="connsiteY0" fmla="*/ 723900 h 781051"/>
                    <a:gd name="connsiteX1" fmla="*/ 342900 w 873919"/>
                    <a:gd name="connsiteY1" fmla="*/ 285750 h 781051"/>
                    <a:gd name="connsiteX2" fmla="*/ 366713 w 873919"/>
                    <a:gd name="connsiteY2" fmla="*/ 483394 h 781051"/>
                    <a:gd name="connsiteX3" fmla="*/ 323850 w 873919"/>
                    <a:gd name="connsiteY3" fmla="*/ 773906 h 781051"/>
                    <a:gd name="connsiteX4" fmla="*/ 873919 w 873919"/>
                    <a:gd name="connsiteY4" fmla="*/ 781051 h 781051"/>
                    <a:gd name="connsiteX5" fmla="*/ 809625 w 873919"/>
                    <a:gd name="connsiteY5" fmla="*/ 378619 h 781051"/>
                    <a:gd name="connsiteX6" fmla="*/ 871538 w 873919"/>
                    <a:gd name="connsiteY6" fmla="*/ 292894 h 781051"/>
                    <a:gd name="connsiteX7" fmla="*/ 823913 w 873919"/>
                    <a:gd name="connsiteY7" fmla="*/ 197644 h 781051"/>
                    <a:gd name="connsiteX8" fmla="*/ 809625 w 873919"/>
                    <a:gd name="connsiteY8" fmla="*/ 47625 h 781051"/>
                    <a:gd name="connsiteX9" fmla="*/ 707232 w 873919"/>
                    <a:gd name="connsiteY9" fmla="*/ 38100 h 781051"/>
                    <a:gd name="connsiteX10" fmla="*/ 692944 w 873919"/>
                    <a:gd name="connsiteY10" fmla="*/ 0 h 781051"/>
                    <a:gd name="connsiteX11" fmla="*/ 673894 w 873919"/>
                    <a:gd name="connsiteY11" fmla="*/ 28575 h 781051"/>
                    <a:gd name="connsiteX12" fmla="*/ 654844 w 873919"/>
                    <a:gd name="connsiteY12" fmla="*/ 204788 h 781051"/>
                    <a:gd name="connsiteX13" fmla="*/ 585788 w 873919"/>
                    <a:gd name="connsiteY13" fmla="*/ 33338 h 781051"/>
                    <a:gd name="connsiteX14" fmla="*/ 576263 w 873919"/>
                    <a:gd name="connsiteY14" fmla="*/ 97631 h 781051"/>
                    <a:gd name="connsiteX15" fmla="*/ 447675 w 873919"/>
                    <a:gd name="connsiteY15" fmla="*/ 30956 h 781051"/>
                    <a:gd name="connsiteX16" fmla="*/ 300038 w 873919"/>
                    <a:gd name="connsiteY16" fmla="*/ 45244 h 781051"/>
                    <a:gd name="connsiteX17" fmla="*/ 0 w 873919"/>
                    <a:gd name="connsiteY17" fmla="*/ 690563 h 781051"/>
                    <a:gd name="connsiteX18" fmla="*/ 76200 w 873919"/>
                    <a:gd name="connsiteY18" fmla="*/ 723900 h 781051"/>
                    <a:gd name="connsiteX0" fmla="*/ 76200 w 874611"/>
                    <a:gd name="connsiteY0" fmla="*/ 723900 h 781051"/>
                    <a:gd name="connsiteX1" fmla="*/ 342900 w 874611"/>
                    <a:gd name="connsiteY1" fmla="*/ 285750 h 781051"/>
                    <a:gd name="connsiteX2" fmla="*/ 366713 w 874611"/>
                    <a:gd name="connsiteY2" fmla="*/ 483394 h 781051"/>
                    <a:gd name="connsiteX3" fmla="*/ 323850 w 874611"/>
                    <a:gd name="connsiteY3" fmla="*/ 773906 h 781051"/>
                    <a:gd name="connsiteX4" fmla="*/ 873919 w 874611"/>
                    <a:gd name="connsiteY4" fmla="*/ 781051 h 781051"/>
                    <a:gd name="connsiteX5" fmla="*/ 809625 w 874611"/>
                    <a:gd name="connsiteY5" fmla="*/ 378619 h 781051"/>
                    <a:gd name="connsiteX6" fmla="*/ 871538 w 874611"/>
                    <a:gd name="connsiteY6" fmla="*/ 292894 h 781051"/>
                    <a:gd name="connsiteX7" fmla="*/ 823913 w 874611"/>
                    <a:gd name="connsiteY7" fmla="*/ 197644 h 781051"/>
                    <a:gd name="connsiteX8" fmla="*/ 809625 w 874611"/>
                    <a:gd name="connsiteY8" fmla="*/ 47625 h 781051"/>
                    <a:gd name="connsiteX9" fmla="*/ 707232 w 874611"/>
                    <a:gd name="connsiteY9" fmla="*/ 38100 h 781051"/>
                    <a:gd name="connsiteX10" fmla="*/ 692944 w 874611"/>
                    <a:gd name="connsiteY10" fmla="*/ 0 h 781051"/>
                    <a:gd name="connsiteX11" fmla="*/ 673894 w 874611"/>
                    <a:gd name="connsiteY11" fmla="*/ 28575 h 781051"/>
                    <a:gd name="connsiteX12" fmla="*/ 654844 w 874611"/>
                    <a:gd name="connsiteY12" fmla="*/ 204788 h 781051"/>
                    <a:gd name="connsiteX13" fmla="*/ 585788 w 874611"/>
                    <a:gd name="connsiteY13" fmla="*/ 33338 h 781051"/>
                    <a:gd name="connsiteX14" fmla="*/ 576263 w 874611"/>
                    <a:gd name="connsiteY14" fmla="*/ 97631 h 781051"/>
                    <a:gd name="connsiteX15" fmla="*/ 447675 w 874611"/>
                    <a:gd name="connsiteY15" fmla="*/ 30956 h 781051"/>
                    <a:gd name="connsiteX16" fmla="*/ 300038 w 874611"/>
                    <a:gd name="connsiteY16" fmla="*/ 45244 h 781051"/>
                    <a:gd name="connsiteX17" fmla="*/ 0 w 874611"/>
                    <a:gd name="connsiteY17" fmla="*/ 690563 h 781051"/>
                    <a:gd name="connsiteX18" fmla="*/ 76200 w 874611"/>
                    <a:gd name="connsiteY18" fmla="*/ 723900 h 781051"/>
                    <a:gd name="connsiteX0" fmla="*/ 88107 w 886518"/>
                    <a:gd name="connsiteY0" fmla="*/ 723900 h 781051"/>
                    <a:gd name="connsiteX1" fmla="*/ 354807 w 886518"/>
                    <a:gd name="connsiteY1" fmla="*/ 285750 h 781051"/>
                    <a:gd name="connsiteX2" fmla="*/ 378620 w 886518"/>
                    <a:gd name="connsiteY2" fmla="*/ 483394 h 781051"/>
                    <a:gd name="connsiteX3" fmla="*/ 335757 w 886518"/>
                    <a:gd name="connsiteY3" fmla="*/ 773906 h 781051"/>
                    <a:gd name="connsiteX4" fmla="*/ 885826 w 886518"/>
                    <a:gd name="connsiteY4" fmla="*/ 781051 h 781051"/>
                    <a:gd name="connsiteX5" fmla="*/ 821532 w 886518"/>
                    <a:gd name="connsiteY5" fmla="*/ 378619 h 781051"/>
                    <a:gd name="connsiteX6" fmla="*/ 883445 w 886518"/>
                    <a:gd name="connsiteY6" fmla="*/ 292894 h 781051"/>
                    <a:gd name="connsiteX7" fmla="*/ 835820 w 886518"/>
                    <a:gd name="connsiteY7" fmla="*/ 197644 h 781051"/>
                    <a:gd name="connsiteX8" fmla="*/ 821532 w 886518"/>
                    <a:gd name="connsiteY8" fmla="*/ 47625 h 781051"/>
                    <a:gd name="connsiteX9" fmla="*/ 719139 w 886518"/>
                    <a:gd name="connsiteY9" fmla="*/ 38100 h 781051"/>
                    <a:gd name="connsiteX10" fmla="*/ 704851 w 886518"/>
                    <a:gd name="connsiteY10" fmla="*/ 0 h 781051"/>
                    <a:gd name="connsiteX11" fmla="*/ 685801 w 886518"/>
                    <a:gd name="connsiteY11" fmla="*/ 28575 h 781051"/>
                    <a:gd name="connsiteX12" fmla="*/ 666751 w 886518"/>
                    <a:gd name="connsiteY12" fmla="*/ 204788 h 781051"/>
                    <a:gd name="connsiteX13" fmla="*/ 597695 w 886518"/>
                    <a:gd name="connsiteY13" fmla="*/ 33338 h 781051"/>
                    <a:gd name="connsiteX14" fmla="*/ 588170 w 886518"/>
                    <a:gd name="connsiteY14" fmla="*/ 97631 h 781051"/>
                    <a:gd name="connsiteX15" fmla="*/ 459582 w 886518"/>
                    <a:gd name="connsiteY15" fmla="*/ 30956 h 781051"/>
                    <a:gd name="connsiteX16" fmla="*/ 311945 w 886518"/>
                    <a:gd name="connsiteY16" fmla="*/ 45244 h 781051"/>
                    <a:gd name="connsiteX17" fmla="*/ 0 w 886518"/>
                    <a:gd name="connsiteY17" fmla="*/ 681038 h 781051"/>
                    <a:gd name="connsiteX18" fmla="*/ 88107 w 886518"/>
                    <a:gd name="connsiteY18" fmla="*/ 723900 h 781051"/>
                    <a:gd name="connsiteX0" fmla="*/ 95250 w 886518"/>
                    <a:gd name="connsiteY0" fmla="*/ 731043 h 781051"/>
                    <a:gd name="connsiteX1" fmla="*/ 354807 w 886518"/>
                    <a:gd name="connsiteY1" fmla="*/ 285750 h 781051"/>
                    <a:gd name="connsiteX2" fmla="*/ 378620 w 886518"/>
                    <a:gd name="connsiteY2" fmla="*/ 483394 h 781051"/>
                    <a:gd name="connsiteX3" fmla="*/ 335757 w 886518"/>
                    <a:gd name="connsiteY3" fmla="*/ 773906 h 781051"/>
                    <a:gd name="connsiteX4" fmla="*/ 885826 w 886518"/>
                    <a:gd name="connsiteY4" fmla="*/ 781051 h 781051"/>
                    <a:gd name="connsiteX5" fmla="*/ 821532 w 886518"/>
                    <a:gd name="connsiteY5" fmla="*/ 378619 h 781051"/>
                    <a:gd name="connsiteX6" fmla="*/ 883445 w 886518"/>
                    <a:gd name="connsiteY6" fmla="*/ 292894 h 781051"/>
                    <a:gd name="connsiteX7" fmla="*/ 835820 w 886518"/>
                    <a:gd name="connsiteY7" fmla="*/ 197644 h 781051"/>
                    <a:gd name="connsiteX8" fmla="*/ 821532 w 886518"/>
                    <a:gd name="connsiteY8" fmla="*/ 47625 h 781051"/>
                    <a:gd name="connsiteX9" fmla="*/ 719139 w 886518"/>
                    <a:gd name="connsiteY9" fmla="*/ 38100 h 781051"/>
                    <a:gd name="connsiteX10" fmla="*/ 704851 w 886518"/>
                    <a:gd name="connsiteY10" fmla="*/ 0 h 781051"/>
                    <a:gd name="connsiteX11" fmla="*/ 685801 w 886518"/>
                    <a:gd name="connsiteY11" fmla="*/ 28575 h 781051"/>
                    <a:gd name="connsiteX12" fmla="*/ 666751 w 886518"/>
                    <a:gd name="connsiteY12" fmla="*/ 204788 h 781051"/>
                    <a:gd name="connsiteX13" fmla="*/ 597695 w 886518"/>
                    <a:gd name="connsiteY13" fmla="*/ 33338 h 781051"/>
                    <a:gd name="connsiteX14" fmla="*/ 588170 w 886518"/>
                    <a:gd name="connsiteY14" fmla="*/ 97631 h 781051"/>
                    <a:gd name="connsiteX15" fmla="*/ 459582 w 886518"/>
                    <a:gd name="connsiteY15" fmla="*/ 30956 h 781051"/>
                    <a:gd name="connsiteX16" fmla="*/ 311945 w 886518"/>
                    <a:gd name="connsiteY16" fmla="*/ 45244 h 781051"/>
                    <a:gd name="connsiteX17" fmla="*/ 0 w 886518"/>
                    <a:gd name="connsiteY17" fmla="*/ 681038 h 781051"/>
                    <a:gd name="connsiteX18" fmla="*/ 95250 w 886518"/>
                    <a:gd name="connsiteY18" fmla="*/ 731043 h 781051"/>
                    <a:gd name="connsiteX0" fmla="*/ 95250 w 886518"/>
                    <a:gd name="connsiteY0" fmla="*/ 731043 h 781051"/>
                    <a:gd name="connsiteX1" fmla="*/ 354807 w 886518"/>
                    <a:gd name="connsiteY1" fmla="*/ 285750 h 781051"/>
                    <a:gd name="connsiteX2" fmla="*/ 378620 w 886518"/>
                    <a:gd name="connsiteY2" fmla="*/ 483394 h 781051"/>
                    <a:gd name="connsiteX3" fmla="*/ 335757 w 886518"/>
                    <a:gd name="connsiteY3" fmla="*/ 773906 h 781051"/>
                    <a:gd name="connsiteX4" fmla="*/ 885826 w 886518"/>
                    <a:gd name="connsiteY4" fmla="*/ 781051 h 781051"/>
                    <a:gd name="connsiteX5" fmla="*/ 821532 w 886518"/>
                    <a:gd name="connsiteY5" fmla="*/ 378619 h 781051"/>
                    <a:gd name="connsiteX6" fmla="*/ 883445 w 886518"/>
                    <a:gd name="connsiteY6" fmla="*/ 292894 h 781051"/>
                    <a:gd name="connsiteX7" fmla="*/ 835820 w 886518"/>
                    <a:gd name="connsiteY7" fmla="*/ 197644 h 781051"/>
                    <a:gd name="connsiteX8" fmla="*/ 821532 w 886518"/>
                    <a:gd name="connsiteY8" fmla="*/ 47625 h 781051"/>
                    <a:gd name="connsiteX9" fmla="*/ 719139 w 886518"/>
                    <a:gd name="connsiteY9" fmla="*/ 38100 h 781051"/>
                    <a:gd name="connsiteX10" fmla="*/ 704851 w 886518"/>
                    <a:gd name="connsiteY10" fmla="*/ 0 h 781051"/>
                    <a:gd name="connsiteX11" fmla="*/ 685801 w 886518"/>
                    <a:gd name="connsiteY11" fmla="*/ 28575 h 781051"/>
                    <a:gd name="connsiteX12" fmla="*/ 666751 w 886518"/>
                    <a:gd name="connsiteY12" fmla="*/ 204788 h 781051"/>
                    <a:gd name="connsiteX13" fmla="*/ 597695 w 886518"/>
                    <a:gd name="connsiteY13" fmla="*/ 33338 h 781051"/>
                    <a:gd name="connsiteX14" fmla="*/ 588170 w 886518"/>
                    <a:gd name="connsiteY14" fmla="*/ 97631 h 781051"/>
                    <a:gd name="connsiteX15" fmla="*/ 459582 w 886518"/>
                    <a:gd name="connsiteY15" fmla="*/ 30956 h 781051"/>
                    <a:gd name="connsiteX16" fmla="*/ 311945 w 886518"/>
                    <a:gd name="connsiteY16" fmla="*/ 45244 h 781051"/>
                    <a:gd name="connsiteX17" fmla="*/ 0 w 886518"/>
                    <a:gd name="connsiteY17" fmla="*/ 681038 h 781051"/>
                    <a:gd name="connsiteX18" fmla="*/ 95250 w 886518"/>
                    <a:gd name="connsiteY18" fmla="*/ 731043 h 781051"/>
                    <a:gd name="connsiteX0" fmla="*/ 95250 w 886518"/>
                    <a:gd name="connsiteY0" fmla="*/ 731043 h 781051"/>
                    <a:gd name="connsiteX1" fmla="*/ 354807 w 886518"/>
                    <a:gd name="connsiteY1" fmla="*/ 285750 h 781051"/>
                    <a:gd name="connsiteX2" fmla="*/ 378620 w 886518"/>
                    <a:gd name="connsiteY2" fmla="*/ 483394 h 781051"/>
                    <a:gd name="connsiteX3" fmla="*/ 335757 w 886518"/>
                    <a:gd name="connsiteY3" fmla="*/ 773906 h 781051"/>
                    <a:gd name="connsiteX4" fmla="*/ 885826 w 886518"/>
                    <a:gd name="connsiteY4" fmla="*/ 781051 h 781051"/>
                    <a:gd name="connsiteX5" fmla="*/ 821532 w 886518"/>
                    <a:gd name="connsiteY5" fmla="*/ 378619 h 781051"/>
                    <a:gd name="connsiteX6" fmla="*/ 883445 w 886518"/>
                    <a:gd name="connsiteY6" fmla="*/ 292894 h 781051"/>
                    <a:gd name="connsiteX7" fmla="*/ 835820 w 886518"/>
                    <a:gd name="connsiteY7" fmla="*/ 197644 h 781051"/>
                    <a:gd name="connsiteX8" fmla="*/ 821532 w 886518"/>
                    <a:gd name="connsiteY8" fmla="*/ 47625 h 781051"/>
                    <a:gd name="connsiteX9" fmla="*/ 719139 w 886518"/>
                    <a:gd name="connsiteY9" fmla="*/ 38100 h 781051"/>
                    <a:gd name="connsiteX10" fmla="*/ 704851 w 886518"/>
                    <a:gd name="connsiteY10" fmla="*/ 0 h 781051"/>
                    <a:gd name="connsiteX11" fmla="*/ 685801 w 886518"/>
                    <a:gd name="connsiteY11" fmla="*/ 28575 h 781051"/>
                    <a:gd name="connsiteX12" fmla="*/ 666751 w 886518"/>
                    <a:gd name="connsiteY12" fmla="*/ 204788 h 781051"/>
                    <a:gd name="connsiteX13" fmla="*/ 597695 w 886518"/>
                    <a:gd name="connsiteY13" fmla="*/ 33338 h 781051"/>
                    <a:gd name="connsiteX14" fmla="*/ 588170 w 886518"/>
                    <a:gd name="connsiteY14" fmla="*/ 97631 h 781051"/>
                    <a:gd name="connsiteX15" fmla="*/ 459582 w 886518"/>
                    <a:gd name="connsiteY15" fmla="*/ 30956 h 781051"/>
                    <a:gd name="connsiteX16" fmla="*/ 311945 w 886518"/>
                    <a:gd name="connsiteY16" fmla="*/ 45244 h 781051"/>
                    <a:gd name="connsiteX17" fmla="*/ 0 w 886518"/>
                    <a:gd name="connsiteY17" fmla="*/ 681038 h 781051"/>
                    <a:gd name="connsiteX18" fmla="*/ 95250 w 886518"/>
                    <a:gd name="connsiteY18" fmla="*/ 731043 h 781051"/>
                    <a:gd name="connsiteX0" fmla="*/ 95250 w 886518"/>
                    <a:gd name="connsiteY0" fmla="*/ 731043 h 781051"/>
                    <a:gd name="connsiteX1" fmla="*/ 354807 w 886518"/>
                    <a:gd name="connsiteY1" fmla="*/ 285750 h 781051"/>
                    <a:gd name="connsiteX2" fmla="*/ 338139 w 886518"/>
                    <a:gd name="connsiteY2" fmla="*/ 483394 h 781051"/>
                    <a:gd name="connsiteX3" fmla="*/ 335757 w 886518"/>
                    <a:gd name="connsiteY3" fmla="*/ 773906 h 781051"/>
                    <a:gd name="connsiteX4" fmla="*/ 885826 w 886518"/>
                    <a:gd name="connsiteY4" fmla="*/ 781051 h 781051"/>
                    <a:gd name="connsiteX5" fmla="*/ 821532 w 886518"/>
                    <a:gd name="connsiteY5" fmla="*/ 378619 h 781051"/>
                    <a:gd name="connsiteX6" fmla="*/ 883445 w 886518"/>
                    <a:gd name="connsiteY6" fmla="*/ 292894 h 781051"/>
                    <a:gd name="connsiteX7" fmla="*/ 835820 w 886518"/>
                    <a:gd name="connsiteY7" fmla="*/ 197644 h 781051"/>
                    <a:gd name="connsiteX8" fmla="*/ 821532 w 886518"/>
                    <a:gd name="connsiteY8" fmla="*/ 47625 h 781051"/>
                    <a:gd name="connsiteX9" fmla="*/ 719139 w 886518"/>
                    <a:gd name="connsiteY9" fmla="*/ 38100 h 781051"/>
                    <a:gd name="connsiteX10" fmla="*/ 704851 w 886518"/>
                    <a:gd name="connsiteY10" fmla="*/ 0 h 781051"/>
                    <a:gd name="connsiteX11" fmla="*/ 685801 w 886518"/>
                    <a:gd name="connsiteY11" fmla="*/ 28575 h 781051"/>
                    <a:gd name="connsiteX12" fmla="*/ 666751 w 886518"/>
                    <a:gd name="connsiteY12" fmla="*/ 204788 h 781051"/>
                    <a:gd name="connsiteX13" fmla="*/ 597695 w 886518"/>
                    <a:gd name="connsiteY13" fmla="*/ 33338 h 781051"/>
                    <a:gd name="connsiteX14" fmla="*/ 588170 w 886518"/>
                    <a:gd name="connsiteY14" fmla="*/ 97631 h 781051"/>
                    <a:gd name="connsiteX15" fmla="*/ 459582 w 886518"/>
                    <a:gd name="connsiteY15" fmla="*/ 30956 h 781051"/>
                    <a:gd name="connsiteX16" fmla="*/ 311945 w 886518"/>
                    <a:gd name="connsiteY16" fmla="*/ 45244 h 781051"/>
                    <a:gd name="connsiteX17" fmla="*/ 0 w 886518"/>
                    <a:gd name="connsiteY17" fmla="*/ 681038 h 781051"/>
                    <a:gd name="connsiteX18" fmla="*/ 95250 w 886518"/>
                    <a:gd name="connsiteY18" fmla="*/ 731043 h 781051"/>
                    <a:gd name="connsiteX0" fmla="*/ 95250 w 886518"/>
                    <a:gd name="connsiteY0" fmla="*/ 731043 h 781051"/>
                    <a:gd name="connsiteX1" fmla="*/ 354807 w 886518"/>
                    <a:gd name="connsiteY1" fmla="*/ 285750 h 781051"/>
                    <a:gd name="connsiteX2" fmla="*/ 359570 w 886518"/>
                    <a:gd name="connsiteY2" fmla="*/ 495301 h 781051"/>
                    <a:gd name="connsiteX3" fmla="*/ 335757 w 886518"/>
                    <a:gd name="connsiteY3" fmla="*/ 773906 h 781051"/>
                    <a:gd name="connsiteX4" fmla="*/ 885826 w 886518"/>
                    <a:gd name="connsiteY4" fmla="*/ 781051 h 781051"/>
                    <a:gd name="connsiteX5" fmla="*/ 821532 w 886518"/>
                    <a:gd name="connsiteY5" fmla="*/ 378619 h 781051"/>
                    <a:gd name="connsiteX6" fmla="*/ 883445 w 886518"/>
                    <a:gd name="connsiteY6" fmla="*/ 292894 h 781051"/>
                    <a:gd name="connsiteX7" fmla="*/ 835820 w 886518"/>
                    <a:gd name="connsiteY7" fmla="*/ 197644 h 781051"/>
                    <a:gd name="connsiteX8" fmla="*/ 821532 w 886518"/>
                    <a:gd name="connsiteY8" fmla="*/ 47625 h 781051"/>
                    <a:gd name="connsiteX9" fmla="*/ 719139 w 886518"/>
                    <a:gd name="connsiteY9" fmla="*/ 38100 h 781051"/>
                    <a:gd name="connsiteX10" fmla="*/ 704851 w 886518"/>
                    <a:gd name="connsiteY10" fmla="*/ 0 h 781051"/>
                    <a:gd name="connsiteX11" fmla="*/ 685801 w 886518"/>
                    <a:gd name="connsiteY11" fmla="*/ 28575 h 781051"/>
                    <a:gd name="connsiteX12" fmla="*/ 666751 w 886518"/>
                    <a:gd name="connsiteY12" fmla="*/ 204788 h 781051"/>
                    <a:gd name="connsiteX13" fmla="*/ 597695 w 886518"/>
                    <a:gd name="connsiteY13" fmla="*/ 33338 h 781051"/>
                    <a:gd name="connsiteX14" fmla="*/ 588170 w 886518"/>
                    <a:gd name="connsiteY14" fmla="*/ 97631 h 781051"/>
                    <a:gd name="connsiteX15" fmla="*/ 459582 w 886518"/>
                    <a:gd name="connsiteY15" fmla="*/ 30956 h 781051"/>
                    <a:gd name="connsiteX16" fmla="*/ 311945 w 886518"/>
                    <a:gd name="connsiteY16" fmla="*/ 45244 h 781051"/>
                    <a:gd name="connsiteX17" fmla="*/ 0 w 886518"/>
                    <a:gd name="connsiteY17" fmla="*/ 681038 h 781051"/>
                    <a:gd name="connsiteX18" fmla="*/ 95250 w 886518"/>
                    <a:gd name="connsiteY18" fmla="*/ 731043 h 781051"/>
                    <a:gd name="connsiteX0" fmla="*/ 95250 w 886518"/>
                    <a:gd name="connsiteY0" fmla="*/ 731043 h 781051"/>
                    <a:gd name="connsiteX1" fmla="*/ 354807 w 886518"/>
                    <a:gd name="connsiteY1" fmla="*/ 285750 h 781051"/>
                    <a:gd name="connsiteX2" fmla="*/ 359570 w 886518"/>
                    <a:gd name="connsiteY2" fmla="*/ 495301 h 781051"/>
                    <a:gd name="connsiteX3" fmla="*/ 335757 w 886518"/>
                    <a:gd name="connsiteY3" fmla="*/ 773906 h 781051"/>
                    <a:gd name="connsiteX4" fmla="*/ 885826 w 886518"/>
                    <a:gd name="connsiteY4" fmla="*/ 781051 h 781051"/>
                    <a:gd name="connsiteX5" fmla="*/ 821532 w 886518"/>
                    <a:gd name="connsiteY5" fmla="*/ 378619 h 781051"/>
                    <a:gd name="connsiteX6" fmla="*/ 883445 w 886518"/>
                    <a:gd name="connsiteY6" fmla="*/ 292894 h 781051"/>
                    <a:gd name="connsiteX7" fmla="*/ 835820 w 886518"/>
                    <a:gd name="connsiteY7" fmla="*/ 197644 h 781051"/>
                    <a:gd name="connsiteX8" fmla="*/ 821532 w 886518"/>
                    <a:gd name="connsiteY8" fmla="*/ 47625 h 781051"/>
                    <a:gd name="connsiteX9" fmla="*/ 719139 w 886518"/>
                    <a:gd name="connsiteY9" fmla="*/ 38100 h 781051"/>
                    <a:gd name="connsiteX10" fmla="*/ 704851 w 886518"/>
                    <a:gd name="connsiteY10" fmla="*/ 0 h 781051"/>
                    <a:gd name="connsiteX11" fmla="*/ 685801 w 886518"/>
                    <a:gd name="connsiteY11" fmla="*/ 28575 h 781051"/>
                    <a:gd name="connsiteX12" fmla="*/ 666751 w 886518"/>
                    <a:gd name="connsiteY12" fmla="*/ 204788 h 781051"/>
                    <a:gd name="connsiteX13" fmla="*/ 597695 w 886518"/>
                    <a:gd name="connsiteY13" fmla="*/ 33338 h 781051"/>
                    <a:gd name="connsiteX14" fmla="*/ 588170 w 886518"/>
                    <a:gd name="connsiteY14" fmla="*/ 97631 h 781051"/>
                    <a:gd name="connsiteX15" fmla="*/ 459582 w 886518"/>
                    <a:gd name="connsiteY15" fmla="*/ 30956 h 781051"/>
                    <a:gd name="connsiteX16" fmla="*/ 311945 w 886518"/>
                    <a:gd name="connsiteY16" fmla="*/ 45244 h 781051"/>
                    <a:gd name="connsiteX17" fmla="*/ 0 w 886518"/>
                    <a:gd name="connsiteY17" fmla="*/ 681038 h 781051"/>
                    <a:gd name="connsiteX18" fmla="*/ 95250 w 886518"/>
                    <a:gd name="connsiteY18" fmla="*/ 731043 h 781051"/>
                    <a:gd name="connsiteX0" fmla="*/ 95250 w 886518"/>
                    <a:gd name="connsiteY0" fmla="*/ 731043 h 781051"/>
                    <a:gd name="connsiteX1" fmla="*/ 354807 w 886518"/>
                    <a:gd name="connsiteY1" fmla="*/ 285750 h 781051"/>
                    <a:gd name="connsiteX2" fmla="*/ 359570 w 886518"/>
                    <a:gd name="connsiteY2" fmla="*/ 495301 h 781051"/>
                    <a:gd name="connsiteX3" fmla="*/ 300038 w 886518"/>
                    <a:gd name="connsiteY3" fmla="*/ 771524 h 781051"/>
                    <a:gd name="connsiteX4" fmla="*/ 885826 w 886518"/>
                    <a:gd name="connsiteY4" fmla="*/ 781051 h 781051"/>
                    <a:gd name="connsiteX5" fmla="*/ 821532 w 886518"/>
                    <a:gd name="connsiteY5" fmla="*/ 378619 h 781051"/>
                    <a:gd name="connsiteX6" fmla="*/ 883445 w 886518"/>
                    <a:gd name="connsiteY6" fmla="*/ 292894 h 781051"/>
                    <a:gd name="connsiteX7" fmla="*/ 835820 w 886518"/>
                    <a:gd name="connsiteY7" fmla="*/ 197644 h 781051"/>
                    <a:gd name="connsiteX8" fmla="*/ 821532 w 886518"/>
                    <a:gd name="connsiteY8" fmla="*/ 47625 h 781051"/>
                    <a:gd name="connsiteX9" fmla="*/ 719139 w 886518"/>
                    <a:gd name="connsiteY9" fmla="*/ 38100 h 781051"/>
                    <a:gd name="connsiteX10" fmla="*/ 704851 w 886518"/>
                    <a:gd name="connsiteY10" fmla="*/ 0 h 781051"/>
                    <a:gd name="connsiteX11" fmla="*/ 685801 w 886518"/>
                    <a:gd name="connsiteY11" fmla="*/ 28575 h 781051"/>
                    <a:gd name="connsiteX12" fmla="*/ 666751 w 886518"/>
                    <a:gd name="connsiteY12" fmla="*/ 204788 h 781051"/>
                    <a:gd name="connsiteX13" fmla="*/ 597695 w 886518"/>
                    <a:gd name="connsiteY13" fmla="*/ 33338 h 781051"/>
                    <a:gd name="connsiteX14" fmla="*/ 588170 w 886518"/>
                    <a:gd name="connsiteY14" fmla="*/ 97631 h 781051"/>
                    <a:gd name="connsiteX15" fmla="*/ 459582 w 886518"/>
                    <a:gd name="connsiteY15" fmla="*/ 30956 h 781051"/>
                    <a:gd name="connsiteX16" fmla="*/ 311945 w 886518"/>
                    <a:gd name="connsiteY16" fmla="*/ 45244 h 781051"/>
                    <a:gd name="connsiteX17" fmla="*/ 0 w 886518"/>
                    <a:gd name="connsiteY17" fmla="*/ 681038 h 781051"/>
                    <a:gd name="connsiteX18" fmla="*/ 95250 w 886518"/>
                    <a:gd name="connsiteY18" fmla="*/ 731043 h 781051"/>
                    <a:gd name="connsiteX0" fmla="*/ 95250 w 903027"/>
                    <a:gd name="connsiteY0" fmla="*/ 731043 h 776288"/>
                    <a:gd name="connsiteX1" fmla="*/ 354807 w 903027"/>
                    <a:gd name="connsiteY1" fmla="*/ 285750 h 776288"/>
                    <a:gd name="connsiteX2" fmla="*/ 359570 w 903027"/>
                    <a:gd name="connsiteY2" fmla="*/ 495301 h 776288"/>
                    <a:gd name="connsiteX3" fmla="*/ 300038 w 903027"/>
                    <a:gd name="connsiteY3" fmla="*/ 771524 h 776288"/>
                    <a:gd name="connsiteX4" fmla="*/ 902495 w 903027"/>
                    <a:gd name="connsiteY4" fmla="*/ 776288 h 776288"/>
                    <a:gd name="connsiteX5" fmla="*/ 821532 w 903027"/>
                    <a:gd name="connsiteY5" fmla="*/ 378619 h 776288"/>
                    <a:gd name="connsiteX6" fmla="*/ 883445 w 903027"/>
                    <a:gd name="connsiteY6" fmla="*/ 292894 h 776288"/>
                    <a:gd name="connsiteX7" fmla="*/ 835820 w 903027"/>
                    <a:gd name="connsiteY7" fmla="*/ 197644 h 776288"/>
                    <a:gd name="connsiteX8" fmla="*/ 821532 w 903027"/>
                    <a:gd name="connsiteY8" fmla="*/ 47625 h 776288"/>
                    <a:gd name="connsiteX9" fmla="*/ 719139 w 903027"/>
                    <a:gd name="connsiteY9" fmla="*/ 38100 h 776288"/>
                    <a:gd name="connsiteX10" fmla="*/ 704851 w 903027"/>
                    <a:gd name="connsiteY10" fmla="*/ 0 h 776288"/>
                    <a:gd name="connsiteX11" fmla="*/ 685801 w 903027"/>
                    <a:gd name="connsiteY11" fmla="*/ 28575 h 776288"/>
                    <a:gd name="connsiteX12" fmla="*/ 666751 w 903027"/>
                    <a:gd name="connsiteY12" fmla="*/ 204788 h 776288"/>
                    <a:gd name="connsiteX13" fmla="*/ 597695 w 903027"/>
                    <a:gd name="connsiteY13" fmla="*/ 33338 h 776288"/>
                    <a:gd name="connsiteX14" fmla="*/ 588170 w 903027"/>
                    <a:gd name="connsiteY14" fmla="*/ 97631 h 776288"/>
                    <a:gd name="connsiteX15" fmla="*/ 459582 w 903027"/>
                    <a:gd name="connsiteY15" fmla="*/ 30956 h 776288"/>
                    <a:gd name="connsiteX16" fmla="*/ 311945 w 903027"/>
                    <a:gd name="connsiteY16" fmla="*/ 45244 h 776288"/>
                    <a:gd name="connsiteX17" fmla="*/ 0 w 903027"/>
                    <a:gd name="connsiteY17" fmla="*/ 681038 h 776288"/>
                    <a:gd name="connsiteX18" fmla="*/ 95250 w 903027"/>
                    <a:gd name="connsiteY18" fmla="*/ 731043 h 776288"/>
                    <a:gd name="connsiteX0" fmla="*/ 95250 w 904316"/>
                    <a:gd name="connsiteY0" fmla="*/ 731043 h 776288"/>
                    <a:gd name="connsiteX1" fmla="*/ 354807 w 904316"/>
                    <a:gd name="connsiteY1" fmla="*/ 285750 h 776288"/>
                    <a:gd name="connsiteX2" fmla="*/ 359570 w 904316"/>
                    <a:gd name="connsiteY2" fmla="*/ 495301 h 776288"/>
                    <a:gd name="connsiteX3" fmla="*/ 300038 w 904316"/>
                    <a:gd name="connsiteY3" fmla="*/ 771524 h 776288"/>
                    <a:gd name="connsiteX4" fmla="*/ 902495 w 904316"/>
                    <a:gd name="connsiteY4" fmla="*/ 776288 h 776288"/>
                    <a:gd name="connsiteX5" fmla="*/ 821532 w 904316"/>
                    <a:gd name="connsiteY5" fmla="*/ 378619 h 776288"/>
                    <a:gd name="connsiteX6" fmla="*/ 883445 w 904316"/>
                    <a:gd name="connsiteY6" fmla="*/ 292894 h 776288"/>
                    <a:gd name="connsiteX7" fmla="*/ 835820 w 904316"/>
                    <a:gd name="connsiteY7" fmla="*/ 197644 h 776288"/>
                    <a:gd name="connsiteX8" fmla="*/ 821532 w 904316"/>
                    <a:gd name="connsiteY8" fmla="*/ 47625 h 776288"/>
                    <a:gd name="connsiteX9" fmla="*/ 719139 w 904316"/>
                    <a:gd name="connsiteY9" fmla="*/ 38100 h 776288"/>
                    <a:gd name="connsiteX10" fmla="*/ 704851 w 904316"/>
                    <a:gd name="connsiteY10" fmla="*/ 0 h 776288"/>
                    <a:gd name="connsiteX11" fmla="*/ 685801 w 904316"/>
                    <a:gd name="connsiteY11" fmla="*/ 28575 h 776288"/>
                    <a:gd name="connsiteX12" fmla="*/ 666751 w 904316"/>
                    <a:gd name="connsiteY12" fmla="*/ 204788 h 776288"/>
                    <a:gd name="connsiteX13" fmla="*/ 597695 w 904316"/>
                    <a:gd name="connsiteY13" fmla="*/ 33338 h 776288"/>
                    <a:gd name="connsiteX14" fmla="*/ 588170 w 904316"/>
                    <a:gd name="connsiteY14" fmla="*/ 97631 h 776288"/>
                    <a:gd name="connsiteX15" fmla="*/ 459582 w 904316"/>
                    <a:gd name="connsiteY15" fmla="*/ 30956 h 776288"/>
                    <a:gd name="connsiteX16" fmla="*/ 311945 w 904316"/>
                    <a:gd name="connsiteY16" fmla="*/ 45244 h 776288"/>
                    <a:gd name="connsiteX17" fmla="*/ 0 w 904316"/>
                    <a:gd name="connsiteY17" fmla="*/ 681038 h 776288"/>
                    <a:gd name="connsiteX18" fmla="*/ 95250 w 904316"/>
                    <a:gd name="connsiteY18" fmla="*/ 731043 h 776288"/>
                    <a:gd name="connsiteX0" fmla="*/ 95250 w 904600"/>
                    <a:gd name="connsiteY0" fmla="*/ 731043 h 776288"/>
                    <a:gd name="connsiteX1" fmla="*/ 354807 w 904600"/>
                    <a:gd name="connsiteY1" fmla="*/ 285750 h 776288"/>
                    <a:gd name="connsiteX2" fmla="*/ 359570 w 904600"/>
                    <a:gd name="connsiteY2" fmla="*/ 495301 h 776288"/>
                    <a:gd name="connsiteX3" fmla="*/ 300038 w 904600"/>
                    <a:gd name="connsiteY3" fmla="*/ 771524 h 776288"/>
                    <a:gd name="connsiteX4" fmla="*/ 902495 w 904600"/>
                    <a:gd name="connsiteY4" fmla="*/ 776288 h 776288"/>
                    <a:gd name="connsiteX5" fmla="*/ 821532 w 904600"/>
                    <a:gd name="connsiteY5" fmla="*/ 378619 h 776288"/>
                    <a:gd name="connsiteX6" fmla="*/ 883445 w 904600"/>
                    <a:gd name="connsiteY6" fmla="*/ 292894 h 776288"/>
                    <a:gd name="connsiteX7" fmla="*/ 835820 w 904600"/>
                    <a:gd name="connsiteY7" fmla="*/ 197644 h 776288"/>
                    <a:gd name="connsiteX8" fmla="*/ 821532 w 904600"/>
                    <a:gd name="connsiteY8" fmla="*/ 47625 h 776288"/>
                    <a:gd name="connsiteX9" fmla="*/ 719139 w 904600"/>
                    <a:gd name="connsiteY9" fmla="*/ 38100 h 776288"/>
                    <a:gd name="connsiteX10" fmla="*/ 704851 w 904600"/>
                    <a:gd name="connsiteY10" fmla="*/ 0 h 776288"/>
                    <a:gd name="connsiteX11" fmla="*/ 685801 w 904600"/>
                    <a:gd name="connsiteY11" fmla="*/ 28575 h 776288"/>
                    <a:gd name="connsiteX12" fmla="*/ 666751 w 904600"/>
                    <a:gd name="connsiteY12" fmla="*/ 204788 h 776288"/>
                    <a:gd name="connsiteX13" fmla="*/ 597695 w 904600"/>
                    <a:gd name="connsiteY13" fmla="*/ 33338 h 776288"/>
                    <a:gd name="connsiteX14" fmla="*/ 588170 w 904600"/>
                    <a:gd name="connsiteY14" fmla="*/ 97631 h 776288"/>
                    <a:gd name="connsiteX15" fmla="*/ 459582 w 904600"/>
                    <a:gd name="connsiteY15" fmla="*/ 30956 h 776288"/>
                    <a:gd name="connsiteX16" fmla="*/ 311945 w 904600"/>
                    <a:gd name="connsiteY16" fmla="*/ 45244 h 776288"/>
                    <a:gd name="connsiteX17" fmla="*/ 0 w 904600"/>
                    <a:gd name="connsiteY17" fmla="*/ 681038 h 776288"/>
                    <a:gd name="connsiteX18" fmla="*/ 95250 w 904600"/>
                    <a:gd name="connsiteY18" fmla="*/ 731043 h 776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04600" h="776288">
                      <a:moveTo>
                        <a:pt x="95250" y="731043"/>
                      </a:moveTo>
                      <a:cubicBezTo>
                        <a:pt x="217488" y="601661"/>
                        <a:pt x="277813" y="443707"/>
                        <a:pt x="354807" y="285750"/>
                      </a:cubicBezTo>
                      <a:cubicBezTo>
                        <a:pt x="369095" y="354806"/>
                        <a:pt x="350045" y="421482"/>
                        <a:pt x="359570" y="495301"/>
                      </a:cubicBezTo>
                      <a:cubicBezTo>
                        <a:pt x="340518" y="592931"/>
                        <a:pt x="304801" y="671512"/>
                        <a:pt x="300038" y="771524"/>
                      </a:cubicBezTo>
                      <a:lnTo>
                        <a:pt x="902495" y="776288"/>
                      </a:lnTo>
                      <a:cubicBezTo>
                        <a:pt x="916783" y="637382"/>
                        <a:pt x="854870" y="515144"/>
                        <a:pt x="821532" y="378619"/>
                      </a:cubicBezTo>
                      <a:cubicBezTo>
                        <a:pt x="842170" y="350044"/>
                        <a:pt x="879476" y="354806"/>
                        <a:pt x="883445" y="292894"/>
                      </a:cubicBezTo>
                      <a:cubicBezTo>
                        <a:pt x="884239" y="239712"/>
                        <a:pt x="858838" y="224631"/>
                        <a:pt x="835820" y="197644"/>
                      </a:cubicBezTo>
                      <a:lnTo>
                        <a:pt x="821532" y="47625"/>
                      </a:lnTo>
                      <a:lnTo>
                        <a:pt x="719139" y="38100"/>
                      </a:lnTo>
                      <a:lnTo>
                        <a:pt x="704851" y="0"/>
                      </a:lnTo>
                      <a:lnTo>
                        <a:pt x="685801" y="28575"/>
                      </a:lnTo>
                      <a:lnTo>
                        <a:pt x="666751" y="204788"/>
                      </a:lnTo>
                      <a:lnTo>
                        <a:pt x="597695" y="33338"/>
                      </a:lnTo>
                      <a:lnTo>
                        <a:pt x="588170" y="97631"/>
                      </a:lnTo>
                      <a:lnTo>
                        <a:pt x="459582" y="30956"/>
                      </a:lnTo>
                      <a:cubicBezTo>
                        <a:pt x="410370" y="23813"/>
                        <a:pt x="363538" y="16669"/>
                        <a:pt x="311945" y="45244"/>
                      </a:cubicBezTo>
                      <a:cubicBezTo>
                        <a:pt x="264320" y="91281"/>
                        <a:pt x="88106" y="458788"/>
                        <a:pt x="0" y="681038"/>
                      </a:cubicBezTo>
                      <a:lnTo>
                        <a:pt x="95250" y="731043"/>
                      </a:lnTo>
                      <a:close/>
                    </a:path>
                  </a:pathLst>
                </a:custGeom>
                <a:solidFill>
                  <a:srgbClr val="00B05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47573A2-D6D2-47CE-B511-84DCC18CE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619565">
              <a:off x="8872813" y="3753618"/>
              <a:ext cx="423587" cy="742182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366102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6" grpId="0"/>
      <p:bldP spid="1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Content Placeholder 2">
            <a:extLst>
              <a:ext uri="{FF2B5EF4-FFF2-40B4-BE49-F238E27FC236}">
                <a16:creationId xmlns:a16="http://schemas.microsoft.com/office/drawing/2014/main" id="{2AC36468-9A2F-4DE9-B6B5-144B615D3A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145" y="1625876"/>
            <a:ext cx="10391035" cy="1812491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000" dirty="0">
                <a:solidFill>
                  <a:srgbClr val="36343A"/>
                </a:solidFill>
              </a:rPr>
              <a:t>There are many situations that occur in the cafeteria that act as time management distractions, making it more difficult to manage time effectively.  </a:t>
            </a:r>
          </a:p>
          <a:p>
            <a:pPr marL="0" indent="0">
              <a:buNone/>
            </a:pPr>
            <a:endParaRPr lang="en-US" sz="3000" dirty="0">
              <a:solidFill>
                <a:srgbClr val="36343A"/>
              </a:solidFill>
            </a:endParaRPr>
          </a:p>
          <a:p>
            <a:pPr marL="0" indent="0">
              <a:buNone/>
            </a:pPr>
            <a:endParaRPr lang="en-US" sz="900" dirty="0">
              <a:solidFill>
                <a:srgbClr val="36343A"/>
              </a:solidFill>
            </a:endParaRPr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78F0195-B086-4DA6-9B15-000DED3EA743}"/>
              </a:ext>
            </a:extLst>
          </p:cNvPr>
          <p:cNvGrpSpPr/>
          <p:nvPr/>
        </p:nvGrpSpPr>
        <p:grpSpPr>
          <a:xfrm>
            <a:off x="-494554" y="-132330"/>
            <a:ext cx="12686554" cy="1696739"/>
            <a:chOff x="-494554" y="-135734"/>
            <a:chExt cx="12686554" cy="1696739"/>
          </a:xfrm>
        </p:grpSpPr>
        <p:sp>
          <p:nvSpPr>
            <p:cNvPr id="101" name="Rectangle 1">
              <a:extLst>
                <a:ext uri="{FF2B5EF4-FFF2-40B4-BE49-F238E27FC236}">
                  <a16:creationId xmlns:a16="http://schemas.microsoft.com/office/drawing/2014/main" id="{FC6D1BFC-3B71-4649-9CBF-46CE67E65B34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Rectangle 1">
              <a:extLst>
                <a:ext uri="{FF2B5EF4-FFF2-40B4-BE49-F238E27FC236}">
                  <a16:creationId xmlns:a16="http://schemas.microsoft.com/office/drawing/2014/main" id="{D1E39B2F-524B-454D-A4AA-E8F4BEA8019A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Rectangle 1">
              <a:extLst>
                <a:ext uri="{FF2B5EF4-FFF2-40B4-BE49-F238E27FC236}">
                  <a16:creationId xmlns:a16="http://schemas.microsoft.com/office/drawing/2014/main" id="{C41C45AF-0024-4799-8C9A-525A9AC7BE7E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Rectangle 1">
              <a:extLst>
                <a:ext uri="{FF2B5EF4-FFF2-40B4-BE49-F238E27FC236}">
                  <a16:creationId xmlns:a16="http://schemas.microsoft.com/office/drawing/2014/main" id="{F21FEE2F-5CA4-490F-A36B-857396A788C9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Rectangle 1">
              <a:extLst>
                <a:ext uri="{FF2B5EF4-FFF2-40B4-BE49-F238E27FC236}">
                  <a16:creationId xmlns:a16="http://schemas.microsoft.com/office/drawing/2014/main" id="{234C36D8-F376-4260-8336-233AB1461EDC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Rectangle 1">
              <a:extLst>
                <a:ext uri="{FF2B5EF4-FFF2-40B4-BE49-F238E27FC236}">
                  <a16:creationId xmlns:a16="http://schemas.microsoft.com/office/drawing/2014/main" id="{8BC3B7FB-24DB-4973-AE13-586875BF403E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Rectangle 1">
              <a:extLst>
                <a:ext uri="{FF2B5EF4-FFF2-40B4-BE49-F238E27FC236}">
                  <a16:creationId xmlns:a16="http://schemas.microsoft.com/office/drawing/2014/main" id="{379E035C-0505-4310-9791-C60E2875817F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Rectangle 1">
              <a:extLst>
                <a:ext uri="{FF2B5EF4-FFF2-40B4-BE49-F238E27FC236}">
                  <a16:creationId xmlns:a16="http://schemas.microsoft.com/office/drawing/2014/main" id="{A94568B0-E766-48A3-99F0-B76733F408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7846FCF7-4F79-4C8A-9561-0E8B4250AFBF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1200" cap="none" spc="30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+mn-cs"/>
                </a:rPr>
                <a:t>TIME MANAGEMENT</a:t>
              </a:r>
            </a:p>
          </p:txBody>
        </p:sp>
        <p:pic>
          <p:nvPicPr>
            <p:cNvPr id="110" name="Picture 6" descr="Image result for CLOCK gif">
              <a:extLst>
                <a:ext uri="{FF2B5EF4-FFF2-40B4-BE49-F238E27FC236}">
                  <a16:creationId xmlns:a16="http://schemas.microsoft.com/office/drawing/2014/main" id="{847FEED7-8651-4C5C-A7BD-F53E9D798B84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1" name="Freeform: Shape 30">
              <a:extLst>
                <a:ext uri="{FF2B5EF4-FFF2-40B4-BE49-F238E27FC236}">
                  <a16:creationId xmlns:a16="http://schemas.microsoft.com/office/drawing/2014/main" id="{DE89F185-E538-42C2-89DF-9776448B9A6B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102604BA-6440-4FF5-822E-E84BC32726E8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1A7022DE-6091-4229-984A-DE9FB835F9B6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02462CA-DEE7-44AC-8F25-6F39BAA3CBF5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F965A63D-E374-4C59-9DFC-7FAC2A7A44DC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0" y="298905"/>
            <a:ext cx="97134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371600" algn="l"/>
              </a:tabLst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	</a:t>
            </a:r>
            <a:r>
              <a:rPr lang="en-US" sz="4400" b="1" dirty="0">
                <a:solidFill>
                  <a:srgbClr val="36343A"/>
                </a:solidFill>
                <a:latin typeface="Calibri"/>
              </a:rPr>
              <a:t>Avoid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Distractions </a:t>
            </a:r>
          </a:p>
        </p:txBody>
      </p:sp>
      <p:pic>
        <p:nvPicPr>
          <p:cNvPr id="24" name="Picture 2" descr="Robber Stealing GIF - Robber Stealing Thief GIFs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209800" y="4076259"/>
            <a:ext cx="2116669" cy="2126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870164" y="3124200"/>
            <a:ext cx="48468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Common Distractions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60491" y="3810000"/>
            <a:ext cx="618161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en-US" sz="2800" dirty="0">
                <a:solidFill>
                  <a:srgbClr val="36343A"/>
                </a:solidFill>
              </a:rPr>
              <a:t>Social butterflies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2800" dirty="0">
                <a:solidFill>
                  <a:srgbClr val="36343A"/>
                </a:solidFill>
              </a:rPr>
              <a:t>Procrastination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2800" dirty="0">
                <a:solidFill>
                  <a:srgbClr val="36343A"/>
                </a:solidFill>
              </a:rPr>
              <a:t>Unexpected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interruptions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Cluttered and disorganized workspace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446364" y="2895600"/>
            <a:ext cx="44497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Identify what is robbing you of your time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E01ACC7-406E-4564-B0BF-DE939FA15124}"/>
              </a:ext>
            </a:extLst>
          </p:cNvPr>
          <p:cNvSpPr/>
          <p:nvPr/>
        </p:nvSpPr>
        <p:spPr>
          <a:xfrm>
            <a:off x="990600" y="3688081"/>
            <a:ext cx="4023360" cy="45719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893339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3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04167E-6 4.44444E-6 L 1.1819 -0.02223 " pathEditMode="relative" rAng="0" ptsTypes="AA">
                                      <p:cBhvr>
                                        <p:cTn id="18" dur="4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089" y="-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-494554" y="-128016"/>
            <a:ext cx="12686554" cy="1696739"/>
            <a:chOff x="-500412" y="-120668"/>
            <a:chExt cx="12686554" cy="1696739"/>
          </a:xfrm>
        </p:grpSpPr>
        <p:sp>
          <p:nvSpPr>
            <p:cNvPr id="33" name="Rectangle 1">
              <a:extLst>
                <a:ext uri="{FF2B5EF4-FFF2-40B4-BE49-F238E27FC236}">
                  <a16:creationId xmlns:a16="http://schemas.microsoft.com/office/drawing/2014/main" id="{FC6D1BFC-3B71-4649-9CBF-46CE67E65B34}"/>
                </a:ext>
              </a:extLst>
            </p:cNvPr>
            <p:cNvSpPr/>
            <p:nvPr/>
          </p:nvSpPr>
          <p:spPr>
            <a:xfrm>
              <a:off x="581331" y="70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Rectangle 1">
              <a:extLst>
                <a:ext uri="{FF2B5EF4-FFF2-40B4-BE49-F238E27FC236}">
                  <a16:creationId xmlns:a16="http://schemas.microsoft.com/office/drawing/2014/main" id="{D1E39B2F-524B-454D-A4AA-E8F4BEA8019A}"/>
                </a:ext>
              </a:extLst>
            </p:cNvPr>
            <p:cNvSpPr/>
            <p:nvPr/>
          </p:nvSpPr>
          <p:spPr>
            <a:xfrm>
              <a:off x="-5859" y="-3983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Rectangle 1">
              <a:extLst>
                <a:ext uri="{FF2B5EF4-FFF2-40B4-BE49-F238E27FC236}">
                  <a16:creationId xmlns:a16="http://schemas.microsoft.com/office/drawing/2014/main" id="{C41C45AF-0024-4799-8C9A-525A9AC7BE7E}"/>
                </a:ext>
              </a:extLst>
            </p:cNvPr>
            <p:cNvSpPr/>
            <p:nvPr/>
          </p:nvSpPr>
          <p:spPr>
            <a:xfrm>
              <a:off x="-5858" y="-3984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Rectangle 1">
              <a:extLst>
                <a:ext uri="{FF2B5EF4-FFF2-40B4-BE49-F238E27FC236}">
                  <a16:creationId xmlns:a16="http://schemas.microsoft.com/office/drawing/2014/main" id="{F21FEE2F-5CA4-490F-A36B-857396A788C9}"/>
                </a:ext>
              </a:extLst>
            </p:cNvPr>
            <p:cNvSpPr/>
            <p:nvPr/>
          </p:nvSpPr>
          <p:spPr>
            <a:xfrm>
              <a:off x="9597461" y="-17904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Rectangle 1">
              <a:extLst>
                <a:ext uri="{FF2B5EF4-FFF2-40B4-BE49-F238E27FC236}">
                  <a16:creationId xmlns:a16="http://schemas.microsoft.com/office/drawing/2014/main" id="{234C36D8-F376-4260-8336-233AB1461EDC}"/>
                </a:ext>
              </a:extLst>
            </p:cNvPr>
            <p:cNvSpPr/>
            <p:nvPr/>
          </p:nvSpPr>
          <p:spPr>
            <a:xfrm rot="13244906">
              <a:off x="-364226" y="-101128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1">
              <a:extLst>
                <a:ext uri="{FF2B5EF4-FFF2-40B4-BE49-F238E27FC236}">
                  <a16:creationId xmlns:a16="http://schemas.microsoft.com/office/drawing/2014/main" id="{8BC3B7FB-24DB-4973-AE13-586875BF403E}"/>
                </a:ext>
              </a:extLst>
            </p:cNvPr>
            <p:cNvSpPr/>
            <p:nvPr/>
          </p:nvSpPr>
          <p:spPr>
            <a:xfrm rot="13891906">
              <a:off x="150747" y="-771827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1">
              <a:extLst>
                <a:ext uri="{FF2B5EF4-FFF2-40B4-BE49-F238E27FC236}">
                  <a16:creationId xmlns:a16="http://schemas.microsoft.com/office/drawing/2014/main" id="{379E035C-0505-4310-9791-C60E2875817F}"/>
                </a:ext>
              </a:extLst>
            </p:cNvPr>
            <p:cNvSpPr/>
            <p:nvPr/>
          </p:nvSpPr>
          <p:spPr>
            <a:xfrm rot="15435680">
              <a:off x="545357" y="-638737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A94568B0-E766-48A3-99F0-B76733F4086B}"/>
                </a:ext>
              </a:extLst>
            </p:cNvPr>
            <p:cNvSpPr/>
            <p:nvPr/>
          </p:nvSpPr>
          <p:spPr>
            <a:xfrm rot="13891906">
              <a:off x="-145519" y="-233673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7846FCF7-4F79-4C8A-9561-0E8B4250AFBF}"/>
                </a:ext>
              </a:extLst>
            </p:cNvPr>
            <p:cNvSpPr/>
            <p:nvPr/>
          </p:nvSpPr>
          <p:spPr>
            <a:xfrm>
              <a:off x="9252930" y="1299072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42" name="Picture 6" descr="Image result for CLOCK gif">
              <a:extLst>
                <a:ext uri="{FF2B5EF4-FFF2-40B4-BE49-F238E27FC236}">
                  <a16:creationId xmlns:a16="http://schemas.microsoft.com/office/drawing/2014/main" id="{847FEED7-8651-4C5C-A7BD-F53E9D798B84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8889" y="88150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3" name="Freeform: Shape 30">
              <a:extLst>
                <a:ext uri="{FF2B5EF4-FFF2-40B4-BE49-F238E27FC236}">
                  <a16:creationId xmlns:a16="http://schemas.microsoft.com/office/drawing/2014/main" id="{DE89F185-E538-42C2-89DF-9776448B9A6B}"/>
                </a:ext>
              </a:extLst>
            </p:cNvPr>
            <p:cNvSpPr/>
            <p:nvPr/>
          </p:nvSpPr>
          <p:spPr>
            <a:xfrm>
              <a:off x="9702022" y="7445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102604BA-6440-4FF5-822E-E84BC32726E8}"/>
                </a:ext>
              </a:extLst>
            </p:cNvPr>
            <p:cNvSpPr/>
            <p:nvPr/>
          </p:nvSpPr>
          <p:spPr>
            <a:xfrm>
              <a:off x="10175289" y="125011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A7022DE-6091-4229-984A-DE9FB835F9B6}"/>
                </a:ext>
              </a:extLst>
            </p:cNvPr>
            <p:cNvSpPr/>
            <p:nvPr/>
          </p:nvSpPr>
          <p:spPr>
            <a:xfrm>
              <a:off x="10152429" y="100755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02462CA-DEE7-44AC-8F25-6F39BAA3CBF5}"/>
                </a:ext>
              </a:extLst>
            </p:cNvPr>
            <p:cNvSpPr/>
            <p:nvPr/>
          </p:nvSpPr>
          <p:spPr>
            <a:xfrm>
              <a:off x="10655349" y="606297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F965A63D-E374-4C59-9DFC-7FAC2A7A44DC}"/>
                </a:ext>
              </a:extLst>
            </p:cNvPr>
            <p:cNvSpPr/>
            <p:nvPr/>
          </p:nvSpPr>
          <p:spPr>
            <a:xfrm>
              <a:off x="10670098" y="619745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AD813A9-BA79-4FBB-8972-4F976C87FC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39516"/>
            <a:ext cx="12192000" cy="654031"/>
          </a:xfrm>
        </p:spPr>
        <p:txBody>
          <a:bodyPr>
            <a:noAutofit/>
          </a:bodyPr>
          <a:lstStyle/>
          <a:p>
            <a:pPr algn="l"/>
            <a:r>
              <a:rPr lang="en-US" b="1" dirty="0">
                <a:solidFill>
                  <a:srgbClr val="36343A"/>
                </a:solidFill>
                <a:latin typeface="+mn-lt"/>
              </a:rPr>
              <a:t>			Social Butterflies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-1" y="1736229"/>
            <a:ext cx="12133768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36343A"/>
                </a:solidFill>
              </a:rPr>
              <a:t>Social butterflies can be a pleasure to be around and morale boosting, but this can be at the expense of another person’s time.  </a:t>
            </a:r>
          </a:p>
          <a:p>
            <a:pPr algn="ctr"/>
            <a:endParaRPr lang="en-US" sz="800" dirty="0">
              <a:solidFill>
                <a:srgbClr val="36343A"/>
              </a:solidFill>
            </a:endParaRPr>
          </a:p>
          <a:p>
            <a:pPr algn="ctr"/>
            <a:r>
              <a:rPr lang="en-US" sz="3200" dirty="0">
                <a:solidFill>
                  <a:srgbClr val="36343A"/>
                </a:solidFill>
              </a:rPr>
              <a:t>Leaving work undone or shifted to others.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72342" y="5193110"/>
            <a:ext cx="90345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800" dirty="0">
              <a:solidFill>
                <a:srgbClr val="36343A"/>
              </a:solidFill>
            </a:endParaRPr>
          </a:p>
        </p:txBody>
      </p:sp>
      <p:pic>
        <p:nvPicPr>
          <p:cNvPr id="72" name="pink leaving" descr="Image result for butterfly vector png">
            <a:extLst>
              <a:ext uri="{FF2B5EF4-FFF2-40B4-BE49-F238E27FC236}">
                <a16:creationId xmlns:a16="http://schemas.microsoft.com/office/drawing/2014/main" id="{6E4AB8F3-0CCC-4F4A-8574-98DADBFCD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V="1">
            <a:off x="245679" y="3874499"/>
            <a:ext cx="2649920" cy="2297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49665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path" presetSubtype="0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3.95833E-6 2.59259E-6 L 0.0681 2.59259E-6 C 0.1 2.59259E-6 0.1358 -0.01204 0.1681 -0.01412 C 0.19192 -0.01412 0.2358 -0.00255 0.25599 -0.00255 C 0.28372 -0.00255 0.31185 -0.00602 0.3638 -0.00602 L 0.4 -0.14329 L 0.43997 0.02245 L 0.48789 2.59259E-6 L 0.52786 -0.00602 L 0.62382 -0.0007 C 0.6681 -0.00347 0.70403 -0.01482 0.74778 -0.01945 C 0.7638 -0.02014 0.8 -0.0213 0.82382 -0.01945 C 0.84778 -0.0176 0.8681 -0.0051 0.87591 -0.0044 C 0.88776 -0.0007 0.91601 -0.0044 0.93164 -0.00255 L 0.95599 2.59259E-6 L 1 2.59259E-6 " pathEditMode="relative" rAng="0" ptsTypes="AAAAAAAAAAAAAAAA">
                                      <p:cBhvr>
                                        <p:cTn id="6" dur="6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000" y="-60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/>
          <p:cNvGrpSpPr/>
          <p:nvPr/>
        </p:nvGrpSpPr>
        <p:grpSpPr>
          <a:xfrm>
            <a:off x="-26908" y="-19050"/>
            <a:ext cx="12428458" cy="7772400"/>
            <a:chOff x="788436" y="723900"/>
            <a:chExt cx="12192000" cy="7772400"/>
          </a:xfrm>
        </p:grpSpPr>
        <p:sp>
          <p:nvSpPr>
            <p:cNvPr id="30" name="Rectangle 29"/>
            <p:cNvSpPr/>
            <p:nvPr/>
          </p:nvSpPr>
          <p:spPr>
            <a:xfrm>
              <a:off x="788436" y="723900"/>
              <a:ext cx="12192000" cy="7772400"/>
            </a:xfrm>
            <a:prstGeom prst="rect">
              <a:avLst/>
            </a:prstGeom>
            <a:solidFill>
              <a:srgbClr val="D8E5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4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Cloud 30"/>
            <p:cNvSpPr/>
            <p:nvPr/>
          </p:nvSpPr>
          <p:spPr>
            <a:xfrm rot="21334308">
              <a:off x="1693510" y="1946460"/>
              <a:ext cx="2471676" cy="1313843"/>
            </a:xfrm>
            <a:prstGeom prst="clou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4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un 31"/>
            <p:cNvSpPr/>
            <p:nvPr/>
          </p:nvSpPr>
          <p:spPr>
            <a:xfrm>
              <a:off x="8046866" y="1336217"/>
              <a:ext cx="2010354" cy="1715800"/>
            </a:xfrm>
            <a:prstGeom prst="sun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4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Cloud 32"/>
            <p:cNvSpPr/>
            <p:nvPr/>
          </p:nvSpPr>
          <p:spPr>
            <a:xfrm rot="818389">
              <a:off x="5140231" y="1846576"/>
              <a:ext cx="2471676" cy="1313843"/>
            </a:xfrm>
            <a:prstGeom prst="clou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4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 22"/>
          <p:cNvSpPr/>
          <p:nvPr/>
        </p:nvSpPr>
        <p:spPr>
          <a:xfrm>
            <a:off x="-212725" y="3904858"/>
            <a:ext cx="12938285" cy="3971511"/>
          </a:xfrm>
          <a:custGeom>
            <a:avLst/>
            <a:gdLst>
              <a:gd name="connsiteX0" fmla="*/ 12706350 w 12896850"/>
              <a:gd name="connsiteY0" fmla="*/ 742950 h 3771900"/>
              <a:gd name="connsiteX1" fmla="*/ 12706350 w 12896850"/>
              <a:gd name="connsiteY1" fmla="*/ 742950 h 3771900"/>
              <a:gd name="connsiteX2" fmla="*/ 11087100 w 12896850"/>
              <a:gd name="connsiteY2" fmla="*/ 762000 h 3771900"/>
              <a:gd name="connsiteX3" fmla="*/ 10782300 w 12896850"/>
              <a:gd name="connsiteY3" fmla="*/ 781050 h 3771900"/>
              <a:gd name="connsiteX4" fmla="*/ 10058400 w 12896850"/>
              <a:gd name="connsiteY4" fmla="*/ 762000 h 3771900"/>
              <a:gd name="connsiteX5" fmla="*/ 9848850 w 12896850"/>
              <a:gd name="connsiteY5" fmla="*/ 666750 h 3771900"/>
              <a:gd name="connsiteX6" fmla="*/ 9734550 w 12896850"/>
              <a:gd name="connsiteY6" fmla="*/ 628650 h 3771900"/>
              <a:gd name="connsiteX7" fmla="*/ 9620250 w 12896850"/>
              <a:gd name="connsiteY7" fmla="*/ 628650 h 3771900"/>
              <a:gd name="connsiteX8" fmla="*/ 9620250 w 12896850"/>
              <a:gd name="connsiteY8" fmla="*/ 628650 h 3771900"/>
              <a:gd name="connsiteX9" fmla="*/ 9639300 w 12896850"/>
              <a:gd name="connsiteY9" fmla="*/ 457200 h 3771900"/>
              <a:gd name="connsiteX10" fmla="*/ 9220200 w 12896850"/>
              <a:gd name="connsiteY10" fmla="*/ 304800 h 3771900"/>
              <a:gd name="connsiteX11" fmla="*/ 8877300 w 12896850"/>
              <a:gd name="connsiteY11" fmla="*/ 304800 h 3771900"/>
              <a:gd name="connsiteX12" fmla="*/ 8553450 w 12896850"/>
              <a:gd name="connsiteY12" fmla="*/ 209550 h 3771900"/>
              <a:gd name="connsiteX13" fmla="*/ 8229600 w 12896850"/>
              <a:gd name="connsiteY13" fmla="*/ 190500 h 3771900"/>
              <a:gd name="connsiteX14" fmla="*/ 7734300 w 12896850"/>
              <a:gd name="connsiteY14" fmla="*/ 114300 h 3771900"/>
              <a:gd name="connsiteX15" fmla="*/ 7429500 w 12896850"/>
              <a:gd name="connsiteY15" fmla="*/ 0 h 3771900"/>
              <a:gd name="connsiteX16" fmla="*/ 6934200 w 12896850"/>
              <a:gd name="connsiteY16" fmla="*/ 0 h 3771900"/>
              <a:gd name="connsiteX17" fmla="*/ 6191250 w 12896850"/>
              <a:gd name="connsiteY17" fmla="*/ 38100 h 3771900"/>
              <a:gd name="connsiteX18" fmla="*/ 5772150 w 12896850"/>
              <a:gd name="connsiteY18" fmla="*/ 190500 h 3771900"/>
              <a:gd name="connsiteX19" fmla="*/ 5067300 w 12896850"/>
              <a:gd name="connsiteY19" fmla="*/ 209550 h 3771900"/>
              <a:gd name="connsiteX20" fmla="*/ 4914900 w 12896850"/>
              <a:gd name="connsiteY20" fmla="*/ 285750 h 3771900"/>
              <a:gd name="connsiteX21" fmla="*/ 4572000 w 12896850"/>
              <a:gd name="connsiteY21" fmla="*/ 285750 h 3771900"/>
              <a:gd name="connsiteX22" fmla="*/ 4057650 w 12896850"/>
              <a:gd name="connsiteY22" fmla="*/ 304800 h 3771900"/>
              <a:gd name="connsiteX23" fmla="*/ 3771900 w 12896850"/>
              <a:gd name="connsiteY23" fmla="*/ 304800 h 3771900"/>
              <a:gd name="connsiteX24" fmla="*/ 3600450 w 12896850"/>
              <a:gd name="connsiteY24" fmla="*/ 304800 h 3771900"/>
              <a:gd name="connsiteX25" fmla="*/ 3067050 w 12896850"/>
              <a:gd name="connsiteY25" fmla="*/ 304800 h 3771900"/>
              <a:gd name="connsiteX26" fmla="*/ 2857500 w 12896850"/>
              <a:gd name="connsiteY26" fmla="*/ 304800 h 3771900"/>
              <a:gd name="connsiteX27" fmla="*/ 2476500 w 12896850"/>
              <a:gd name="connsiteY27" fmla="*/ 304800 h 3771900"/>
              <a:gd name="connsiteX28" fmla="*/ 2247900 w 12896850"/>
              <a:gd name="connsiteY28" fmla="*/ 304800 h 3771900"/>
              <a:gd name="connsiteX29" fmla="*/ 2038350 w 12896850"/>
              <a:gd name="connsiteY29" fmla="*/ 304800 h 3771900"/>
              <a:gd name="connsiteX30" fmla="*/ 1562100 w 12896850"/>
              <a:gd name="connsiteY30" fmla="*/ 247650 h 3771900"/>
              <a:gd name="connsiteX31" fmla="*/ 1390650 w 12896850"/>
              <a:gd name="connsiteY31" fmla="*/ 209550 h 3771900"/>
              <a:gd name="connsiteX32" fmla="*/ 1295400 w 12896850"/>
              <a:gd name="connsiteY32" fmla="*/ 190500 h 3771900"/>
              <a:gd name="connsiteX33" fmla="*/ 1295400 w 12896850"/>
              <a:gd name="connsiteY33" fmla="*/ 190500 h 3771900"/>
              <a:gd name="connsiteX34" fmla="*/ 609600 w 12896850"/>
              <a:gd name="connsiteY34" fmla="*/ 95250 h 3771900"/>
              <a:gd name="connsiteX35" fmla="*/ 438150 w 12896850"/>
              <a:gd name="connsiteY35" fmla="*/ 95250 h 3771900"/>
              <a:gd name="connsiteX36" fmla="*/ 209550 w 12896850"/>
              <a:gd name="connsiteY36" fmla="*/ 152400 h 3771900"/>
              <a:gd name="connsiteX37" fmla="*/ 95250 w 12896850"/>
              <a:gd name="connsiteY37" fmla="*/ 171450 h 3771900"/>
              <a:gd name="connsiteX38" fmla="*/ 0 w 12896850"/>
              <a:gd name="connsiteY38" fmla="*/ 3486150 h 3771900"/>
              <a:gd name="connsiteX39" fmla="*/ 12896850 w 12896850"/>
              <a:gd name="connsiteY39" fmla="*/ 3771900 h 3771900"/>
              <a:gd name="connsiteX40" fmla="*/ 12706350 w 12896850"/>
              <a:gd name="connsiteY40" fmla="*/ 742950 h 3771900"/>
              <a:gd name="connsiteX0" fmla="*/ 12706350 w 12896850"/>
              <a:gd name="connsiteY0" fmla="*/ 742950 h 3771900"/>
              <a:gd name="connsiteX1" fmla="*/ 12706350 w 12896850"/>
              <a:gd name="connsiteY1" fmla="*/ 742950 h 3771900"/>
              <a:gd name="connsiteX2" fmla="*/ 11087100 w 12896850"/>
              <a:gd name="connsiteY2" fmla="*/ 762000 h 3771900"/>
              <a:gd name="connsiteX3" fmla="*/ 10782300 w 12896850"/>
              <a:gd name="connsiteY3" fmla="*/ 781050 h 3771900"/>
              <a:gd name="connsiteX4" fmla="*/ 10058400 w 12896850"/>
              <a:gd name="connsiteY4" fmla="*/ 762000 h 3771900"/>
              <a:gd name="connsiteX5" fmla="*/ 9848850 w 12896850"/>
              <a:gd name="connsiteY5" fmla="*/ 666750 h 3771900"/>
              <a:gd name="connsiteX6" fmla="*/ 9734550 w 12896850"/>
              <a:gd name="connsiteY6" fmla="*/ 628650 h 3771900"/>
              <a:gd name="connsiteX7" fmla="*/ 9620250 w 12896850"/>
              <a:gd name="connsiteY7" fmla="*/ 628650 h 3771900"/>
              <a:gd name="connsiteX8" fmla="*/ 9620250 w 12896850"/>
              <a:gd name="connsiteY8" fmla="*/ 628650 h 3771900"/>
              <a:gd name="connsiteX9" fmla="*/ 9639300 w 12896850"/>
              <a:gd name="connsiteY9" fmla="*/ 457200 h 3771900"/>
              <a:gd name="connsiteX10" fmla="*/ 9220200 w 12896850"/>
              <a:gd name="connsiteY10" fmla="*/ 304800 h 3771900"/>
              <a:gd name="connsiteX11" fmla="*/ 8877300 w 12896850"/>
              <a:gd name="connsiteY11" fmla="*/ 304800 h 3771900"/>
              <a:gd name="connsiteX12" fmla="*/ 8553450 w 12896850"/>
              <a:gd name="connsiteY12" fmla="*/ 209550 h 3771900"/>
              <a:gd name="connsiteX13" fmla="*/ 8229600 w 12896850"/>
              <a:gd name="connsiteY13" fmla="*/ 190500 h 3771900"/>
              <a:gd name="connsiteX14" fmla="*/ 7734300 w 12896850"/>
              <a:gd name="connsiteY14" fmla="*/ 114300 h 3771900"/>
              <a:gd name="connsiteX15" fmla="*/ 7429500 w 12896850"/>
              <a:gd name="connsiteY15" fmla="*/ 0 h 3771900"/>
              <a:gd name="connsiteX16" fmla="*/ 6934200 w 12896850"/>
              <a:gd name="connsiteY16" fmla="*/ 0 h 3771900"/>
              <a:gd name="connsiteX17" fmla="*/ 6191250 w 12896850"/>
              <a:gd name="connsiteY17" fmla="*/ 38100 h 3771900"/>
              <a:gd name="connsiteX18" fmla="*/ 5734172 w 12896850"/>
              <a:gd name="connsiteY18" fmla="*/ 296314 h 3771900"/>
              <a:gd name="connsiteX19" fmla="*/ 5067300 w 12896850"/>
              <a:gd name="connsiteY19" fmla="*/ 209550 h 3771900"/>
              <a:gd name="connsiteX20" fmla="*/ 4914900 w 12896850"/>
              <a:gd name="connsiteY20" fmla="*/ 285750 h 3771900"/>
              <a:gd name="connsiteX21" fmla="*/ 4572000 w 12896850"/>
              <a:gd name="connsiteY21" fmla="*/ 285750 h 3771900"/>
              <a:gd name="connsiteX22" fmla="*/ 4057650 w 12896850"/>
              <a:gd name="connsiteY22" fmla="*/ 304800 h 3771900"/>
              <a:gd name="connsiteX23" fmla="*/ 3771900 w 12896850"/>
              <a:gd name="connsiteY23" fmla="*/ 304800 h 3771900"/>
              <a:gd name="connsiteX24" fmla="*/ 3600450 w 12896850"/>
              <a:gd name="connsiteY24" fmla="*/ 304800 h 3771900"/>
              <a:gd name="connsiteX25" fmla="*/ 3067050 w 12896850"/>
              <a:gd name="connsiteY25" fmla="*/ 304800 h 3771900"/>
              <a:gd name="connsiteX26" fmla="*/ 2857500 w 12896850"/>
              <a:gd name="connsiteY26" fmla="*/ 304800 h 3771900"/>
              <a:gd name="connsiteX27" fmla="*/ 2476500 w 12896850"/>
              <a:gd name="connsiteY27" fmla="*/ 304800 h 3771900"/>
              <a:gd name="connsiteX28" fmla="*/ 2247900 w 12896850"/>
              <a:gd name="connsiteY28" fmla="*/ 304800 h 3771900"/>
              <a:gd name="connsiteX29" fmla="*/ 2038350 w 12896850"/>
              <a:gd name="connsiteY29" fmla="*/ 304800 h 3771900"/>
              <a:gd name="connsiteX30" fmla="*/ 1562100 w 12896850"/>
              <a:gd name="connsiteY30" fmla="*/ 247650 h 3771900"/>
              <a:gd name="connsiteX31" fmla="*/ 1390650 w 12896850"/>
              <a:gd name="connsiteY31" fmla="*/ 209550 h 3771900"/>
              <a:gd name="connsiteX32" fmla="*/ 1295400 w 12896850"/>
              <a:gd name="connsiteY32" fmla="*/ 190500 h 3771900"/>
              <a:gd name="connsiteX33" fmla="*/ 1295400 w 12896850"/>
              <a:gd name="connsiteY33" fmla="*/ 190500 h 3771900"/>
              <a:gd name="connsiteX34" fmla="*/ 609600 w 12896850"/>
              <a:gd name="connsiteY34" fmla="*/ 95250 h 3771900"/>
              <a:gd name="connsiteX35" fmla="*/ 438150 w 12896850"/>
              <a:gd name="connsiteY35" fmla="*/ 95250 h 3771900"/>
              <a:gd name="connsiteX36" fmla="*/ 209550 w 12896850"/>
              <a:gd name="connsiteY36" fmla="*/ 152400 h 3771900"/>
              <a:gd name="connsiteX37" fmla="*/ 95250 w 12896850"/>
              <a:gd name="connsiteY37" fmla="*/ 171450 h 3771900"/>
              <a:gd name="connsiteX38" fmla="*/ 0 w 12896850"/>
              <a:gd name="connsiteY38" fmla="*/ 3486150 h 3771900"/>
              <a:gd name="connsiteX39" fmla="*/ 12896850 w 12896850"/>
              <a:gd name="connsiteY39" fmla="*/ 3771900 h 3771900"/>
              <a:gd name="connsiteX40" fmla="*/ 12706350 w 12896850"/>
              <a:gd name="connsiteY40" fmla="*/ 742950 h 3771900"/>
              <a:gd name="connsiteX0" fmla="*/ 12706350 w 12896850"/>
              <a:gd name="connsiteY0" fmla="*/ 775392 h 3804342"/>
              <a:gd name="connsiteX1" fmla="*/ 12706350 w 12896850"/>
              <a:gd name="connsiteY1" fmla="*/ 775392 h 3804342"/>
              <a:gd name="connsiteX2" fmla="*/ 11087100 w 12896850"/>
              <a:gd name="connsiteY2" fmla="*/ 794442 h 3804342"/>
              <a:gd name="connsiteX3" fmla="*/ 10782300 w 12896850"/>
              <a:gd name="connsiteY3" fmla="*/ 813492 h 3804342"/>
              <a:gd name="connsiteX4" fmla="*/ 10058400 w 12896850"/>
              <a:gd name="connsiteY4" fmla="*/ 794442 h 3804342"/>
              <a:gd name="connsiteX5" fmla="*/ 9848850 w 12896850"/>
              <a:gd name="connsiteY5" fmla="*/ 699192 h 3804342"/>
              <a:gd name="connsiteX6" fmla="*/ 9734550 w 12896850"/>
              <a:gd name="connsiteY6" fmla="*/ 661092 h 3804342"/>
              <a:gd name="connsiteX7" fmla="*/ 9620250 w 12896850"/>
              <a:gd name="connsiteY7" fmla="*/ 661092 h 3804342"/>
              <a:gd name="connsiteX8" fmla="*/ 9620250 w 12896850"/>
              <a:gd name="connsiteY8" fmla="*/ 661092 h 3804342"/>
              <a:gd name="connsiteX9" fmla="*/ 9639300 w 12896850"/>
              <a:gd name="connsiteY9" fmla="*/ 489642 h 3804342"/>
              <a:gd name="connsiteX10" fmla="*/ 9220200 w 12896850"/>
              <a:gd name="connsiteY10" fmla="*/ 337242 h 3804342"/>
              <a:gd name="connsiteX11" fmla="*/ 8877300 w 12896850"/>
              <a:gd name="connsiteY11" fmla="*/ 337242 h 3804342"/>
              <a:gd name="connsiteX12" fmla="*/ 8553450 w 12896850"/>
              <a:gd name="connsiteY12" fmla="*/ 241992 h 3804342"/>
              <a:gd name="connsiteX13" fmla="*/ 8229600 w 12896850"/>
              <a:gd name="connsiteY13" fmla="*/ 222942 h 3804342"/>
              <a:gd name="connsiteX14" fmla="*/ 7734300 w 12896850"/>
              <a:gd name="connsiteY14" fmla="*/ 146742 h 3804342"/>
              <a:gd name="connsiteX15" fmla="*/ 7429500 w 12896850"/>
              <a:gd name="connsiteY15" fmla="*/ 32442 h 3804342"/>
              <a:gd name="connsiteX16" fmla="*/ 6934200 w 12896850"/>
              <a:gd name="connsiteY16" fmla="*/ 32442 h 3804342"/>
              <a:gd name="connsiteX17" fmla="*/ 6381140 w 12896850"/>
              <a:gd name="connsiteY17" fmla="*/ 0 h 3804342"/>
              <a:gd name="connsiteX18" fmla="*/ 5734172 w 12896850"/>
              <a:gd name="connsiteY18" fmla="*/ 328756 h 3804342"/>
              <a:gd name="connsiteX19" fmla="*/ 5067300 w 12896850"/>
              <a:gd name="connsiteY19" fmla="*/ 241992 h 3804342"/>
              <a:gd name="connsiteX20" fmla="*/ 4914900 w 12896850"/>
              <a:gd name="connsiteY20" fmla="*/ 318192 h 3804342"/>
              <a:gd name="connsiteX21" fmla="*/ 4572000 w 12896850"/>
              <a:gd name="connsiteY21" fmla="*/ 318192 h 3804342"/>
              <a:gd name="connsiteX22" fmla="*/ 4057650 w 12896850"/>
              <a:gd name="connsiteY22" fmla="*/ 337242 h 3804342"/>
              <a:gd name="connsiteX23" fmla="*/ 3771900 w 12896850"/>
              <a:gd name="connsiteY23" fmla="*/ 337242 h 3804342"/>
              <a:gd name="connsiteX24" fmla="*/ 3600450 w 12896850"/>
              <a:gd name="connsiteY24" fmla="*/ 337242 h 3804342"/>
              <a:gd name="connsiteX25" fmla="*/ 3067050 w 12896850"/>
              <a:gd name="connsiteY25" fmla="*/ 337242 h 3804342"/>
              <a:gd name="connsiteX26" fmla="*/ 2857500 w 12896850"/>
              <a:gd name="connsiteY26" fmla="*/ 337242 h 3804342"/>
              <a:gd name="connsiteX27" fmla="*/ 2476500 w 12896850"/>
              <a:gd name="connsiteY27" fmla="*/ 337242 h 3804342"/>
              <a:gd name="connsiteX28" fmla="*/ 2247900 w 12896850"/>
              <a:gd name="connsiteY28" fmla="*/ 337242 h 3804342"/>
              <a:gd name="connsiteX29" fmla="*/ 2038350 w 12896850"/>
              <a:gd name="connsiteY29" fmla="*/ 337242 h 3804342"/>
              <a:gd name="connsiteX30" fmla="*/ 1562100 w 12896850"/>
              <a:gd name="connsiteY30" fmla="*/ 280092 h 3804342"/>
              <a:gd name="connsiteX31" fmla="*/ 1390650 w 12896850"/>
              <a:gd name="connsiteY31" fmla="*/ 241992 h 3804342"/>
              <a:gd name="connsiteX32" fmla="*/ 1295400 w 12896850"/>
              <a:gd name="connsiteY32" fmla="*/ 222942 h 3804342"/>
              <a:gd name="connsiteX33" fmla="*/ 1295400 w 12896850"/>
              <a:gd name="connsiteY33" fmla="*/ 222942 h 3804342"/>
              <a:gd name="connsiteX34" fmla="*/ 609600 w 12896850"/>
              <a:gd name="connsiteY34" fmla="*/ 127692 h 3804342"/>
              <a:gd name="connsiteX35" fmla="*/ 438150 w 12896850"/>
              <a:gd name="connsiteY35" fmla="*/ 127692 h 3804342"/>
              <a:gd name="connsiteX36" fmla="*/ 209550 w 12896850"/>
              <a:gd name="connsiteY36" fmla="*/ 184842 h 3804342"/>
              <a:gd name="connsiteX37" fmla="*/ 95250 w 12896850"/>
              <a:gd name="connsiteY37" fmla="*/ 203892 h 3804342"/>
              <a:gd name="connsiteX38" fmla="*/ 0 w 12896850"/>
              <a:gd name="connsiteY38" fmla="*/ 3518592 h 3804342"/>
              <a:gd name="connsiteX39" fmla="*/ 12896850 w 12896850"/>
              <a:gd name="connsiteY39" fmla="*/ 3804342 h 3804342"/>
              <a:gd name="connsiteX40" fmla="*/ 12706350 w 12896850"/>
              <a:gd name="connsiteY40" fmla="*/ 775392 h 3804342"/>
              <a:gd name="connsiteX0" fmla="*/ 12706350 w 12896850"/>
              <a:gd name="connsiteY0" fmla="*/ 775392 h 3804342"/>
              <a:gd name="connsiteX1" fmla="*/ 12706350 w 12896850"/>
              <a:gd name="connsiteY1" fmla="*/ 775392 h 3804342"/>
              <a:gd name="connsiteX2" fmla="*/ 11087100 w 12896850"/>
              <a:gd name="connsiteY2" fmla="*/ 794442 h 3804342"/>
              <a:gd name="connsiteX3" fmla="*/ 10782300 w 12896850"/>
              <a:gd name="connsiteY3" fmla="*/ 813492 h 3804342"/>
              <a:gd name="connsiteX4" fmla="*/ 10058400 w 12896850"/>
              <a:gd name="connsiteY4" fmla="*/ 794442 h 3804342"/>
              <a:gd name="connsiteX5" fmla="*/ 9848850 w 12896850"/>
              <a:gd name="connsiteY5" fmla="*/ 699192 h 3804342"/>
              <a:gd name="connsiteX6" fmla="*/ 9734550 w 12896850"/>
              <a:gd name="connsiteY6" fmla="*/ 661092 h 3804342"/>
              <a:gd name="connsiteX7" fmla="*/ 9620250 w 12896850"/>
              <a:gd name="connsiteY7" fmla="*/ 661092 h 3804342"/>
              <a:gd name="connsiteX8" fmla="*/ 9620250 w 12896850"/>
              <a:gd name="connsiteY8" fmla="*/ 661092 h 3804342"/>
              <a:gd name="connsiteX9" fmla="*/ 9639300 w 12896850"/>
              <a:gd name="connsiteY9" fmla="*/ 489642 h 3804342"/>
              <a:gd name="connsiteX10" fmla="*/ 9220200 w 12896850"/>
              <a:gd name="connsiteY10" fmla="*/ 337242 h 3804342"/>
              <a:gd name="connsiteX11" fmla="*/ 8877300 w 12896850"/>
              <a:gd name="connsiteY11" fmla="*/ 337242 h 3804342"/>
              <a:gd name="connsiteX12" fmla="*/ 8553450 w 12896850"/>
              <a:gd name="connsiteY12" fmla="*/ 241992 h 3804342"/>
              <a:gd name="connsiteX13" fmla="*/ 8229600 w 12896850"/>
              <a:gd name="connsiteY13" fmla="*/ 222942 h 3804342"/>
              <a:gd name="connsiteX14" fmla="*/ 7734300 w 12896850"/>
              <a:gd name="connsiteY14" fmla="*/ 146742 h 3804342"/>
              <a:gd name="connsiteX15" fmla="*/ 7429500 w 12896850"/>
              <a:gd name="connsiteY15" fmla="*/ 32442 h 3804342"/>
              <a:gd name="connsiteX16" fmla="*/ 6934200 w 12896850"/>
              <a:gd name="connsiteY16" fmla="*/ 32442 h 3804342"/>
              <a:gd name="connsiteX17" fmla="*/ 6381140 w 12896850"/>
              <a:gd name="connsiteY17" fmla="*/ 0 h 3804342"/>
              <a:gd name="connsiteX18" fmla="*/ 5734172 w 12896850"/>
              <a:gd name="connsiteY18" fmla="*/ 328756 h 3804342"/>
              <a:gd name="connsiteX19" fmla="*/ 5067300 w 12896850"/>
              <a:gd name="connsiteY19" fmla="*/ 241992 h 3804342"/>
              <a:gd name="connsiteX20" fmla="*/ 4914900 w 12896850"/>
              <a:gd name="connsiteY20" fmla="*/ 318192 h 3804342"/>
              <a:gd name="connsiteX21" fmla="*/ 4572000 w 12896850"/>
              <a:gd name="connsiteY21" fmla="*/ 318192 h 3804342"/>
              <a:gd name="connsiteX22" fmla="*/ 4057650 w 12896850"/>
              <a:gd name="connsiteY22" fmla="*/ 337242 h 3804342"/>
              <a:gd name="connsiteX23" fmla="*/ 3771900 w 12896850"/>
              <a:gd name="connsiteY23" fmla="*/ 337242 h 3804342"/>
              <a:gd name="connsiteX24" fmla="*/ 3600450 w 12896850"/>
              <a:gd name="connsiteY24" fmla="*/ 337242 h 3804342"/>
              <a:gd name="connsiteX25" fmla="*/ 3067050 w 12896850"/>
              <a:gd name="connsiteY25" fmla="*/ 337242 h 3804342"/>
              <a:gd name="connsiteX26" fmla="*/ 2857500 w 12896850"/>
              <a:gd name="connsiteY26" fmla="*/ 337242 h 3804342"/>
              <a:gd name="connsiteX27" fmla="*/ 2476500 w 12896850"/>
              <a:gd name="connsiteY27" fmla="*/ 337242 h 3804342"/>
              <a:gd name="connsiteX28" fmla="*/ 2247900 w 12896850"/>
              <a:gd name="connsiteY28" fmla="*/ 337242 h 3804342"/>
              <a:gd name="connsiteX29" fmla="*/ 2038350 w 12896850"/>
              <a:gd name="connsiteY29" fmla="*/ 337242 h 3804342"/>
              <a:gd name="connsiteX30" fmla="*/ 1562100 w 12896850"/>
              <a:gd name="connsiteY30" fmla="*/ 280092 h 3804342"/>
              <a:gd name="connsiteX31" fmla="*/ 1390650 w 12896850"/>
              <a:gd name="connsiteY31" fmla="*/ 241992 h 3804342"/>
              <a:gd name="connsiteX32" fmla="*/ 1295400 w 12896850"/>
              <a:gd name="connsiteY32" fmla="*/ 222942 h 3804342"/>
              <a:gd name="connsiteX33" fmla="*/ 1295400 w 12896850"/>
              <a:gd name="connsiteY33" fmla="*/ 222942 h 3804342"/>
              <a:gd name="connsiteX34" fmla="*/ 609600 w 12896850"/>
              <a:gd name="connsiteY34" fmla="*/ 127692 h 3804342"/>
              <a:gd name="connsiteX35" fmla="*/ 438150 w 12896850"/>
              <a:gd name="connsiteY35" fmla="*/ 127692 h 3804342"/>
              <a:gd name="connsiteX36" fmla="*/ 209550 w 12896850"/>
              <a:gd name="connsiteY36" fmla="*/ 184842 h 3804342"/>
              <a:gd name="connsiteX37" fmla="*/ 95250 w 12896850"/>
              <a:gd name="connsiteY37" fmla="*/ 203892 h 3804342"/>
              <a:gd name="connsiteX38" fmla="*/ 0 w 12896850"/>
              <a:gd name="connsiteY38" fmla="*/ 3518592 h 3804342"/>
              <a:gd name="connsiteX39" fmla="*/ 12896850 w 12896850"/>
              <a:gd name="connsiteY39" fmla="*/ 3804342 h 3804342"/>
              <a:gd name="connsiteX40" fmla="*/ 12706350 w 12896850"/>
              <a:gd name="connsiteY40" fmla="*/ 775392 h 3804342"/>
              <a:gd name="connsiteX0" fmla="*/ 12706350 w 12896850"/>
              <a:gd name="connsiteY0" fmla="*/ 791932 h 3820882"/>
              <a:gd name="connsiteX1" fmla="*/ 12706350 w 12896850"/>
              <a:gd name="connsiteY1" fmla="*/ 791932 h 3820882"/>
              <a:gd name="connsiteX2" fmla="*/ 11087100 w 12896850"/>
              <a:gd name="connsiteY2" fmla="*/ 810982 h 3820882"/>
              <a:gd name="connsiteX3" fmla="*/ 10782300 w 12896850"/>
              <a:gd name="connsiteY3" fmla="*/ 830032 h 3820882"/>
              <a:gd name="connsiteX4" fmla="*/ 10058400 w 12896850"/>
              <a:gd name="connsiteY4" fmla="*/ 810982 h 3820882"/>
              <a:gd name="connsiteX5" fmla="*/ 9848850 w 12896850"/>
              <a:gd name="connsiteY5" fmla="*/ 715732 h 3820882"/>
              <a:gd name="connsiteX6" fmla="*/ 9734550 w 12896850"/>
              <a:gd name="connsiteY6" fmla="*/ 677632 h 3820882"/>
              <a:gd name="connsiteX7" fmla="*/ 9620250 w 12896850"/>
              <a:gd name="connsiteY7" fmla="*/ 677632 h 3820882"/>
              <a:gd name="connsiteX8" fmla="*/ 9620250 w 12896850"/>
              <a:gd name="connsiteY8" fmla="*/ 677632 h 3820882"/>
              <a:gd name="connsiteX9" fmla="*/ 9639300 w 12896850"/>
              <a:gd name="connsiteY9" fmla="*/ 506182 h 3820882"/>
              <a:gd name="connsiteX10" fmla="*/ 9220200 w 12896850"/>
              <a:gd name="connsiteY10" fmla="*/ 353782 h 3820882"/>
              <a:gd name="connsiteX11" fmla="*/ 8877300 w 12896850"/>
              <a:gd name="connsiteY11" fmla="*/ 353782 h 3820882"/>
              <a:gd name="connsiteX12" fmla="*/ 8553450 w 12896850"/>
              <a:gd name="connsiteY12" fmla="*/ 258532 h 3820882"/>
              <a:gd name="connsiteX13" fmla="*/ 8229600 w 12896850"/>
              <a:gd name="connsiteY13" fmla="*/ 239482 h 3820882"/>
              <a:gd name="connsiteX14" fmla="*/ 7734300 w 12896850"/>
              <a:gd name="connsiteY14" fmla="*/ 163282 h 3820882"/>
              <a:gd name="connsiteX15" fmla="*/ 7429500 w 12896850"/>
              <a:gd name="connsiteY15" fmla="*/ 48982 h 3820882"/>
              <a:gd name="connsiteX16" fmla="*/ 6934200 w 12896850"/>
              <a:gd name="connsiteY16" fmla="*/ 48982 h 3820882"/>
              <a:gd name="connsiteX17" fmla="*/ 6381140 w 12896850"/>
              <a:gd name="connsiteY17" fmla="*/ 16540 h 3820882"/>
              <a:gd name="connsiteX18" fmla="*/ 5734172 w 12896850"/>
              <a:gd name="connsiteY18" fmla="*/ 345296 h 3820882"/>
              <a:gd name="connsiteX19" fmla="*/ 5067300 w 12896850"/>
              <a:gd name="connsiteY19" fmla="*/ 258532 h 3820882"/>
              <a:gd name="connsiteX20" fmla="*/ 4914900 w 12896850"/>
              <a:gd name="connsiteY20" fmla="*/ 334732 h 3820882"/>
              <a:gd name="connsiteX21" fmla="*/ 4572000 w 12896850"/>
              <a:gd name="connsiteY21" fmla="*/ 334732 h 3820882"/>
              <a:gd name="connsiteX22" fmla="*/ 4057650 w 12896850"/>
              <a:gd name="connsiteY22" fmla="*/ 353782 h 3820882"/>
              <a:gd name="connsiteX23" fmla="*/ 3771900 w 12896850"/>
              <a:gd name="connsiteY23" fmla="*/ 353782 h 3820882"/>
              <a:gd name="connsiteX24" fmla="*/ 3600450 w 12896850"/>
              <a:gd name="connsiteY24" fmla="*/ 353782 h 3820882"/>
              <a:gd name="connsiteX25" fmla="*/ 3067050 w 12896850"/>
              <a:gd name="connsiteY25" fmla="*/ 353782 h 3820882"/>
              <a:gd name="connsiteX26" fmla="*/ 2857500 w 12896850"/>
              <a:gd name="connsiteY26" fmla="*/ 353782 h 3820882"/>
              <a:gd name="connsiteX27" fmla="*/ 2476500 w 12896850"/>
              <a:gd name="connsiteY27" fmla="*/ 353782 h 3820882"/>
              <a:gd name="connsiteX28" fmla="*/ 2247900 w 12896850"/>
              <a:gd name="connsiteY28" fmla="*/ 353782 h 3820882"/>
              <a:gd name="connsiteX29" fmla="*/ 2038350 w 12896850"/>
              <a:gd name="connsiteY29" fmla="*/ 353782 h 3820882"/>
              <a:gd name="connsiteX30" fmla="*/ 1562100 w 12896850"/>
              <a:gd name="connsiteY30" fmla="*/ 296632 h 3820882"/>
              <a:gd name="connsiteX31" fmla="*/ 1390650 w 12896850"/>
              <a:gd name="connsiteY31" fmla="*/ 258532 h 3820882"/>
              <a:gd name="connsiteX32" fmla="*/ 1295400 w 12896850"/>
              <a:gd name="connsiteY32" fmla="*/ 239482 h 3820882"/>
              <a:gd name="connsiteX33" fmla="*/ 1295400 w 12896850"/>
              <a:gd name="connsiteY33" fmla="*/ 239482 h 3820882"/>
              <a:gd name="connsiteX34" fmla="*/ 609600 w 12896850"/>
              <a:gd name="connsiteY34" fmla="*/ 144232 h 3820882"/>
              <a:gd name="connsiteX35" fmla="*/ 438150 w 12896850"/>
              <a:gd name="connsiteY35" fmla="*/ 144232 h 3820882"/>
              <a:gd name="connsiteX36" fmla="*/ 209550 w 12896850"/>
              <a:gd name="connsiteY36" fmla="*/ 201382 h 3820882"/>
              <a:gd name="connsiteX37" fmla="*/ 95250 w 12896850"/>
              <a:gd name="connsiteY37" fmla="*/ 220432 h 3820882"/>
              <a:gd name="connsiteX38" fmla="*/ 0 w 12896850"/>
              <a:gd name="connsiteY38" fmla="*/ 3535132 h 3820882"/>
              <a:gd name="connsiteX39" fmla="*/ 12896850 w 12896850"/>
              <a:gd name="connsiteY39" fmla="*/ 3820882 h 3820882"/>
              <a:gd name="connsiteX40" fmla="*/ 12706350 w 12896850"/>
              <a:gd name="connsiteY40" fmla="*/ 791932 h 3820882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058400 w 12896850"/>
              <a:gd name="connsiteY4" fmla="*/ 836880 h 3846780"/>
              <a:gd name="connsiteX5" fmla="*/ 9848850 w 12896850"/>
              <a:gd name="connsiteY5" fmla="*/ 741630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067300 w 12896850"/>
              <a:gd name="connsiteY19" fmla="*/ 284430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058400 w 12896850"/>
              <a:gd name="connsiteY4" fmla="*/ 836880 h 3846780"/>
              <a:gd name="connsiteX5" fmla="*/ 9848850 w 12896850"/>
              <a:gd name="connsiteY5" fmla="*/ 741630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067300 w 12896850"/>
              <a:gd name="connsiteY19" fmla="*/ 284430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058400 w 12896850"/>
              <a:gd name="connsiteY4" fmla="*/ 836880 h 3846780"/>
              <a:gd name="connsiteX5" fmla="*/ 9848850 w 12896850"/>
              <a:gd name="connsiteY5" fmla="*/ 741630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067300 w 12896850"/>
              <a:gd name="connsiteY19" fmla="*/ 284430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058400 w 12896850"/>
              <a:gd name="connsiteY4" fmla="*/ 836880 h 3846780"/>
              <a:gd name="connsiteX5" fmla="*/ 9848850 w 12896850"/>
              <a:gd name="connsiteY5" fmla="*/ 741630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067300 w 12896850"/>
              <a:gd name="connsiteY19" fmla="*/ 284430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058400 w 12896850"/>
              <a:gd name="connsiteY4" fmla="*/ 836880 h 3846780"/>
              <a:gd name="connsiteX5" fmla="*/ 9848850 w 12896850"/>
              <a:gd name="connsiteY5" fmla="*/ 741630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067300 w 12896850"/>
              <a:gd name="connsiteY19" fmla="*/ 284430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058400 w 12896850"/>
              <a:gd name="connsiteY4" fmla="*/ 836880 h 3846780"/>
              <a:gd name="connsiteX5" fmla="*/ 9848850 w 12896850"/>
              <a:gd name="connsiteY5" fmla="*/ 741630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50860 w 12896850"/>
              <a:gd name="connsiteY19" fmla="*/ 2961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058400 w 12896850"/>
              <a:gd name="connsiteY4" fmla="*/ 836880 h 3846780"/>
              <a:gd name="connsiteX5" fmla="*/ 9848850 w 12896850"/>
              <a:gd name="connsiteY5" fmla="*/ 741630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63519 w 12896850"/>
              <a:gd name="connsiteY19" fmla="*/ 343216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058400 w 12896850"/>
              <a:gd name="connsiteY4" fmla="*/ 836880 h 3846780"/>
              <a:gd name="connsiteX5" fmla="*/ 9848850 w 12896850"/>
              <a:gd name="connsiteY5" fmla="*/ 741630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217908 w 12896850"/>
              <a:gd name="connsiteY4" fmla="*/ 843934 h 3846780"/>
              <a:gd name="connsiteX5" fmla="*/ 9848850 w 12896850"/>
              <a:gd name="connsiteY5" fmla="*/ 741630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217908 w 12896850"/>
              <a:gd name="connsiteY4" fmla="*/ 843934 h 3846780"/>
              <a:gd name="connsiteX5" fmla="*/ 9970379 w 12896850"/>
              <a:gd name="connsiteY5" fmla="*/ 748684 h 3846780"/>
              <a:gd name="connsiteX6" fmla="*/ 9734550 w 12896850"/>
              <a:gd name="connsiteY6" fmla="*/ 703530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217908 w 12896850"/>
              <a:gd name="connsiteY4" fmla="*/ 843934 h 3846780"/>
              <a:gd name="connsiteX5" fmla="*/ 9970379 w 12896850"/>
              <a:gd name="connsiteY5" fmla="*/ 748684 h 3846780"/>
              <a:gd name="connsiteX6" fmla="*/ 9818101 w 12896850"/>
              <a:gd name="connsiteY6" fmla="*/ 724693 h 3846780"/>
              <a:gd name="connsiteX7" fmla="*/ 9620250 w 12896850"/>
              <a:gd name="connsiteY7" fmla="*/ 703530 h 3846780"/>
              <a:gd name="connsiteX8" fmla="*/ 9620250 w 12896850"/>
              <a:gd name="connsiteY8" fmla="*/ 703530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217908 w 12896850"/>
              <a:gd name="connsiteY4" fmla="*/ 843934 h 3846780"/>
              <a:gd name="connsiteX5" fmla="*/ 9970379 w 12896850"/>
              <a:gd name="connsiteY5" fmla="*/ 748684 h 3846780"/>
              <a:gd name="connsiteX6" fmla="*/ 9818101 w 12896850"/>
              <a:gd name="connsiteY6" fmla="*/ 724693 h 3846780"/>
              <a:gd name="connsiteX7" fmla="*/ 9620250 w 12896850"/>
              <a:gd name="connsiteY7" fmla="*/ 703530 h 3846780"/>
              <a:gd name="connsiteX8" fmla="*/ 9764566 w 12896850"/>
              <a:gd name="connsiteY8" fmla="*/ 625933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217908 w 12896850"/>
              <a:gd name="connsiteY4" fmla="*/ 843934 h 3846780"/>
              <a:gd name="connsiteX5" fmla="*/ 9970379 w 12896850"/>
              <a:gd name="connsiteY5" fmla="*/ 748684 h 3846780"/>
              <a:gd name="connsiteX6" fmla="*/ 9818101 w 12896850"/>
              <a:gd name="connsiteY6" fmla="*/ 724693 h 3846780"/>
              <a:gd name="connsiteX7" fmla="*/ 9620250 w 12896850"/>
              <a:gd name="connsiteY7" fmla="*/ 703530 h 3846780"/>
              <a:gd name="connsiteX8" fmla="*/ 9605059 w 12896850"/>
              <a:gd name="connsiteY8" fmla="*/ 668259 h 3846780"/>
              <a:gd name="connsiteX9" fmla="*/ 9639300 w 12896850"/>
              <a:gd name="connsiteY9" fmla="*/ 532080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217908 w 12896850"/>
              <a:gd name="connsiteY4" fmla="*/ 843934 h 3846780"/>
              <a:gd name="connsiteX5" fmla="*/ 9970379 w 12896850"/>
              <a:gd name="connsiteY5" fmla="*/ 748684 h 3846780"/>
              <a:gd name="connsiteX6" fmla="*/ 9818101 w 12896850"/>
              <a:gd name="connsiteY6" fmla="*/ 724693 h 3846780"/>
              <a:gd name="connsiteX7" fmla="*/ 9620250 w 12896850"/>
              <a:gd name="connsiteY7" fmla="*/ 703530 h 3846780"/>
              <a:gd name="connsiteX8" fmla="*/ 9605059 w 12896850"/>
              <a:gd name="connsiteY8" fmla="*/ 668259 h 3846780"/>
              <a:gd name="connsiteX9" fmla="*/ 9555748 w 12896850"/>
              <a:gd name="connsiteY9" fmla="*/ 496809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217908 w 12896850"/>
              <a:gd name="connsiteY4" fmla="*/ 843934 h 3846780"/>
              <a:gd name="connsiteX5" fmla="*/ 9970379 w 12896850"/>
              <a:gd name="connsiteY5" fmla="*/ 748684 h 3846780"/>
              <a:gd name="connsiteX6" fmla="*/ 9818101 w 12896850"/>
              <a:gd name="connsiteY6" fmla="*/ 724693 h 3846780"/>
              <a:gd name="connsiteX7" fmla="*/ 9734184 w 12896850"/>
              <a:gd name="connsiteY7" fmla="*/ 731747 h 3846780"/>
              <a:gd name="connsiteX8" fmla="*/ 9605059 w 12896850"/>
              <a:gd name="connsiteY8" fmla="*/ 668259 h 3846780"/>
              <a:gd name="connsiteX9" fmla="*/ 9555748 w 12896850"/>
              <a:gd name="connsiteY9" fmla="*/ 496809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217908 w 12896850"/>
              <a:gd name="connsiteY4" fmla="*/ 843934 h 3846780"/>
              <a:gd name="connsiteX5" fmla="*/ 9970379 w 12896850"/>
              <a:gd name="connsiteY5" fmla="*/ 748684 h 3846780"/>
              <a:gd name="connsiteX6" fmla="*/ 9818101 w 12896850"/>
              <a:gd name="connsiteY6" fmla="*/ 724693 h 3846780"/>
              <a:gd name="connsiteX7" fmla="*/ 9734184 w 12896850"/>
              <a:gd name="connsiteY7" fmla="*/ 731747 h 3846780"/>
              <a:gd name="connsiteX8" fmla="*/ 9605059 w 12896850"/>
              <a:gd name="connsiteY8" fmla="*/ 668259 h 3846780"/>
              <a:gd name="connsiteX9" fmla="*/ 9384847 w 12896850"/>
              <a:gd name="connsiteY9" fmla="*/ 558534 h 3846780"/>
              <a:gd name="connsiteX10" fmla="*/ 9220200 w 12896850"/>
              <a:gd name="connsiteY10" fmla="*/ 379680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817830 h 3846780"/>
              <a:gd name="connsiteX1" fmla="*/ 12706350 w 12896850"/>
              <a:gd name="connsiteY1" fmla="*/ 817830 h 3846780"/>
              <a:gd name="connsiteX2" fmla="*/ 11087100 w 12896850"/>
              <a:gd name="connsiteY2" fmla="*/ 836880 h 3846780"/>
              <a:gd name="connsiteX3" fmla="*/ 10782300 w 12896850"/>
              <a:gd name="connsiteY3" fmla="*/ 855930 h 3846780"/>
              <a:gd name="connsiteX4" fmla="*/ 10217908 w 12896850"/>
              <a:gd name="connsiteY4" fmla="*/ 843934 h 3846780"/>
              <a:gd name="connsiteX5" fmla="*/ 9970379 w 12896850"/>
              <a:gd name="connsiteY5" fmla="*/ 748684 h 3846780"/>
              <a:gd name="connsiteX6" fmla="*/ 9818101 w 12896850"/>
              <a:gd name="connsiteY6" fmla="*/ 724693 h 3846780"/>
              <a:gd name="connsiteX7" fmla="*/ 9734184 w 12896850"/>
              <a:gd name="connsiteY7" fmla="*/ 731747 h 3846780"/>
              <a:gd name="connsiteX8" fmla="*/ 9605059 w 12896850"/>
              <a:gd name="connsiteY8" fmla="*/ 668259 h 3846780"/>
              <a:gd name="connsiteX9" fmla="*/ 9384847 w 12896850"/>
              <a:gd name="connsiteY9" fmla="*/ 558534 h 3846780"/>
              <a:gd name="connsiteX10" fmla="*/ 9163233 w 12896850"/>
              <a:gd name="connsiteY10" fmla="*/ 467859 h 3846780"/>
              <a:gd name="connsiteX11" fmla="*/ 8877300 w 12896850"/>
              <a:gd name="connsiteY11" fmla="*/ 379680 h 3846780"/>
              <a:gd name="connsiteX12" fmla="*/ 8553450 w 12896850"/>
              <a:gd name="connsiteY12" fmla="*/ 284430 h 3846780"/>
              <a:gd name="connsiteX13" fmla="*/ 8229600 w 12896850"/>
              <a:gd name="connsiteY13" fmla="*/ 265380 h 3846780"/>
              <a:gd name="connsiteX14" fmla="*/ 7734300 w 12896850"/>
              <a:gd name="connsiteY14" fmla="*/ 189180 h 3846780"/>
              <a:gd name="connsiteX15" fmla="*/ 7429500 w 12896850"/>
              <a:gd name="connsiteY15" fmla="*/ 74880 h 3846780"/>
              <a:gd name="connsiteX16" fmla="*/ 6934200 w 12896850"/>
              <a:gd name="connsiteY16" fmla="*/ 74880 h 3846780"/>
              <a:gd name="connsiteX17" fmla="*/ 6381140 w 12896850"/>
              <a:gd name="connsiteY17" fmla="*/ 42438 h 3846780"/>
              <a:gd name="connsiteX18" fmla="*/ 5734172 w 12896850"/>
              <a:gd name="connsiteY18" fmla="*/ 371194 h 3846780"/>
              <a:gd name="connsiteX19" fmla="*/ 5276179 w 12896850"/>
              <a:gd name="connsiteY19" fmla="*/ 460787 h 3846780"/>
              <a:gd name="connsiteX20" fmla="*/ 4914900 w 12896850"/>
              <a:gd name="connsiteY20" fmla="*/ 360630 h 3846780"/>
              <a:gd name="connsiteX21" fmla="*/ 4572000 w 12896850"/>
              <a:gd name="connsiteY21" fmla="*/ 360630 h 3846780"/>
              <a:gd name="connsiteX22" fmla="*/ 4057650 w 12896850"/>
              <a:gd name="connsiteY22" fmla="*/ 379680 h 3846780"/>
              <a:gd name="connsiteX23" fmla="*/ 3771900 w 12896850"/>
              <a:gd name="connsiteY23" fmla="*/ 379680 h 3846780"/>
              <a:gd name="connsiteX24" fmla="*/ 3600450 w 12896850"/>
              <a:gd name="connsiteY24" fmla="*/ 379680 h 3846780"/>
              <a:gd name="connsiteX25" fmla="*/ 3067050 w 12896850"/>
              <a:gd name="connsiteY25" fmla="*/ 379680 h 3846780"/>
              <a:gd name="connsiteX26" fmla="*/ 2857500 w 12896850"/>
              <a:gd name="connsiteY26" fmla="*/ 379680 h 3846780"/>
              <a:gd name="connsiteX27" fmla="*/ 2476500 w 12896850"/>
              <a:gd name="connsiteY27" fmla="*/ 379680 h 3846780"/>
              <a:gd name="connsiteX28" fmla="*/ 2247900 w 12896850"/>
              <a:gd name="connsiteY28" fmla="*/ 379680 h 3846780"/>
              <a:gd name="connsiteX29" fmla="*/ 2038350 w 12896850"/>
              <a:gd name="connsiteY29" fmla="*/ 379680 h 3846780"/>
              <a:gd name="connsiteX30" fmla="*/ 1562100 w 12896850"/>
              <a:gd name="connsiteY30" fmla="*/ 322530 h 3846780"/>
              <a:gd name="connsiteX31" fmla="*/ 1390650 w 12896850"/>
              <a:gd name="connsiteY31" fmla="*/ 284430 h 3846780"/>
              <a:gd name="connsiteX32" fmla="*/ 1295400 w 12896850"/>
              <a:gd name="connsiteY32" fmla="*/ 265380 h 3846780"/>
              <a:gd name="connsiteX33" fmla="*/ 1295400 w 12896850"/>
              <a:gd name="connsiteY33" fmla="*/ 265380 h 3846780"/>
              <a:gd name="connsiteX34" fmla="*/ 609600 w 12896850"/>
              <a:gd name="connsiteY34" fmla="*/ 170130 h 3846780"/>
              <a:gd name="connsiteX35" fmla="*/ 438150 w 12896850"/>
              <a:gd name="connsiteY35" fmla="*/ 170130 h 3846780"/>
              <a:gd name="connsiteX36" fmla="*/ 209550 w 12896850"/>
              <a:gd name="connsiteY36" fmla="*/ 227280 h 3846780"/>
              <a:gd name="connsiteX37" fmla="*/ 95250 w 12896850"/>
              <a:gd name="connsiteY37" fmla="*/ 246330 h 3846780"/>
              <a:gd name="connsiteX38" fmla="*/ 0 w 12896850"/>
              <a:gd name="connsiteY38" fmla="*/ 3561030 h 3846780"/>
              <a:gd name="connsiteX39" fmla="*/ 12896850 w 12896850"/>
              <a:gd name="connsiteY39" fmla="*/ 3846780 h 3846780"/>
              <a:gd name="connsiteX40" fmla="*/ 12706350 w 12896850"/>
              <a:gd name="connsiteY40" fmla="*/ 817830 h 3846780"/>
              <a:gd name="connsiteX0" fmla="*/ 12706350 w 12896850"/>
              <a:gd name="connsiteY0" fmla="*/ 761980 h 3790930"/>
              <a:gd name="connsiteX1" fmla="*/ 12706350 w 12896850"/>
              <a:gd name="connsiteY1" fmla="*/ 761980 h 3790930"/>
              <a:gd name="connsiteX2" fmla="*/ 11087100 w 12896850"/>
              <a:gd name="connsiteY2" fmla="*/ 781030 h 3790930"/>
              <a:gd name="connsiteX3" fmla="*/ 10782300 w 12896850"/>
              <a:gd name="connsiteY3" fmla="*/ 800080 h 3790930"/>
              <a:gd name="connsiteX4" fmla="*/ 10217908 w 12896850"/>
              <a:gd name="connsiteY4" fmla="*/ 788084 h 3790930"/>
              <a:gd name="connsiteX5" fmla="*/ 9970379 w 12896850"/>
              <a:gd name="connsiteY5" fmla="*/ 692834 h 3790930"/>
              <a:gd name="connsiteX6" fmla="*/ 9818101 w 12896850"/>
              <a:gd name="connsiteY6" fmla="*/ 668843 h 3790930"/>
              <a:gd name="connsiteX7" fmla="*/ 9734184 w 12896850"/>
              <a:gd name="connsiteY7" fmla="*/ 675897 h 3790930"/>
              <a:gd name="connsiteX8" fmla="*/ 9605059 w 12896850"/>
              <a:gd name="connsiteY8" fmla="*/ 612409 h 3790930"/>
              <a:gd name="connsiteX9" fmla="*/ 9384847 w 12896850"/>
              <a:gd name="connsiteY9" fmla="*/ 502684 h 3790930"/>
              <a:gd name="connsiteX10" fmla="*/ 9163233 w 12896850"/>
              <a:gd name="connsiteY10" fmla="*/ 412009 h 3790930"/>
              <a:gd name="connsiteX11" fmla="*/ 8877300 w 12896850"/>
              <a:gd name="connsiteY11" fmla="*/ 323830 h 3790930"/>
              <a:gd name="connsiteX12" fmla="*/ 8553450 w 12896850"/>
              <a:gd name="connsiteY12" fmla="*/ 228580 h 3790930"/>
              <a:gd name="connsiteX13" fmla="*/ 8229600 w 12896850"/>
              <a:gd name="connsiteY13" fmla="*/ 209530 h 3790930"/>
              <a:gd name="connsiteX14" fmla="*/ 7734300 w 12896850"/>
              <a:gd name="connsiteY14" fmla="*/ 133330 h 3790930"/>
              <a:gd name="connsiteX15" fmla="*/ 7429500 w 12896850"/>
              <a:gd name="connsiteY15" fmla="*/ 19030 h 3790930"/>
              <a:gd name="connsiteX16" fmla="*/ 6934200 w 12896850"/>
              <a:gd name="connsiteY16" fmla="*/ 19030 h 3790930"/>
              <a:gd name="connsiteX17" fmla="*/ 6351738 w 12896850"/>
              <a:gd name="connsiteY17" fmla="*/ 205042 h 3790930"/>
              <a:gd name="connsiteX18" fmla="*/ 5734172 w 12896850"/>
              <a:gd name="connsiteY18" fmla="*/ 315344 h 3790930"/>
              <a:gd name="connsiteX19" fmla="*/ 5276179 w 12896850"/>
              <a:gd name="connsiteY19" fmla="*/ 404937 h 3790930"/>
              <a:gd name="connsiteX20" fmla="*/ 4914900 w 12896850"/>
              <a:gd name="connsiteY20" fmla="*/ 304780 h 3790930"/>
              <a:gd name="connsiteX21" fmla="*/ 4572000 w 12896850"/>
              <a:gd name="connsiteY21" fmla="*/ 304780 h 3790930"/>
              <a:gd name="connsiteX22" fmla="*/ 4057650 w 12896850"/>
              <a:gd name="connsiteY22" fmla="*/ 323830 h 3790930"/>
              <a:gd name="connsiteX23" fmla="*/ 3771900 w 12896850"/>
              <a:gd name="connsiteY23" fmla="*/ 323830 h 3790930"/>
              <a:gd name="connsiteX24" fmla="*/ 3600450 w 12896850"/>
              <a:gd name="connsiteY24" fmla="*/ 323830 h 3790930"/>
              <a:gd name="connsiteX25" fmla="*/ 3067050 w 12896850"/>
              <a:gd name="connsiteY25" fmla="*/ 323830 h 3790930"/>
              <a:gd name="connsiteX26" fmla="*/ 2857500 w 12896850"/>
              <a:gd name="connsiteY26" fmla="*/ 323830 h 3790930"/>
              <a:gd name="connsiteX27" fmla="*/ 2476500 w 12896850"/>
              <a:gd name="connsiteY27" fmla="*/ 323830 h 3790930"/>
              <a:gd name="connsiteX28" fmla="*/ 2247900 w 12896850"/>
              <a:gd name="connsiteY28" fmla="*/ 323830 h 3790930"/>
              <a:gd name="connsiteX29" fmla="*/ 2038350 w 12896850"/>
              <a:gd name="connsiteY29" fmla="*/ 323830 h 3790930"/>
              <a:gd name="connsiteX30" fmla="*/ 1562100 w 12896850"/>
              <a:gd name="connsiteY30" fmla="*/ 266680 h 3790930"/>
              <a:gd name="connsiteX31" fmla="*/ 1390650 w 12896850"/>
              <a:gd name="connsiteY31" fmla="*/ 228580 h 3790930"/>
              <a:gd name="connsiteX32" fmla="*/ 1295400 w 12896850"/>
              <a:gd name="connsiteY32" fmla="*/ 209530 h 3790930"/>
              <a:gd name="connsiteX33" fmla="*/ 1295400 w 12896850"/>
              <a:gd name="connsiteY33" fmla="*/ 209530 h 3790930"/>
              <a:gd name="connsiteX34" fmla="*/ 609600 w 12896850"/>
              <a:gd name="connsiteY34" fmla="*/ 114280 h 3790930"/>
              <a:gd name="connsiteX35" fmla="*/ 438150 w 12896850"/>
              <a:gd name="connsiteY35" fmla="*/ 114280 h 3790930"/>
              <a:gd name="connsiteX36" fmla="*/ 209550 w 12896850"/>
              <a:gd name="connsiteY36" fmla="*/ 171430 h 3790930"/>
              <a:gd name="connsiteX37" fmla="*/ 95250 w 12896850"/>
              <a:gd name="connsiteY37" fmla="*/ 190480 h 3790930"/>
              <a:gd name="connsiteX38" fmla="*/ 0 w 12896850"/>
              <a:gd name="connsiteY38" fmla="*/ 3505180 h 3790930"/>
              <a:gd name="connsiteX39" fmla="*/ 12896850 w 12896850"/>
              <a:gd name="connsiteY39" fmla="*/ 3790930 h 3790930"/>
              <a:gd name="connsiteX40" fmla="*/ 12706350 w 12896850"/>
              <a:gd name="connsiteY40" fmla="*/ 761980 h 3790930"/>
              <a:gd name="connsiteX0" fmla="*/ 12706350 w 12896850"/>
              <a:gd name="connsiteY0" fmla="*/ 744960 h 3773910"/>
              <a:gd name="connsiteX1" fmla="*/ 12706350 w 12896850"/>
              <a:gd name="connsiteY1" fmla="*/ 744960 h 3773910"/>
              <a:gd name="connsiteX2" fmla="*/ 11087100 w 12896850"/>
              <a:gd name="connsiteY2" fmla="*/ 764010 h 3773910"/>
              <a:gd name="connsiteX3" fmla="*/ 10782300 w 12896850"/>
              <a:gd name="connsiteY3" fmla="*/ 783060 h 3773910"/>
              <a:gd name="connsiteX4" fmla="*/ 10217908 w 12896850"/>
              <a:gd name="connsiteY4" fmla="*/ 771064 h 3773910"/>
              <a:gd name="connsiteX5" fmla="*/ 9970379 w 12896850"/>
              <a:gd name="connsiteY5" fmla="*/ 675814 h 3773910"/>
              <a:gd name="connsiteX6" fmla="*/ 9818101 w 12896850"/>
              <a:gd name="connsiteY6" fmla="*/ 651823 h 3773910"/>
              <a:gd name="connsiteX7" fmla="*/ 9734184 w 12896850"/>
              <a:gd name="connsiteY7" fmla="*/ 658877 h 3773910"/>
              <a:gd name="connsiteX8" fmla="*/ 9605059 w 12896850"/>
              <a:gd name="connsiteY8" fmla="*/ 595389 h 3773910"/>
              <a:gd name="connsiteX9" fmla="*/ 9384847 w 12896850"/>
              <a:gd name="connsiteY9" fmla="*/ 485664 h 3773910"/>
              <a:gd name="connsiteX10" fmla="*/ 9163233 w 12896850"/>
              <a:gd name="connsiteY10" fmla="*/ 394989 h 3773910"/>
              <a:gd name="connsiteX11" fmla="*/ 8877300 w 12896850"/>
              <a:gd name="connsiteY11" fmla="*/ 306810 h 3773910"/>
              <a:gd name="connsiteX12" fmla="*/ 8553450 w 12896850"/>
              <a:gd name="connsiteY12" fmla="*/ 211560 h 3773910"/>
              <a:gd name="connsiteX13" fmla="*/ 8229600 w 12896850"/>
              <a:gd name="connsiteY13" fmla="*/ 192510 h 3773910"/>
              <a:gd name="connsiteX14" fmla="*/ 7734300 w 12896850"/>
              <a:gd name="connsiteY14" fmla="*/ 116310 h 3773910"/>
              <a:gd name="connsiteX15" fmla="*/ 7429500 w 12896850"/>
              <a:gd name="connsiteY15" fmla="*/ 2010 h 3773910"/>
              <a:gd name="connsiteX16" fmla="*/ 7169418 w 12896850"/>
              <a:gd name="connsiteY16" fmla="*/ 220464 h 3773910"/>
              <a:gd name="connsiteX17" fmla="*/ 6351738 w 12896850"/>
              <a:gd name="connsiteY17" fmla="*/ 188022 h 3773910"/>
              <a:gd name="connsiteX18" fmla="*/ 5734172 w 12896850"/>
              <a:gd name="connsiteY18" fmla="*/ 298324 h 3773910"/>
              <a:gd name="connsiteX19" fmla="*/ 5276179 w 12896850"/>
              <a:gd name="connsiteY19" fmla="*/ 387917 h 3773910"/>
              <a:gd name="connsiteX20" fmla="*/ 4914900 w 12896850"/>
              <a:gd name="connsiteY20" fmla="*/ 287760 h 3773910"/>
              <a:gd name="connsiteX21" fmla="*/ 4572000 w 12896850"/>
              <a:gd name="connsiteY21" fmla="*/ 287760 h 3773910"/>
              <a:gd name="connsiteX22" fmla="*/ 4057650 w 12896850"/>
              <a:gd name="connsiteY22" fmla="*/ 306810 h 3773910"/>
              <a:gd name="connsiteX23" fmla="*/ 3771900 w 12896850"/>
              <a:gd name="connsiteY23" fmla="*/ 306810 h 3773910"/>
              <a:gd name="connsiteX24" fmla="*/ 3600450 w 12896850"/>
              <a:gd name="connsiteY24" fmla="*/ 306810 h 3773910"/>
              <a:gd name="connsiteX25" fmla="*/ 3067050 w 12896850"/>
              <a:gd name="connsiteY25" fmla="*/ 306810 h 3773910"/>
              <a:gd name="connsiteX26" fmla="*/ 2857500 w 12896850"/>
              <a:gd name="connsiteY26" fmla="*/ 306810 h 3773910"/>
              <a:gd name="connsiteX27" fmla="*/ 2476500 w 12896850"/>
              <a:gd name="connsiteY27" fmla="*/ 306810 h 3773910"/>
              <a:gd name="connsiteX28" fmla="*/ 2247900 w 12896850"/>
              <a:gd name="connsiteY28" fmla="*/ 306810 h 3773910"/>
              <a:gd name="connsiteX29" fmla="*/ 2038350 w 12896850"/>
              <a:gd name="connsiteY29" fmla="*/ 306810 h 3773910"/>
              <a:gd name="connsiteX30" fmla="*/ 1562100 w 12896850"/>
              <a:gd name="connsiteY30" fmla="*/ 249660 h 3773910"/>
              <a:gd name="connsiteX31" fmla="*/ 1390650 w 12896850"/>
              <a:gd name="connsiteY31" fmla="*/ 211560 h 3773910"/>
              <a:gd name="connsiteX32" fmla="*/ 1295400 w 12896850"/>
              <a:gd name="connsiteY32" fmla="*/ 192510 h 3773910"/>
              <a:gd name="connsiteX33" fmla="*/ 1295400 w 12896850"/>
              <a:gd name="connsiteY33" fmla="*/ 192510 h 3773910"/>
              <a:gd name="connsiteX34" fmla="*/ 609600 w 12896850"/>
              <a:gd name="connsiteY34" fmla="*/ 97260 h 3773910"/>
              <a:gd name="connsiteX35" fmla="*/ 438150 w 12896850"/>
              <a:gd name="connsiteY35" fmla="*/ 97260 h 3773910"/>
              <a:gd name="connsiteX36" fmla="*/ 209550 w 12896850"/>
              <a:gd name="connsiteY36" fmla="*/ 154410 h 3773910"/>
              <a:gd name="connsiteX37" fmla="*/ 95250 w 12896850"/>
              <a:gd name="connsiteY37" fmla="*/ 173460 h 3773910"/>
              <a:gd name="connsiteX38" fmla="*/ 0 w 12896850"/>
              <a:gd name="connsiteY38" fmla="*/ 3488160 h 3773910"/>
              <a:gd name="connsiteX39" fmla="*/ 12896850 w 12896850"/>
              <a:gd name="connsiteY39" fmla="*/ 3773910 h 3773910"/>
              <a:gd name="connsiteX40" fmla="*/ 12706350 w 12896850"/>
              <a:gd name="connsiteY40" fmla="*/ 744960 h 377391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217908 w 12896850"/>
              <a:gd name="connsiteY4" fmla="*/ 673804 h 3676650"/>
              <a:gd name="connsiteX5" fmla="*/ 9970379 w 12896850"/>
              <a:gd name="connsiteY5" fmla="*/ 578554 h 3676650"/>
              <a:gd name="connsiteX6" fmla="*/ 9818101 w 12896850"/>
              <a:gd name="connsiteY6" fmla="*/ 554563 h 3676650"/>
              <a:gd name="connsiteX7" fmla="*/ 9734184 w 12896850"/>
              <a:gd name="connsiteY7" fmla="*/ 561617 h 3676650"/>
              <a:gd name="connsiteX8" fmla="*/ 9605059 w 12896850"/>
              <a:gd name="connsiteY8" fmla="*/ 498129 h 3676650"/>
              <a:gd name="connsiteX9" fmla="*/ 9384847 w 12896850"/>
              <a:gd name="connsiteY9" fmla="*/ 388404 h 3676650"/>
              <a:gd name="connsiteX10" fmla="*/ 9163233 w 12896850"/>
              <a:gd name="connsiteY10" fmla="*/ 297729 h 3676650"/>
              <a:gd name="connsiteX11" fmla="*/ 8877300 w 12896850"/>
              <a:gd name="connsiteY11" fmla="*/ 209550 h 3676650"/>
              <a:gd name="connsiteX12" fmla="*/ 8553450 w 12896850"/>
              <a:gd name="connsiteY12" fmla="*/ 114300 h 3676650"/>
              <a:gd name="connsiteX13" fmla="*/ 8229600 w 12896850"/>
              <a:gd name="connsiteY13" fmla="*/ 95250 h 3676650"/>
              <a:gd name="connsiteX14" fmla="*/ 7734300 w 12896850"/>
              <a:gd name="connsiteY14" fmla="*/ 19050 h 3676650"/>
              <a:gd name="connsiteX15" fmla="*/ 7752926 w 12896850"/>
              <a:gd name="connsiteY15" fmla="*/ 68591 h 3676650"/>
              <a:gd name="connsiteX16" fmla="*/ 7169418 w 12896850"/>
              <a:gd name="connsiteY16" fmla="*/ 123204 h 3676650"/>
              <a:gd name="connsiteX17" fmla="*/ 6351738 w 12896850"/>
              <a:gd name="connsiteY17" fmla="*/ 90762 h 3676650"/>
              <a:gd name="connsiteX18" fmla="*/ 5734172 w 12896850"/>
              <a:gd name="connsiteY18" fmla="*/ 201064 h 3676650"/>
              <a:gd name="connsiteX19" fmla="*/ 5276179 w 12896850"/>
              <a:gd name="connsiteY19" fmla="*/ 290657 h 3676650"/>
              <a:gd name="connsiteX20" fmla="*/ 4914900 w 12896850"/>
              <a:gd name="connsiteY20" fmla="*/ 190500 h 3676650"/>
              <a:gd name="connsiteX21" fmla="*/ 4572000 w 12896850"/>
              <a:gd name="connsiteY21" fmla="*/ 190500 h 3676650"/>
              <a:gd name="connsiteX22" fmla="*/ 4057650 w 12896850"/>
              <a:gd name="connsiteY22" fmla="*/ 209550 h 3676650"/>
              <a:gd name="connsiteX23" fmla="*/ 3771900 w 12896850"/>
              <a:gd name="connsiteY23" fmla="*/ 209550 h 3676650"/>
              <a:gd name="connsiteX24" fmla="*/ 3600450 w 12896850"/>
              <a:gd name="connsiteY24" fmla="*/ 209550 h 3676650"/>
              <a:gd name="connsiteX25" fmla="*/ 3067050 w 12896850"/>
              <a:gd name="connsiteY25" fmla="*/ 209550 h 3676650"/>
              <a:gd name="connsiteX26" fmla="*/ 2857500 w 12896850"/>
              <a:gd name="connsiteY26" fmla="*/ 209550 h 3676650"/>
              <a:gd name="connsiteX27" fmla="*/ 2476500 w 12896850"/>
              <a:gd name="connsiteY27" fmla="*/ 209550 h 3676650"/>
              <a:gd name="connsiteX28" fmla="*/ 2247900 w 12896850"/>
              <a:gd name="connsiteY28" fmla="*/ 209550 h 3676650"/>
              <a:gd name="connsiteX29" fmla="*/ 2038350 w 12896850"/>
              <a:gd name="connsiteY29" fmla="*/ 209550 h 3676650"/>
              <a:gd name="connsiteX30" fmla="*/ 1562100 w 12896850"/>
              <a:gd name="connsiteY30" fmla="*/ 152400 h 3676650"/>
              <a:gd name="connsiteX31" fmla="*/ 1390650 w 12896850"/>
              <a:gd name="connsiteY31" fmla="*/ 114300 h 3676650"/>
              <a:gd name="connsiteX32" fmla="*/ 1295400 w 12896850"/>
              <a:gd name="connsiteY32" fmla="*/ 95250 h 3676650"/>
              <a:gd name="connsiteX33" fmla="*/ 1295400 w 12896850"/>
              <a:gd name="connsiteY33" fmla="*/ 95250 h 3676650"/>
              <a:gd name="connsiteX34" fmla="*/ 609600 w 12896850"/>
              <a:gd name="connsiteY34" fmla="*/ 0 h 3676650"/>
              <a:gd name="connsiteX35" fmla="*/ 438150 w 12896850"/>
              <a:gd name="connsiteY35" fmla="*/ 0 h 3676650"/>
              <a:gd name="connsiteX36" fmla="*/ 209550 w 12896850"/>
              <a:gd name="connsiteY36" fmla="*/ 57150 h 3676650"/>
              <a:gd name="connsiteX37" fmla="*/ 95250 w 12896850"/>
              <a:gd name="connsiteY37" fmla="*/ 76200 h 3676650"/>
              <a:gd name="connsiteX38" fmla="*/ 0 w 12896850"/>
              <a:gd name="connsiteY38" fmla="*/ 3390900 h 3676650"/>
              <a:gd name="connsiteX39" fmla="*/ 12896850 w 12896850"/>
              <a:gd name="connsiteY39" fmla="*/ 3676650 h 3676650"/>
              <a:gd name="connsiteX40" fmla="*/ 12706350 w 12896850"/>
              <a:gd name="connsiteY40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217908 w 12896850"/>
              <a:gd name="connsiteY4" fmla="*/ 673804 h 3676650"/>
              <a:gd name="connsiteX5" fmla="*/ 10563559 w 12896850"/>
              <a:gd name="connsiteY5" fmla="*/ 296384 h 3676650"/>
              <a:gd name="connsiteX6" fmla="*/ 9818101 w 12896850"/>
              <a:gd name="connsiteY6" fmla="*/ 554563 h 3676650"/>
              <a:gd name="connsiteX7" fmla="*/ 9734184 w 12896850"/>
              <a:gd name="connsiteY7" fmla="*/ 561617 h 3676650"/>
              <a:gd name="connsiteX8" fmla="*/ 9605059 w 12896850"/>
              <a:gd name="connsiteY8" fmla="*/ 498129 h 3676650"/>
              <a:gd name="connsiteX9" fmla="*/ 9384847 w 12896850"/>
              <a:gd name="connsiteY9" fmla="*/ 388404 h 3676650"/>
              <a:gd name="connsiteX10" fmla="*/ 9163233 w 12896850"/>
              <a:gd name="connsiteY10" fmla="*/ 297729 h 3676650"/>
              <a:gd name="connsiteX11" fmla="*/ 8877300 w 12896850"/>
              <a:gd name="connsiteY11" fmla="*/ 209550 h 3676650"/>
              <a:gd name="connsiteX12" fmla="*/ 8553450 w 12896850"/>
              <a:gd name="connsiteY12" fmla="*/ 114300 h 3676650"/>
              <a:gd name="connsiteX13" fmla="*/ 8229600 w 12896850"/>
              <a:gd name="connsiteY13" fmla="*/ 95250 h 3676650"/>
              <a:gd name="connsiteX14" fmla="*/ 7734300 w 12896850"/>
              <a:gd name="connsiteY14" fmla="*/ 19050 h 3676650"/>
              <a:gd name="connsiteX15" fmla="*/ 7752926 w 12896850"/>
              <a:gd name="connsiteY15" fmla="*/ 68591 h 3676650"/>
              <a:gd name="connsiteX16" fmla="*/ 7169418 w 12896850"/>
              <a:gd name="connsiteY16" fmla="*/ 123204 h 3676650"/>
              <a:gd name="connsiteX17" fmla="*/ 6351738 w 12896850"/>
              <a:gd name="connsiteY17" fmla="*/ 90762 h 3676650"/>
              <a:gd name="connsiteX18" fmla="*/ 5734172 w 12896850"/>
              <a:gd name="connsiteY18" fmla="*/ 201064 h 3676650"/>
              <a:gd name="connsiteX19" fmla="*/ 5276179 w 12896850"/>
              <a:gd name="connsiteY19" fmla="*/ 290657 h 3676650"/>
              <a:gd name="connsiteX20" fmla="*/ 4914900 w 12896850"/>
              <a:gd name="connsiteY20" fmla="*/ 190500 h 3676650"/>
              <a:gd name="connsiteX21" fmla="*/ 4572000 w 12896850"/>
              <a:gd name="connsiteY21" fmla="*/ 190500 h 3676650"/>
              <a:gd name="connsiteX22" fmla="*/ 4057650 w 12896850"/>
              <a:gd name="connsiteY22" fmla="*/ 209550 h 3676650"/>
              <a:gd name="connsiteX23" fmla="*/ 3771900 w 12896850"/>
              <a:gd name="connsiteY23" fmla="*/ 209550 h 3676650"/>
              <a:gd name="connsiteX24" fmla="*/ 3600450 w 12896850"/>
              <a:gd name="connsiteY24" fmla="*/ 209550 h 3676650"/>
              <a:gd name="connsiteX25" fmla="*/ 3067050 w 12896850"/>
              <a:gd name="connsiteY25" fmla="*/ 209550 h 3676650"/>
              <a:gd name="connsiteX26" fmla="*/ 2857500 w 12896850"/>
              <a:gd name="connsiteY26" fmla="*/ 209550 h 3676650"/>
              <a:gd name="connsiteX27" fmla="*/ 2476500 w 12896850"/>
              <a:gd name="connsiteY27" fmla="*/ 209550 h 3676650"/>
              <a:gd name="connsiteX28" fmla="*/ 2247900 w 12896850"/>
              <a:gd name="connsiteY28" fmla="*/ 209550 h 3676650"/>
              <a:gd name="connsiteX29" fmla="*/ 2038350 w 12896850"/>
              <a:gd name="connsiteY29" fmla="*/ 209550 h 3676650"/>
              <a:gd name="connsiteX30" fmla="*/ 1562100 w 12896850"/>
              <a:gd name="connsiteY30" fmla="*/ 152400 h 3676650"/>
              <a:gd name="connsiteX31" fmla="*/ 1390650 w 12896850"/>
              <a:gd name="connsiteY31" fmla="*/ 114300 h 3676650"/>
              <a:gd name="connsiteX32" fmla="*/ 1295400 w 12896850"/>
              <a:gd name="connsiteY32" fmla="*/ 95250 h 3676650"/>
              <a:gd name="connsiteX33" fmla="*/ 1295400 w 12896850"/>
              <a:gd name="connsiteY33" fmla="*/ 95250 h 3676650"/>
              <a:gd name="connsiteX34" fmla="*/ 609600 w 12896850"/>
              <a:gd name="connsiteY34" fmla="*/ 0 h 3676650"/>
              <a:gd name="connsiteX35" fmla="*/ 438150 w 12896850"/>
              <a:gd name="connsiteY35" fmla="*/ 0 h 3676650"/>
              <a:gd name="connsiteX36" fmla="*/ 209550 w 12896850"/>
              <a:gd name="connsiteY36" fmla="*/ 57150 h 3676650"/>
              <a:gd name="connsiteX37" fmla="*/ 95250 w 12896850"/>
              <a:gd name="connsiteY37" fmla="*/ 76200 h 3676650"/>
              <a:gd name="connsiteX38" fmla="*/ 0 w 12896850"/>
              <a:gd name="connsiteY38" fmla="*/ 3390900 h 3676650"/>
              <a:gd name="connsiteX39" fmla="*/ 12896850 w 12896850"/>
              <a:gd name="connsiteY39" fmla="*/ 3676650 h 3676650"/>
              <a:gd name="connsiteX40" fmla="*/ 12706350 w 12896850"/>
              <a:gd name="connsiteY40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217908 w 12896850"/>
              <a:gd name="connsiteY4" fmla="*/ 673804 h 3676650"/>
              <a:gd name="connsiteX5" fmla="*/ 10563559 w 12896850"/>
              <a:gd name="connsiteY5" fmla="*/ 296384 h 3676650"/>
              <a:gd name="connsiteX6" fmla="*/ 9818101 w 12896850"/>
              <a:gd name="connsiteY6" fmla="*/ 554563 h 3676650"/>
              <a:gd name="connsiteX7" fmla="*/ 9734184 w 12896850"/>
              <a:gd name="connsiteY7" fmla="*/ 561617 h 3676650"/>
              <a:gd name="connsiteX8" fmla="*/ 10371852 w 12896850"/>
              <a:gd name="connsiteY8" fmla="*/ 283142 h 3676650"/>
              <a:gd name="connsiteX9" fmla="*/ 9384847 w 12896850"/>
              <a:gd name="connsiteY9" fmla="*/ 388404 h 3676650"/>
              <a:gd name="connsiteX10" fmla="*/ 9163233 w 12896850"/>
              <a:gd name="connsiteY10" fmla="*/ 297729 h 3676650"/>
              <a:gd name="connsiteX11" fmla="*/ 8877300 w 12896850"/>
              <a:gd name="connsiteY11" fmla="*/ 209550 h 3676650"/>
              <a:gd name="connsiteX12" fmla="*/ 8553450 w 12896850"/>
              <a:gd name="connsiteY12" fmla="*/ 114300 h 3676650"/>
              <a:gd name="connsiteX13" fmla="*/ 8229600 w 12896850"/>
              <a:gd name="connsiteY13" fmla="*/ 95250 h 3676650"/>
              <a:gd name="connsiteX14" fmla="*/ 7734300 w 12896850"/>
              <a:gd name="connsiteY14" fmla="*/ 19050 h 3676650"/>
              <a:gd name="connsiteX15" fmla="*/ 7752926 w 12896850"/>
              <a:gd name="connsiteY15" fmla="*/ 68591 h 3676650"/>
              <a:gd name="connsiteX16" fmla="*/ 7169418 w 12896850"/>
              <a:gd name="connsiteY16" fmla="*/ 123204 h 3676650"/>
              <a:gd name="connsiteX17" fmla="*/ 6351738 w 12896850"/>
              <a:gd name="connsiteY17" fmla="*/ 90762 h 3676650"/>
              <a:gd name="connsiteX18" fmla="*/ 5734172 w 12896850"/>
              <a:gd name="connsiteY18" fmla="*/ 201064 h 3676650"/>
              <a:gd name="connsiteX19" fmla="*/ 5276179 w 12896850"/>
              <a:gd name="connsiteY19" fmla="*/ 290657 h 3676650"/>
              <a:gd name="connsiteX20" fmla="*/ 4914900 w 12896850"/>
              <a:gd name="connsiteY20" fmla="*/ 190500 h 3676650"/>
              <a:gd name="connsiteX21" fmla="*/ 4572000 w 12896850"/>
              <a:gd name="connsiteY21" fmla="*/ 190500 h 3676650"/>
              <a:gd name="connsiteX22" fmla="*/ 4057650 w 12896850"/>
              <a:gd name="connsiteY22" fmla="*/ 209550 h 3676650"/>
              <a:gd name="connsiteX23" fmla="*/ 3771900 w 12896850"/>
              <a:gd name="connsiteY23" fmla="*/ 209550 h 3676650"/>
              <a:gd name="connsiteX24" fmla="*/ 3600450 w 12896850"/>
              <a:gd name="connsiteY24" fmla="*/ 209550 h 3676650"/>
              <a:gd name="connsiteX25" fmla="*/ 3067050 w 12896850"/>
              <a:gd name="connsiteY25" fmla="*/ 209550 h 3676650"/>
              <a:gd name="connsiteX26" fmla="*/ 2857500 w 12896850"/>
              <a:gd name="connsiteY26" fmla="*/ 209550 h 3676650"/>
              <a:gd name="connsiteX27" fmla="*/ 2476500 w 12896850"/>
              <a:gd name="connsiteY27" fmla="*/ 209550 h 3676650"/>
              <a:gd name="connsiteX28" fmla="*/ 2247900 w 12896850"/>
              <a:gd name="connsiteY28" fmla="*/ 209550 h 3676650"/>
              <a:gd name="connsiteX29" fmla="*/ 2038350 w 12896850"/>
              <a:gd name="connsiteY29" fmla="*/ 209550 h 3676650"/>
              <a:gd name="connsiteX30" fmla="*/ 1562100 w 12896850"/>
              <a:gd name="connsiteY30" fmla="*/ 152400 h 3676650"/>
              <a:gd name="connsiteX31" fmla="*/ 1390650 w 12896850"/>
              <a:gd name="connsiteY31" fmla="*/ 114300 h 3676650"/>
              <a:gd name="connsiteX32" fmla="*/ 1295400 w 12896850"/>
              <a:gd name="connsiteY32" fmla="*/ 95250 h 3676650"/>
              <a:gd name="connsiteX33" fmla="*/ 1295400 w 12896850"/>
              <a:gd name="connsiteY33" fmla="*/ 95250 h 3676650"/>
              <a:gd name="connsiteX34" fmla="*/ 609600 w 12896850"/>
              <a:gd name="connsiteY34" fmla="*/ 0 h 3676650"/>
              <a:gd name="connsiteX35" fmla="*/ 438150 w 12896850"/>
              <a:gd name="connsiteY35" fmla="*/ 0 h 3676650"/>
              <a:gd name="connsiteX36" fmla="*/ 209550 w 12896850"/>
              <a:gd name="connsiteY36" fmla="*/ 57150 h 3676650"/>
              <a:gd name="connsiteX37" fmla="*/ 95250 w 12896850"/>
              <a:gd name="connsiteY37" fmla="*/ 76200 h 3676650"/>
              <a:gd name="connsiteX38" fmla="*/ 0 w 12896850"/>
              <a:gd name="connsiteY38" fmla="*/ 3390900 h 3676650"/>
              <a:gd name="connsiteX39" fmla="*/ 12896850 w 12896850"/>
              <a:gd name="connsiteY39" fmla="*/ 3676650 h 3676650"/>
              <a:gd name="connsiteX40" fmla="*/ 12706350 w 12896850"/>
              <a:gd name="connsiteY40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217908 w 12896850"/>
              <a:gd name="connsiteY4" fmla="*/ 673804 h 3676650"/>
              <a:gd name="connsiteX5" fmla="*/ 10563559 w 12896850"/>
              <a:gd name="connsiteY5" fmla="*/ 296384 h 3676650"/>
              <a:gd name="connsiteX6" fmla="*/ 9818101 w 12896850"/>
              <a:gd name="connsiteY6" fmla="*/ 554563 h 3676650"/>
              <a:gd name="connsiteX7" fmla="*/ 9734184 w 12896850"/>
              <a:gd name="connsiteY7" fmla="*/ 561617 h 3676650"/>
              <a:gd name="connsiteX8" fmla="*/ 10371852 w 12896850"/>
              <a:gd name="connsiteY8" fmla="*/ 283142 h 3676650"/>
              <a:gd name="connsiteX9" fmla="*/ 10281851 w 12896850"/>
              <a:gd name="connsiteY9" fmla="*/ 159980 h 3676650"/>
              <a:gd name="connsiteX10" fmla="*/ 9163233 w 12896850"/>
              <a:gd name="connsiteY10" fmla="*/ 297729 h 3676650"/>
              <a:gd name="connsiteX11" fmla="*/ 8877300 w 12896850"/>
              <a:gd name="connsiteY11" fmla="*/ 209550 h 3676650"/>
              <a:gd name="connsiteX12" fmla="*/ 8553450 w 12896850"/>
              <a:gd name="connsiteY12" fmla="*/ 114300 h 3676650"/>
              <a:gd name="connsiteX13" fmla="*/ 8229600 w 12896850"/>
              <a:gd name="connsiteY13" fmla="*/ 95250 h 3676650"/>
              <a:gd name="connsiteX14" fmla="*/ 7734300 w 12896850"/>
              <a:gd name="connsiteY14" fmla="*/ 19050 h 3676650"/>
              <a:gd name="connsiteX15" fmla="*/ 7752926 w 12896850"/>
              <a:gd name="connsiteY15" fmla="*/ 68591 h 3676650"/>
              <a:gd name="connsiteX16" fmla="*/ 7169418 w 12896850"/>
              <a:gd name="connsiteY16" fmla="*/ 123204 h 3676650"/>
              <a:gd name="connsiteX17" fmla="*/ 6351738 w 12896850"/>
              <a:gd name="connsiteY17" fmla="*/ 90762 h 3676650"/>
              <a:gd name="connsiteX18" fmla="*/ 5734172 w 12896850"/>
              <a:gd name="connsiteY18" fmla="*/ 201064 h 3676650"/>
              <a:gd name="connsiteX19" fmla="*/ 5276179 w 12896850"/>
              <a:gd name="connsiteY19" fmla="*/ 290657 h 3676650"/>
              <a:gd name="connsiteX20" fmla="*/ 4914900 w 12896850"/>
              <a:gd name="connsiteY20" fmla="*/ 190500 h 3676650"/>
              <a:gd name="connsiteX21" fmla="*/ 4572000 w 12896850"/>
              <a:gd name="connsiteY21" fmla="*/ 190500 h 3676650"/>
              <a:gd name="connsiteX22" fmla="*/ 4057650 w 12896850"/>
              <a:gd name="connsiteY22" fmla="*/ 209550 h 3676650"/>
              <a:gd name="connsiteX23" fmla="*/ 3771900 w 12896850"/>
              <a:gd name="connsiteY23" fmla="*/ 209550 h 3676650"/>
              <a:gd name="connsiteX24" fmla="*/ 3600450 w 12896850"/>
              <a:gd name="connsiteY24" fmla="*/ 209550 h 3676650"/>
              <a:gd name="connsiteX25" fmla="*/ 3067050 w 12896850"/>
              <a:gd name="connsiteY25" fmla="*/ 209550 h 3676650"/>
              <a:gd name="connsiteX26" fmla="*/ 2857500 w 12896850"/>
              <a:gd name="connsiteY26" fmla="*/ 209550 h 3676650"/>
              <a:gd name="connsiteX27" fmla="*/ 2476500 w 12896850"/>
              <a:gd name="connsiteY27" fmla="*/ 209550 h 3676650"/>
              <a:gd name="connsiteX28" fmla="*/ 2247900 w 12896850"/>
              <a:gd name="connsiteY28" fmla="*/ 209550 h 3676650"/>
              <a:gd name="connsiteX29" fmla="*/ 2038350 w 12896850"/>
              <a:gd name="connsiteY29" fmla="*/ 209550 h 3676650"/>
              <a:gd name="connsiteX30" fmla="*/ 1562100 w 12896850"/>
              <a:gd name="connsiteY30" fmla="*/ 152400 h 3676650"/>
              <a:gd name="connsiteX31" fmla="*/ 1390650 w 12896850"/>
              <a:gd name="connsiteY31" fmla="*/ 114300 h 3676650"/>
              <a:gd name="connsiteX32" fmla="*/ 1295400 w 12896850"/>
              <a:gd name="connsiteY32" fmla="*/ 95250 h 3676650"/>
              <a:gd name="connsiteX33" fmla="*/ 1295400 w 12896850"/>
              <a:gd name="connsiteY33" fmla="*/ 95250 h 3676650"/>
              <a:gd name="connsiteX34" fmla="*/ 609600 w 12896850"/>
              <a:gd name="connsiteY34" fmla="*/ 0 h 3676650"/>
              <a:gd name="connsiteX35" fmla="*/ 438150 w 12896850"/>
              <a:gd name="connsiteY35" fmla="*/ 0 h 3676650"/>
              <a:gd name="connsiteX36" fmla="*/ 209550 w 12896850"/>
              <a:gd name="connsiteY36" fmla="*/ 57150 h 3676650"/>
              <a:gd name="connsiteX37" fmla="*/ 95250 w 12896850"/>
              <a:gd name="connsiteY37" fmla="*/ 76200 h 3676650"/>
              <a:gd name="connsiteX38" fmla="*/ 0 w 12896850"/>
              <a:gd name="connsiteY38" fmla="*/ 3390900 h 3676650"/>
              <a:gd name="connsiteX39" fmla="*/ 12896850 w 12896850"/>
              <a:gd name="connsiteY39" fmla="*/ 3676650 h 3676650"/>
              <a:gd name="connsiteX40" fmla="*/ 12706350 w 12896850"/>
              <a:gd name="connsiteY40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217908 w 12896850"/>
              <a:gd name="connsiteY4" fmla="*/ 673804 h 3676650"/>
              <a:gd name="connsiteX5" fmla="*/ 10563559 w 12896850"/>
              <a:gd name="connsiteY5" fmla="*/ 296384 h 3676650"/>
              <a:gd name="connsiteX6" fmla="*/ 9818101 w 12896850"/>
              <a:gd name="connsiteY6" fmla="*/ 554563 h 3676650"/>
              <a:gd name="connsiteX7" fmla="*/ 9734184 w 12896850"/>
              <a:gd name="connsiteY7" fmla="*/ 561617 h 3676650"/>
              <a:gd name="connsiteX8" fmla="*/ 10371852 w 12896850"/>
              <a:gd name="connsiteY8" fmla="*/ 283142 h 3676650"/>
              <a:gd name="connsiteX9" fmla="*/ 10281851 w 12896850"/>
              <a:gd name="connsiteY9" fmla="*/ 159980 h 3676650"/>
              <a:gd name="connsiteX10" fmla="*/ 9351315 w 12896850"/>
              <a:gd name="connsiteY10" fmla="*/ 149925 h 3676650"/>
              <a:gd name="connsiteX11" fmla="*/ 8877300 w 12896850"/>
              <a:gd name="connsiteY11" fmla="*/ 209550 h 3676650"/>
              <a:gd name="connsiteX12" fmla="*/ 8553450 w 12896850"/>
              <a:gd name="connsiteY12" fmla="*/ 114300 h 3676650"/>
              <a:gd name="connsiteX13" fmla="*/ 8229600 w 12896850"/>
              <a:gd name="connsiteY13" fmla="*/ 95250 h 3676650"/>
              <a:gd name="connsiteX14" fmla="*/ 7734300 w 12896850"/>
              <a:gd name="connsiteY14" fmla="*/ 19050 h 3676650"/>
              <a:gd name="connsiteX15" fmla="*/ 7752926 w 12896850"/>
              <a:gd name="connsiteY15" fmla="*/ 68591 h 3676650"/>
              <a:gd name="connsiteX16" fmla="*/ 7169418 w 12896850"/>
              <a:gd name="connsiteY16" fmla="*/ 123204 h 3676650"/>
              <a:gd name="connsiteX17" fmla="*/ 6351738 w 12896850"/>
              <a:gd name="connsiteY17" fmla="*/ 90762 h 3676650"/>
              <a:gd name="connsiteX18" fmla="*/ 5734172 w 12896850"/>
              <a:gd name="connsiteY18" fmla="*/ 201064 h 3676650"/>
              <a:gd name="connsiteX19" fmla="*/ 5276179 w 12896850"/>
              <a:gd name="connsiteY19" fmla="*/ 290657 h 3676650"/>
              <a:gd name="connsiteX20" fmla="*/ 4914900 w 12896850"/>
              <a:gd name="connsiteY20" fmla="*/ 190500 h 3676650"/>
              <a:gd name="connsiteX21" fmla="*/ 4572000 w 12896850"/>
              <a:gd name="connsiteY21" fmla="*/ 190500 h 3676650"/>
              <a:gd name="connsiteX22" fmla="*/ 4057650 w 12896850"/>
              <a:gd name="connsiteY22" fmla="*/ 209550 h 3676650"/>
              <a:gd name="connsiteX23" fmla="*/ 3771900 w 12896850"/>
              <a:gd name="connsiteY23" fmla="*/ 209550 h 3676650"/>
              <a:gd name="connsiteX24" fmla="*/ 3600450 w 12896850"/>
              <a:gd name="connsiteY24" fmla="*/ 209550 h 3676650"/>
              <a:gd name="connsiteX25" fmla="*/ 3067050 w 12896850"/>
              <a:gd name="connsiteY25" fmla="*/ 209550 h 3676650"/>
              <a:gd name="connsiteX26" fmla="*/ 2857500 w 12896850"/>
              <a:gd name="connsiteY26" fmla="*/ 209550 h 3676650"/>
              <a:gd name="connsiteX27" fmla="*/ 2476500 w 12896850"/>
              <a:gd name="connsiteY27" fmla="*/ 209550 h 3676650"/>
              <a:gd name="connsiteX28" fmla="*/ 2247900 w 12896850"/>
              <a:gd name="connsiteY28" fmla="*/ 209550 h 3676650"/>
              <a:gd name="connsiteX29" fmla="*/ 2038350 w 12896850"/>
              <a:gd name="connsiteY29" fmla="*/ 209550 h 3676650"/>
              <a:gd name="connsiteX30" fmla="*/ 1562100 w 12896850"/>
              <a:gd name="connsiteY30" fmla="*/ 152400 h 3676650"/>
              <a:gd name="connsiteX31" fmla="*/ 1390650 w 12896850"/>
              <a:gd name="connsiteY31" fmla="*/ 114300 h 3676650"/>
              <a:gd name="connsiteX32" fmla="*/ 1295400 w 12896850"/>
              <a:gd name="connsiteY32" fmla="*/ 95250 h 3676650"/>
              <a:gd name="connsiteX33" fmla="*/ 1295400 w 12896850"/>
              <a:gd name="connsiteY33" fmla="*/ 95250 h 3676650"/>
              <a:gd name="connsiteX34" fmla="*/ 609600 w 12896850"/>
              <a:gd name="connsiteY34" fmla="*/ 0 h 3676650"/>
              <a:gd name="connsiteX35" fmla="*/ 438150 w 12896850"/>
              <a:gd name="connsiteY35" fmla="*/ 0 h 3676650"/>
              <a:gd name="connsiteX36" fmla="*/ 209550 w 12896850"/>
              <a:gd name="connsiteY36" fmla="*/ 57150 h 3676650"/>
              <a:gd name="connsiteX37" fmla="*/ 95250 w 12896850"/>
              <a:gd name="connsiteY37" fmla="*/ 76200 h 3676650"/>
              <a:gd name="connsiteX38" fmla="*/ 0 w 12896850"/>
              <a:gd name="connsiteY38" fmla="*/ 3390900 h 3676650"/>
              <a:gd name="connsiteX39" fmla="*/ 12896850 w 12896850"/>
              <a:gd name="connsiteY39" fmla="*/ 3676650 h 3676650"/>
              <a:gd name="connsiteX40" fmla="*/ 12706350 w 12896850"/>
              <a:gd name="connsiteY40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217908 w 12896850"/>
              <a:gd name="connsiteY4" fmla="*/ 673804 h 3676650"/>
              <a:gd name="connsiteX5" fmla="*/ 10563559 w 12896850"/>
              <a:gd name="connsiteY5" fmla="*/ 296384 h 3676650"/>
              <a:gd name="connsiteX6" fmla="*/ 9818101 w 12896850"/>
              <a:gd name="connsiteY6" fmla="*/ 554563 h 3676650"/>
              <a:gd name="connsiteX7" fmla="*/ 10703527 w 12896850"/>
              <a:gd name="connsiteY7" fmla="*/ 454124 h 3676650"/>
              <a:gd name="connsiteX8" fmla="*/ 10371852 w 12896850"/>
              <a:gd name="connsiteY8" fmla="*/ 283142 h 3676650"/>
              <a:gd name="connsiteX9" fmla="*/ 10281851 w 12896850"/>
              <a:gd name="connsiteY9" fmla="*/ 159980 h 3676650"/>
              <a:gd name="connsiteX10" fmla="*/ 9351315 w 12896850"/>
              <a:gd name="connsiteY10" fmla="*/ 149925 h 3676650"/>
              <a:gd name="connsiteX11" fmla="*/ 8877300 w 12896850"/>
              <a:gd name="connsiteY11" fmla="*/ 209550 h 3676650"/>
              <a:gd name="connsiteX12" fmla="*/ 8553450 w 12896850"/>
              <a:gd name="connsiteY12" fmla="*/ 114300 h 3676650"/>
              <a:gd name="connsiteX13" fmla="*/ 8229600 w 12896850"/>
              <a:gd name="connsiteY13" fmla="*/ 95250 h 3676650"/>
              <a:gd name="connsiteX14" fmla="*/ 7734300 w 12896850"/>
              <a:gd name="connsiteY14" fmla="*/ 19050 h 3676650"/>
              <a:gd name="connsiteX15" fmla="*/ 7752926 w 12896850"/>
              <a:gd name="connsiteY15" fmla="*/ 68591 h 3676650"/>
              <a:gd name="connsiteX16" fmla="*/ 7169418 w 12896850"/>
              <a:gd name="connsiteY16" fmla="*/ 123204 h 3676650"/>
              <a:gd name="connsiteX17" fmla="*/ 6351738 w 12896850"/>
              <a:gd name="connsiteY17" fmla="*/ 90762 h 3676650"/>
              <a:gd name="connsiteX18" fmla="*/ 5734172 w 12896850"/>
              <a:gd name="connsiteY18" fmla="*/ 201064 h 3676650"/>
              <a:gd name="connsiteX19" fmla="*/ 5276179 w 12896850"/>
              <a:gd name="connsiteY19" fmla="*/ 290657 h 3676650"/>
              <a:gd name="connsiteX20" fmla="*/ 4914900 w 12896850"/>
              <a:gd name="connsiteY20" fmla="*/ 190500 h 3676650"/>
              <a:gd name="connsiteX21" fmla="*/ 4572000 w 12896850"/>
              <a:gd name="connsiteY21" fmla="*/ 190500 h 3676650"/>
              <a:gd name="connsiteX22" fmla="*/ 4057650 w 12896850"/>
              <a:gd name="connsiteY22" fmla="*/ 209550 h 3676650"/>
              <a:gd name="connsiteX23" fmla="*/ 3771900 w 12896850"/>
              <a:gd name="connsiteY23" fmla="*/ 209550 h 3676650"/>
              <a:gd name="connsiteX24" fmla="*/ 3600450 w 12896850"/>
              <a:gd name="connsiteY24" fmla="*/ 209550 h 3676650"/>
              <a:gd name="connsiteX25" fmla="*/ 3067050 w 12896850"/>
              <a:gd name="connsiteY25" fmla="*/ 209550 h 3676650"/>
              <a:gd name="connsiteX26" fmla="*/ 2857500 w 12896850"/>
              <a:gd name="connsiteY26" fmla="*/ 209550 h 3676650"/>
              <a:gd name="connsiteX27" fmla="*/ 2476500 w 12896850"/>
              <a:gd name="connsiteY27" fmla="*/ 209550 h 3676650"/>
              <a:gd name="connsiteX28" fmla="*/ 2247900 w 12896850"/>
              <a:gd name="connsiteY28" fmla="*/ 209550 h 3676650"/>
              <a:gd name="connsiteX29" fmla="*/ 2038350 w 12896850"/>
              <a:gd name="connsiteY29" fmla="*/ 209550 h 3676650"/>
              <a:gd name="connsiteX30" fmla="*/ 1562100 w 12896850"/>
              <a:gd name="connsiteY30" fmla="*/ 152400 h 3676650"/>
              <a:gd name="connsiteX31" fmla="*/ 1390650 w 12896850"/>
              <a:gd name="connsiteY31" fmla="*/ 114300 h 3676650"/>
              <a:gd name="connsiteX32" fmla="*/ 1295400 w 12896850"/>
              <a:gd name="connsiteY32" fmla="*/ 95250 h 3676650"/>
              <a:gd name="connsiteX33" fmla="*/ 1295400 w 12896850"/>
              <a:gd name="connsiteY33" fmla="*/ 95250 h 3676650"/>
              <a:gd name="connsiteX34" fmla="*/ 609600 w 12896850"/>
              <a:gd name="connsiteY34" fmla="*/ 0 h 3676650"/>
              <a:gd name="connsiteX35" fmla="*/ 438150 w 12896850"/>
              <a:gd name="connsiteY35" fmla="*/ 0 h 3676650"/>
              <a:gd name="connsiteX36" fmla="*/ 209550 w 12896850"/>
              <a:gd name="connsiteY36" fmla="*/ 57150 h 3676650"/>
              <a:gd name="connsiteX37" fmla="*/ 95250 w 12896850"/>
              <a:gd name="connsiteY37" fmla="*/ 76200 h 3676650"/>
              <a:gd name="connsiteX38" fmla="*/ 0 w 12896850"/>
              <a:gd name="connsiteY38" fmla="*/ 3390900 h 3676650"/>
              <a:gd name="connsiteX39" fmla="*/ 12896850 w 12896850"/>
              <a:gd name="connsiteY39" fmla="*/ 3676650 h 3676650"/>
              <a:gd name="connsiteX40" fmla="*/ 12706350 w 12896850"/>
              <a:gd name="connsiteY40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217908 w 12896850"/>
              <a:gd name="connsiteY4" fmla="*/ 673804 h 3676650"/>
              <a:gd name="connsiteX5" fmla="*/ 10563559 w 12896850"/>
              <a:gd name="connsiteY5" fmla="*/ 296384 h 3676650"/>
              <a:gd name="connsiteX6" fmla="*/ 11293817 w 12896850"/>
              <a:gd name="connsiteY6" fmla="*/ 567999 h 3676650"/>
              <a:gd name="connsiteX7" fmla="*/ 10703527 w 12896850"/>
              <a:gd name="connsiteY7" fmla="*/ 454124 h 3676650"/>
              <a:gd name="connsiteX8" fmla="*/ 10371852 w 12896850"/>
              <a:gd name="connsiteY8" fmla="*/ 283142 h 3676650"/>
              <a:gd name="connsiteX9" fmla="*/ 10281851 w 12896850"/>
              <a:gd name="connsiteY9" fmla="*/ 159980 h 3676650"/>
              <a:gd name="connsiteX10" fmla="*/ 9351315 w 12896850"/>
              <a:gd name="connsiteY10" fmla="*/ 149925 h 3676650"/>
              <a:gd name="connsiteX11" fmla="*/ 8877300 w 12896850"/>
              <a:gd name="connsiteY11" fmla="*/ 209550 h 3676650"/>
              <a:gd name="connsiteX12" fmla="*/ 8553450 w 12896850"/>
              <a:gd name="connsiteY12" fmla="*/ 114300 h 3676650"/>
              <a:gd name="connsiteX13" fmla="*/ 8229600 w 12896850"/>
              <a:gd name="connsiteY13" fmla="*/ 95250 h 3676650"/>
              <a:gd name="connsiteX14" fmla="*/ 7734300 w 12896850"/>
              <a:gd name="connsiteY14" fmla="*/ 19050 h 3676650"/>
              <a:gd name="connsiteX15" fmla="*/ 7752926 w 12896850"/>
              <a:gd name="connsiteY15" fmla="*/ 68591 h 3676650"/>
              <a:gd name="connsiteX16" fmla="*/ 7169418 w 12896850"/>
              <a:gd name="connsiteY16" fmla="*/ 123204 h 3676650"/>
              <a:gd name="connsiteX17" fmla="*/ 6351738 w 12896850"/>
              <a:gd name="connsiteY17" fmla="*/ 90762 h 3676650"/>
              <a:gd name="connsiteX18" fmla="*/ 5734172 w 12896850"/>
              <a:gd name="connsiteY18" fmla="*/ 201064 h 3676650"/>
              <a:gd name="connsiteX19" fmla="*/ 5276179 w 12896850"/>
              <a:gd name="connsiteY19" fmla="*/ 290657 h 3676650"/>
              <a:gd name="connsiteX20" fmla="*/ 4914900 w 12896850"/>
              <a:gd name="connsiteY20" fmla="*/ 190500 h 3676650"/>
              <a:gd name="connsiteX21" fmla="*/ 4572000 w 12896850"/>
              <a:gd name="connsiteY21" fmla="*/ 190500 h 3676650"/>
              <a:gd name="connsiteX22" fmla="*/ 4057650 w 12896850"/>
              <a:gd name="connsiteY22" fmla="*/ 209550 h 3676650"/>
              <a:gd name="connsiteX23" fmla="*/ 3771900 w 12896850"/>
              <a:gd name="connsiteY23" fmla="*/ 209550 h 3676650"/>
              <a:gd name="connsiteX24" fmla="*/ 3600450 w 12896850"/>
              <a:gd name="connsiteY24" fmla="*/ 209550 h 3676650"/>
              <a:gd name="connsiteX25" fmla="*/ 3067050 w 12896850"/>
              <a:gd name="connsiteY25" fmla="*/ 209550 h 3676650"/>
              <a:gd name="connsiteX26" fmla="*/ 2857500 w 12896850"/>
              <a:gd name="connsiteY26" fmla="*/ 209550 h 3676650"/>
              <a:gd name="connsiteX27" fmla="*/ 2476500 w 12896850"/>
              <a:gd name="connsiteY27" fmla="*/ 209550 h 3676650"/>
              <a:gd name="connsiteX28" fmla="*/ 2247900 w 12896850"/>
              <a:gd name="connsiteY28" fmla="*/ 209550 h 3676650"/>
              <a:gd name="connsiteX29" fmla="*/ 2038350 w 12896850"/>
              <a:gd name="connsiteY29" fmla="*/ 209550 h 3676650"/>
              <a:gd name="connsiteX30" fmla="*/ 1562100 w 12896850"/>
              <a:gd name="connsiteY30" fmla="*/ 152400 h 3676650"/>
              <a:gd name="connsiteX31" fmla="*/ 1390650 w 12896850"/>
              <a:gd name="connsiteY31" fmla="*/ 114300 h 3676650"/>
              <a:gd name="connsiteX32" fmla="*/ 1295400 w 12896850"/>
              <a:gd name="connsiteY32" fmla="*/ 95250 h 3676650"/>
              <a:gd name="connsiteX33" fmla="*/ 1295400 w 12896850"/>
              <a:gd name="connsiteY33" fmla="*/ 95250 h 3676650"/>
              <a:gd name="connsiteX34" fmla="*/ 609600 w 12896850"/>
              <a:gd name="connsiteY34" fmla="*/ 0 h 3676650"/>
              <a:gd name="connsiteX35" fmla="*/ 438150 w 12896850"/>
              <a:gd name="connsiteY35" fmla="*/ 0 h 3676650"/>
              <a:gd name="connsiteX36" fmla="*/ 209550 w 12896850"/>
              <a:gd name="connsiteY36" fmla="*/ 57150 h 3676650"/>
              <a:gd name="connsiteX37" fmla="*/ 95250 w 12896850"/>
              <a:gd name="connsiteY37" fmla="*/ 76200 h 3676650"/>
              <a:gd name="connsiteX38" fmla="*/ 0 w 12896850"/>
              <a:gd name="connsiteY38" fmla="*/ 3390900 h 3676650"/>
              <a:gd name="connsiteX39" fmla="*/ 12896850 w 12896850"/>
              <a:gd name="connsiteY39" fmla="*/ 3676650 h 3676650"/>
              <a:gd name="connsiteX40" fmla="*/ 12706350 w 12896850"/>
              <a:gd name="connsiteY40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217908 w 12896850"/>
              <a:gd name="connsiteY4" fmla="*/ 673804 h 3676650"/>
              <a:gd name="connsiteX5" fmla="*/ 10563559 w 12896850"/>
              <a:gd name="connsiteY5" fmla="*/ 296384 h 3676650"/>
              <a:gd name="connsiteX6" fmla="*/ 12089546 w 12896850"/>
              <a:gd name="connsiteY6" fmla="*/ 715803 h 3676650"/>
              <a:gd name="connsiteX7" fmla="*/ 10703527 w 12896850"/>
              <a:gd name="connsiteY7" fmla="*/ 454124 h 3676650"/>
              <a:gd name="connsiteX8" fmla="*/ 10371852 w 12896850"/>
              <a:gd name="connsiteY8" fmla="*/ 283142 h 3676650"/>
              <a:gd name="connsiteX9" fmla="*/ 10281851 w 12896850"/>
              <a:gd name="connsiteY9" fmla="*/ 159980 h 3676650"/>
              <a:gd name="connsiteX10" fmla="*/ 9351315 w 12896850"/>
              <a:gd name="connsiteY10" fmla="*/ 149925 h 3676650"/>
              <a:gd name="connsiteX11" fmla="*/ 8877300 w 12896850"/>
              <a:gd name="connsiteY11" fmla="*/ 209550 h 3676650"/>
              <a:gd name="connsiteX12" fmla="*/ 8553450 w 12896850"/>
              <a:gd name="connsiteY12" fmla="*/ 114300 h 3676650"/>
              <a:gd name="connsiteX13" fmla="*/ 8229600 w 12896850"/>
              <a:gd name="connsiteY13" fmla="*/ 95250 h 3676650"/>
              <a:gd name="connsiteX14" fmla="*/ 7734300 w 12896850"/>
              <a:gd name="connsiteY14" fmla="*/ 19050 h 3676650"/>
              <a:gd name="connsiteX15" fmla="*/ 7752926 w 12896850"/>
              <a:gd name="connsiteY15" fmla="*/ 68591 h 3676650"/>
              <a:gd name="connsiteX16" fmla="*/ 7169418 w 12896850"/>
              <a:gd name="connsiteY16" fmla="*/ 123204 h 3676650"/>
              <a:gd name="connsiteX17" fmla="*/ 6351738 w 12896850"/>
              <a:gd name="connsiteY17" fmla="*/ 90762 h 3676650"/>
              <a:gd name="connsiteX18" fmla="*/ 5734172 w 12896850"/>
              <a:gd name="connsiteY18" fmla="*/ 201064 h 3676650"/>
              <a:gd name="connsiteX19" fmla="*/ 5276179 w 12896850"/>
              <a:gd name="connsiteY19" fmla="*/ 290657 h 3676650"/>
              <a:gd name="connsiteX20" fmla="*/ 4914900 w 12896850"/>
              <a:gd name="connsiteY20" fmla="*/ 190500 h 3676650"/>
              <a:gd name="connsiteX21" fmla="*/ 4572000 w 12896850"/>
              <a:gd name="connsiteY21" fmla="*/ 190500 h 3676650"/>
              <a:gd name="connsiteX22" fmla="*/ 4057650 w 12896850"/>
              <a:gd name="connsiteY22" fmla="*/ 209550 h 3676650"/>
              <a:gd name="connsiteX23" fmla="*/ 3771900 w 12896850"/>
              <a:gd name="connsiteY23" fmla="*/ 209550 h 3676650"/>
              <a:gd name="connsiteX24" fmla="*/ 3600450 w 12896850"/>
              <a:gd name="connsiteY24" fmla="*/ 209550 h 3676650"/>
              <a:gd name="connsiteX25" fmla="*/ 3067050 w 12896850"/>
              <a:gd name="connsiteY25" fmla="*/ 209550 h 3676650"/>
              <a:gd name="connsiteX26" fmla="*/ 2857500 w 12896850"/>
              <a:gd name="connsiteY26" fmla="*/ 209550 h 3676650"/>
              <a:gd name="connsiteX27" fmla="*/ 2476500 w 12896850"/>
              <a:gd name="connsiteY27" fmla="*/ 209550 h 3676650"/>
              <a:gd name="connsiteX28" fmla="*/ 2247900 w 12896850"/>
              <a:gd name="connsiteY28" fmla="*/ 209550 h 3676650"/>
              <a:gd name="connsiteX29" fmla="*/ 2038350 w 12896850"/>
              <a:gd name="connsiteY29" fmla="*/ 209550 h 3676650"/>
              <a:gd name="connsiteX30" fmla="*/ 1562100 w 12896850"/>
              <a:gd name="connsiteY30" fmla="*/ 152400 h 3676650"/>
              <a:gd name="connsiteX31" fmla="*/ 1390650 w 12896850"/>
              <a:gd name="connsiteY31" fmla="*/ 114300 h 3676650"/>
              <a:gd name="connsiteX32" fmla="*/ 1295400 w 12896850"/>
              <a:gd name="connsiteY32" fmla="*/ 95250 h 3676650"/>
              <a:gd name="connsiteX33" fmla="*/ 1295400 w 12896850"/>
              <a:gd name="connsiteY33" fmla="*/ 95250 h 3676650"/>
              <a:gd name="connsiteX34" fmla="*/ 609600 w 12896850"/>
              <a:gd name="connsiteY34" fmla="*/ 0 h 3676650"/>
              <a:gd name="connsiteX35" fmla="*/ 438150 w 12896850"/>
              <a:gd name="connsiteY35" fmla="*/ 0 h 3676650"/>
              <a:gd name="connsiteX36" fmla="*/ 209550 w 12896850"/>
              <a:gd name="connsiteY36" fmla="*/ 57150 h 3676650"/>
              <a:gd name="connsiteX37" fmla="*/ 95250 w 12896850"/>
              <a:gd name="connsiteY37" fmla="*/ 76200 h 3676650"/>
              <a:gd name="connsiteX38" fmla="*/ 0 w 12896850"/>
              <a:gd name="connsiteY38" fmla="*/ 3390900 h 3676650"/>
              <a:gd name="connsiteX39" fmla="*/ 12896850 w 12896850"/>
              <a:gd name="connsiteY39" fmla="*/ 3676650 h 3676650"/>
              <a:gd name="connsiteX40" fmla="*/ 12706350 w 12896850"/>
              <a:gd name="connsiteY40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217908 w 12896850"/>
              <a:gd name="connsiteY4" fmla="*/ 673804 h 3676650"/>
              <a:gd name="connsiteX5" fmla="*/ 10563559 w 12896850"/>
              <a:gd name="connsiteY5" fmla="*/ 296384 h 3676650"/>
              <a:gd name="connsiteX6" fmla="*/ 12089546 w 12896850"/>
              <a:gd name="connsiteY6" fmla="*/ 715803 h 3676650"/>
              <a:gd name="connsiteX7" fmla="*/ 10703527 w 12896850"/>
              <a:gd name="connsiteY7" fmla="*/ 454124 h 3676650"/>
              <a:gd name="connsiteX8" fmla="*/ 10371852 w 12896850"/>
              <a:gd name="connsiteY8" fmla="*/ 283142 h 3676650"/>
              <a:gd name="connsiteX9" fmla="*/ 9351315 w 12896850"/>
              <a:gd name="connsiteY9" fmla="*/ 149925 h 3676650"/>
              <a:gd name="connsiteX10" fmla="*/ 8877300 w 12896850"/>
              <a:gd name="connsiteY10" fmla="*/ 209550 h 3676650"/>
              <a:gd name="connsiteX11" fmla="*/ 8553450 w 12896850"/>
              <a:gd name="connsiteY11" fmla="*/ 114300 h 3676650"/>
              <a:gd name="connsiteX12" fmla="*/ 8229600 w 12896850"/>
              <a:gd name="connsiteY12" fmla="*/ 95250 h 3676650"/>
              <a:gd name="connsiteX13" fmla="*/ 7734300 w 12896850"/>
              <a:gd name="connsiteY13" fmla="*/ 19050 h 3676650"/>
              <a:gd name="connsiteX14" fmla="*/ 7752926 w 12896850"/>
              <a:gd name="connsiteY14" fmla="*/ 68591 h 3676650"/>
              <a:gd name="connsiteX15" fmla="*/ 7169418 w 12896850"/>
              <a:gd name="connsiteY15" fmla="*/ 123204 h 3676650"/>
              <a:gd name="connsiteX16" fmla="*/ 6351738 w 12896850"/>
              <a:gd name="connsiteY16" fmla="*/ 90762 h 3676650"/>
              <a:gd name="connsiteX17" fmla="*/ 5734172 w 12896850"/>
              <a:gd name="connsiteY17" fmla="*/ 201064 h 3676650"/>
              <a:gd name="connsiteX18" fmla="*/ 5276179 w 12896850"/>
              <a:gd name="connsiteY18" fmla="*/ 290657 h 3676650"/>
              <a:gd name="connsiteX19" fmla="*/ 4914900 w 12896850"/>
              <a:gd name="connsiteY19" fmla="*/ 190500 h 3676650"/>
              <a:gd name="connsiteX20" fmla="*/ 4572000 w 12896850"/>
              <a:gd name="connsiteY20" fmla="*/ 190500 h 3676650"/>
              <a:gd name="connsiteX21" fmla="*/ 4057650 w 12896850"/>
              <a:gd name="connsiteY21" fmla="*/ 209550 h 3676650"/>
              <a:gd name="connsiteX22" fmla="*/ 3771900 w 12896850"/>
              <a:gd name="connsiteY22" fmla="*/ 209550 h 3676650"/>
              <a:gd name="connsiteX23" fmla="*/ 3600450 w 12896850"/>
              <a:gd name="connsiteY23" fmla="*/ 209550 h 3676650"/>
              <a:gd name="connsiteX24" fmla="*/ 3067050 w 12896850"/>
              <a:gd name="connsiteY24" fmla="*/ 209550 h 3676650"/>
              <a:gd name="connsiteX25" fmla="*/ 2857500 w 12896850"/>
              <a:gd name="connsiteY25" fmla="*/ 209550 h 3676650"/>
              <a:gd name="connsiteX26" fmla="*/ 2476500 w 12896850"/>
              <a:gd name="connsiteY26" fmla="*/ 209550 h 3676650"/>
              <a:gd name="connsiteX27" fmla="*/ 2247900 w 12896850"/>
              <a:gd name="connsiteY27" fmla="*/ 209550 h 3676650"/>
              <a:gd name="connsiteX28" fmla="*/ 2038350 w 12896850"/>
              <a:gd name="connsiteY28" fmla="*/ 209550 h 3676650"/>
              <a:gd name="connsiteX29" fmla="*/ 1562100 w 12896850"/>
              <a:gd name="connsiteY29" fmla="*/ 152400 h 3676650"/>
              <a:gd name="connsiteX30" fmla="*/ 1390650 w 12896850"/>
              <a:gd name="connsiteY30" fmla="*/ 114300 h 3676650"/>
              <a:gd name="connsiteX31" fmla="*/ 1295400 w 12896850"/>
              <a:gd name="connsiteY31" fmla="*/ 95250 h 3676650"/>
              <a:gd name="connsiteX32" fmla="*/ 1295400 w 12896850"/>
              <a:gd name="connsiteY32" fmla="*/ 95250 h 3676650"/>
              <a:gd name="connsiteX33" fmla="*/ 609600 w 12896850"/>
              <a:gd name="connsiteY33" fmla="*/ 0 h 3676650"/>
              <a:gd name="connsiteX34" fmla="*/ 438150 w 12896850"/>
              <a:gd name="connsiteY34" fmla="*/ 0 h 3676650"/>
              <a:gd name="connsiteX35" fmla="*/ 209550 w 12896850"/>
              <a:gd name="connsiteY35" fmla="*/ 57150 h 3676650"/>
              <a:gd name="connsiteX36" fmla="*/ 95250 w 12896850"/>
              <a:gd name="connsiteY36" fmla="*/ 76200 h 3676650"/>
              <a:gd name="connsiteX37" fmla="*/ 0 w 12896850"/>
              <a:gd name="connsiteY37" fmla="*/ 3390900 h 3676650"/>
              <a:gd name="connsiteX38" fmla="*/ 12896850 w 12896850"/>
              <a:gd name="connsiteY38" fmla="*/ 3676650 h 3676650"/>
              <a:gd name="connsiteX39" fmla="*/ 12706350 w 12896850"/>
              <a:gd name="connsiteY39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782300 w 12896850"/>
              <a:gd name="connsiteY3" fmla="*/ 685800 h 3676650"/>
              <a:gd name="connsiteX4" fmla="*/ 10563559 w 12896850"/>
              <a:gd name="connsiteY4" fmla="*/ 296384 h 3676650"/>
              <a:gd name="connsiteX5" fmla="*/ 12089546 w 12896850"/>
              <a:gd name="connsiteY5" fmla="*/ 715803 h 3676650"/>
              <a:gd name="connsiteX6" fmla="*/ 10703527 w 12896850"/>
              <a:gd name="connsiteY6" fmla="*/ 454124 h 3676650"/>
              <a:gd name="connsiteX7" fmla="*/ 10371852 w 12896850"/>
              <a:gd name="connsiteY7" fmla="*/ 283142 h 3676650"/>
              <a:gd name="connsiteX8" fmla="*/ 9351315 w 12896850"/>
              <a:gd name="connsiteY8" fmla="*/ 149925 h 3676650"/>
              <a:gd name="connsiteX9" fmla="*/ 8877300 w 12896850"/>
              <a:gd name="connsiteY9" fmla="*/ 209550 h 3676650"/>
              <a:gd name="connsiteX10" fmla="*/ 8553450 w 12896850"/>
              <a:gd name="connsiteY10" fmla="*/ 114300 h 3676650"/>
              <a:gd name="connsiteX11" fmla="*/ 8229600 w 12896850"/>
              <a:gd name="connsiteY11" fmla="*/ 95250 h 3676650"/>
              <a:gd name="connsiteX12" fmla="*/ 7734300 w 12896850"/>
              <a:gd name="connsiteY12" fmla="*/ 19050 h 3676650"/>
              <a:gd name="connsiteX13" fmla="*/ 7752926 w 12896850"/>
              <a:gd name="connsiteY13" fmla="*/ 68591 h 3676650"/>
              <a:gd name="connsiteX14" fmla="*/ 7169418 w 12896850"/>
              <a:gd name="connsiteY14" fmla="*/ 123204 h 3676650"/>
              <a:gd name="connsiteX15" fmla="*/ 6351738 w 12896850"/>
              <a:gd name="connsiteY15" fmla="*/ 90762 h 3676650"/>
              <a:gd name="connsiteX16" fmla="*/ 5734172 w 12896850"/>
              <a:gd name="connsiteY16" fmla="*/ 201064 h 3676650"/>
              <a:gd name="connsiteX17" fmla="*/ 5276179 w 12896850"/>
              <a:gd name="connsiteY17" fmla="*/ 290657 h 3676650"/>
              <a:gd name="connsiteX18" fmla="*/ 4914900 w 12896850"/>
              <a:gd name="connsiteY18" fmla="*/ 190500 h 3676650"/>
              <a:gd name="connsiteX19" fmla="*/ 4572000 w 12896850"/>
              <a:gd name="connsiteY19" fmla="*/ 190500 h 3676650"/>
              <a:gd name="connsiteX20" fmla="*/ 4057650 w 12896850"/>
              <a:gd name="connsiteY20" fmla="*/ 209550 h 3676650"/>
              <a:gd name="connsiteX21" fmla="*/ 3771900 w 12896850"/>
              <a:gd name="connsiteY21" fmla="*/ 209550 h 3676650"/>
              <a:gd name="connsiteX22" fmla="*/ 3600450 w 12896850"/>
              <a:gd name="connsiteY22" fmla="*/ 209550 h 3676650"/>
              <a:gd name="connsiteX23" fmla="*/ 3067050 w 12896850"/>
              <a:gd name="connsiteY23" fmla="*/ 209550 h 3676650"/>
              <a:gd name="connsiteX24" fmla="*/ 2857500 w 12896850"/>
              <a:gd name="connsiteY24" fmla="*/ 209550 h 3676650"/>
              <a:gd name="connsiteX25" fmla="*/ 2476500 w 12896850"/>
              <a:gd name="connsiteY25" fmla="*/ 209550 h 3676650"/>
              <a:gd name="connsiteX26" fmla="*/ 2247900 w 12896850"/>
              <a:gd name="connsiteY26" fmla="*/ 209550 h 3676650"/>
              <a:gd name="connsiteX27" fmla="*/ 2038350 w 12896850"/>
              <a:gd name="connsiteY27" fmla="*/ 209550 h 3676650"/>
              <a:gd name="connsiteX28" fmla="*/ 1562100 w 12896850"/>
              <a:gd name="connsiteY28" fmla="*/ 152400 h 3676650"/>
              <a:gd name="connsiteX29" fmla="*/ 1390650 w 12896850"/>
              <a:gd name="connsiteY29" fmla="*/ 114300 h 3676650"/>
              <a:gd name="connsiteX30" fmla="*/ 1295400 w 12896850"/>
              <a:gd name="connsiteY30" fmla="*/ 95250 h 3676650"/>
              <a:gd name="connsiteX31" fmla="*/ 1295400 w 12896850"/>
              <a:gd name="connsiteY31" fmla="*/ 95250 h 3676650"/>
              <a:gd name="connsiteX32" fmla="*/ 609600 w 12896850"/>
              <a:gd name="connsiteY32" fmla="*/ 0 h 3676650"/>
              <a:gd name="connsiteX33" fmla="*/ 438150 w 12896850"/>
              <a:gd name="connsiteY33" fmla="*/ 0 h 3676650"/>
              <a:gd name="connsiteX34" fmla="*/ 209550 w 12896850"/>
              <a:gd name="connsiteY34" fmla="*/ 57150 h 3676650"/>
              <a:gd name="connsiteX35" fmla="*/ 95250 w 12896850"/>
              <a:gd name="connsiteY35" fmla="*/ 76200 h 3676650"/>
              <a:gd name="connsiteX36" fmla="*/ 0 w 12896850"/>
              <a:gd name="connsiteY36" fmla="*/ 3390900 h 3676650"/>
              <a:gd name="connsiteX37" fmla="*/ 12896850 w 12896850"/>
              <a:gd name="connsiteY37" fmla="*/ 3676650 h 3676650"/>
              <a:gd name="connsiteX38" fmla="*/ 12706350 w 12896850"/>
              <a:gd name="connsiteY38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0563559 w 12896850"/>
              <a:gd name="connsiteY3" fmla="*/ 296384 h 3676650"/>
              <a:gd name="connsiteX4" fmla="*/ 12089546 w 12896850"/>
              <a:gd name="connsiteY4" fmla="*/ 715803 h 3676650"/>
              <a:gd name="connsiteX5" fmla="*/ 10703527 w 12896850"/>
              <a:gd name="connsiteY5" fmla="*/ 454124 h 3676650"/>
              <a:gd name="connsiteX6" fmla="*/ 10371852 w 12896850"/>
              <a:gd name="connsiteY6" fmla="*/ 283142 h 3676650"/>
              <a:gd name="connsiteX7" fmla="*/ 9351315 w 12896850"/>
              <a:gd name="connsiteY7" fmla="*/ 149925 h 3676650"/>
              <a:gd name="connsiteX8" fmla="*/ 8877300 w 12896850"/>
              <a:gd name="connsiteY8" fmla="*/ 209550 h 3676650"/>
              <a:gd name="connsiteX9" fmla="*/ 8553450 w 12896850"/>
              <a:gd name="connsiteY9" fmla="*/ 114300 h 3676650"/>
              <a:gd name="connsiteX10" fmla="*/ 8229600 w 12896850"/>
              <a:gd name="connsiteY10" fmla="*/ 95250 h 3676650"/>
              <a:gd name="connsiteX11" fmla="*/ 7734300 w 12896850"/>
              <a:gd name="connsiteY11" fmla="*/ 19050 h 3676650"/>
              <a:gd name="connsiteX12" fmla="*/ 7752926 w 12896850"/>
              <a:gd name="connsiteY12" fmla="*/ 68591 h 3676650"/>
              <a:gd name="connsiteX13" fmla="*/ 7169418 w 12896850"/>
              <a:gd name="connsiteY13" fmla="*/ 123204 h 3676650"/>
              <a:gd name="connsiteX14" fmla="*/ 6351738 w 12896850"/>
              <a:gd name="connsiteY14" fmla="*/ 90762 h 3676650"/>
              <a:gd name="connsiteX15" fmla="*/ 5734172 w 12896850"/>
              <a:gd name="connsiteY15" fmla="*/ 201064 h 3676650"/>
              <a:gd name="connsiteX16" fmla="*/ 5276179 w 12896850"/>
              <a:gd name="connsiteY16" fmla="*/ 290657 h 3676650"/>
              <a:gd name="connsiteX17" fmla="*/ 4914900 w 12896850"/>
              <a:gd name="connsiteY17" fmla="*/ 190500 h 3676650"/>
              <a:gd name="connsiteX18" fmla="*/ 4572000 w 12896850"/>
              <a:gd name="connsiteY18" fmla="*/ 190500 h 3676650"/>
              <a:gd name="connsiteX19" fmla="*/ 4057650 w 12896850"/>
              <a:gd name="connsiteY19" fmla="*/ 209550 h 3676650"/>
              <a:gd name="connsiteX20" fmla="*/ 3771900 w 12896850"/>
              <a:gd name="connsiteY20" fmla="*/ 209550 h 3676650"/>
              <a:gd name="connsiteX21" fmla="*/ 3600450 w 12896850"/>
              <a:gd name="connsiteY21" fmla="*/ 209550 h 3676650"/>
              <a:gd name="connsiteX22" fmla="*/ 3067050 w 12896850"/>
              <a:gd name="connsiteY22" fmla="*/ 209550 h 3676650"/>
              <a:gd name="connsiteX23" fmla="*/ 2857500 w 12896850"/>
              <a:gd name="connsiteY23" fmla="*/ 209550 h 3676650"/>
              <a:gd name="connsiteX24" fmla="*/ 2476500 w 12896850"/>
              <a:gd name="connsiteY24" fmla="*/ 209550 h 3676650"/>
              <a:gd name="connsiteX25" fmla="*/ 2247900 w 12896850"/>
              <a:gd name="connsiteY25" fmla="*/ 209550 h 3676650"/>
              <a:gd name="connsiteX26" fmla="*/ 2038350 w 12896850"/>
              <a:gd name="connsiteY26" fmla="*/ 209550 h 3676650"/>
              <a:gd name="connsiteX27" fmla="*/ 1562100 w 12896850"/>
              <a:gd name="connsiteY27" fmla="*/ 152400 h 3676650"/>
              <a:gd name="connsiteX28" fmla="*/ 1390650 w 12896850"/>
              <a:gd name="connsiteY28" fmla="*/ 114300 h 3676650"/>
              <a:gd name="connsiteX29" fmla="*/ 1295400 w 12896850"/>
              <a:gd name="connsiteY29" fmla="*/ 95250 h 3676650"/>
              <a:gd name="connsiteX30" fmla="*/ 1295400 w 12896850"/>
              <a:gd name="connsiteY30" fmla="*/ 95250 h 3676650"/>
              <a:gd name="connsiteX31" fmla="*/ 609600 w 12896850"/>
              <a:gd name="connsiteY31" fmla="*/ 0 h 3676650"/>
              <a:gd name="connsiteX32" fmla="*/ 438150 w 12896850"/>
              <a:gd name="connsiteY32" fmla="*/ 0 h 3676650"/>
              <a:gd name="connsiteX33" fmla="*/ 209550 w 12896850"/>
              <a:gd name="connsiteY33" fmla="*/ 57150 h 3676650"/>
              <a:gd name="connsiteX34" fmla="*/ 95250 w 12896850"/>
              <a:gd name="connsiteY34" fmla="*/ 76200 h 3676650"/>
              <a:gd name="connsiteX35" fmla="*/ 0 w 12896850"/>
              <a:gd name="connsiteY35" fmla="*/ 3390900 h 3676650"/>
              <a:gd name="connsiteX36" fmla="*/ 12896850 w 12896850"/>
              <a:gd name="connsiteY36" fmla="*/ 3676650 h 3676650"/>
              <a:gd name="connsiteX37" fmla="*/ 12706350 w 12896850"/>
              <a:gd name="connsiteY37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1087100 w 12896850"/>
              <a:gd name="connsiteY2" fmla="*/ 666750 h 3676650"/>
              <a:gd name="connsiteX3" fmla="*/ 12089546 w 12896850"/>
              <a:gd name="connsiteY3" fmla="*/ 715803 h 3676650"/>
              <a:gd name="connsiteX4" fmla="*/ 10703527 w 12896850"/>
              <a:gd name="connsiteY4" fmla="*/ 454124 h 3676650"/>
              <a:gd name="connsiteX5" fmla="*/ 10371852 w 12896850"/>
              <a:gd name="connsiteY5" fmla="*/ 283142 h 3676650"/>
              <a:gd name="connsiteX6" fmla="*/ 9351315 w 12896850"/>
              <a:gd name="connsiteY6" fmla="*/ 149925 h 3676650"/>
              <a:gd name="connsiteX7" fmla="*/ 8877300 w 12896850"/>
              <a:gd name="connsiteY7" fmla="*/ 209550 h 3676650"/>
              <a:gd name="connsiteX8" fmla="*/ 8553450 w 12896850"/>
              <a:gd name="connsiteY8" fmla="*/ 114300 h 3676650"/>
              <a:gd name="connsiteX9" fmla="*/ 8229600 w 12896850"/>
              <a:gd name="connsiteY9" fmla="*/ 95250 h 3676650"/>
              <a:gd name="connsiteX10" fmla="*/ 7734300 w 12896850"/>
              <a:gd name="connsiteY10" fmla="*/ 19050 h 3676650"/>
              <a:gd name="connsiteX11" fmla="*/ 7752926 w 12896850"/>
              <a:gd name="connsiteY11" fmla="*/ 68591 h 3676650"/>
              <a:gd name="connsiteX12" fmla="*/ 7169418 w 12896850"/>
              <a:gd name="connsiteY12" fmla="*/ 123204 h 3676650"/>
              <a:gd name="connsiteX13" fmla="*/ 6351738 w 12896850"/>
              <a:gd name="connsiteY13" fmla="*/ 90762 h 3676650"/>
              <a:gd name="connsiteX14" fmla="*/ 5734172 w 12896850"/>
              <a:gd name="connsiteY14" fmla="*/ 201064 h 3676650"/>
              <a:gd name="connsiteX15" fmla="*/ 5276179 w 12896850"/>
              <a:gd name="connsiteY15" fmla="*/ 290657 h 3676650"/>
              <a:gd name="connsiteX16" fmla="*/ 4914900 w 12896850"/>
              <a:gd name="connsiteY16" fmla="*/ 190500 h 3676650"/>
              <a:gd name="connsiteX17" fmla="*/ 4572000 w 12896850"/>
              <a:gd name="connsiteY17" fmla="*/ 190500 h 3676650"/>
              <a:gd name="connsiteX18" fmla="*/ 4057650 w 12896850"/>
              <a:gd name="connsiteY18" fmla="*/ 209550 h 3676650"/>
              <a:gd name="connsiteX19" fmla="*/ 3771900 w 12896850"/>
              <a:gd name="connsiteY19" fmla="*/ 209550 h 3676650"/>
              <a:gd name="connsiteX20" fmla="*/ 3600450 w 12896850"/>
              <a:gd name="connsiteY20" fmla="*/ 209550 h 3676650"/>
              <a:gd name="connsiteX21" fmla="*/ 3067050 w 12896850"/>
              <a:gd name="connsiteY21" fmla="*/ 209550 h 3676650"/>
              <a:gd name="connsiteX22" fmla="*/ 2857500 w 12896850"/>
              <a:gd name="connsiteY22" fmla="*/ 209550 h 3676650"/>
              <a:gd name="connsiteX23" fmla="*/ 2476500 w 12896850"/>
              <a:gd name="connsiteY23" fmla="*/ 209550 h 3676650"/>
              <a:gd name="connsiteX24" fmla="*/ 2247900 w 12896850"/>
              <a:gd name="connsiteY24" fmla="*/ 209550 h 3676650"/>
              <a:gd name="connsiteX25" fmla="*/ 2038350 w 12896850"/>
              <a:gd name="connsiteY25" fmla="*/ 209550 h 3676650"/>
              <a:gd name="connsiteX26" fmla="*/ 1562100 w 12896850"/>
              <a:gd name="connsiteY26" fmla="*/ 152400 h 3676650"/>
              <a:gd name="connsiteX27" fmla="*/ 1390650 w 12896850"/>
              <a:gd name="connsiteY27" fmla="*/ 114300 h 3676650"/>
              <a:gd name="connsiteX28" fmla="*/ 1295400 w 12896850"/>
              <a:gd name="connsiteY28" fmla="*/ 95250 h 3676650"/>
              <a:gd name="connsiteX29" fmla="*/ 1295400 w 12896850"/>
              <a:gd name="connsiteY29" fmla="*/ 95250 h 3676650"/>
              <a:gd name="connsiteX30" fmla="*/ 609600 w 12896850"/>
              <a:gd name="connsiteY30" fmla="*/ 0 h 3676650"/>
              <a:gd name="connsiteX31" fmla="*/ 438150 w 12896850"/>
              <a:gd name="connsiteY31" fmla="*/ 0 h 3676650"/>
              <a:gd name="connsiteX32" fmla="*/ 209550 w 12896850"/>
              <a:gd name="connsiteY32" fmla="*/ 57150 h 3676650"/>
              <a:gd name="connsiteX33" fmla="*/ 95250 w 12896850"/>
              <a:gd name="connsiteY33" fmla="*/ 76200 h 3676650"/>
              <a:gd name="connsiteX34" fmla="*/ 0 w 12896850"/>
              <a:gd name="connsiteY34" fmla="*/ 3390900 h 3676650"/>
              <a:gd name="connsiteX35" fmla="*/ 12896850 w 12896850"/>
              <a:gd name="connsiteY35" fmla="*/ 3676650 h 3676650"/>
              <a:gd name="connsiteX36" fmla="*/ 12706350 w 12896850"/>
              <a:gd name="connsiteY36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2089546 w 12896850"/>
              <a:gd name="connsiteY2" fmla="*/ 715803 h 3676650"/>
              <a:gd name="connsiteX3" fmla="*/ 10703527 w 12896850"/>
              <a:gd name="connsiteY3" fmla="*/ 454124 h 3676650"/>
              <a:gd name="connsiteX4" fmla="*/ 10371852 w 12896850"/>
              <a:gd name="connsiteY4" fmla="*/ 283142 h 3676650"/>
              <a:gd name="connsiteX5" fmla="*/ 9351315 w 12896850"/>
              <a:gd name="connsiteY5" fmla="*/ 149925 h 3676650"/>
              <a:gd name="connsiteX6" fmla="*/ 8877300 w 12896850"/>
              <a:gd name="connsiteY6" fmla="*/ 209550 h 3676650"/>
              <a:gd name="connsiteX7" fmla="*/ 8553450 w 12896850"/>
              <a:gd name="connsiteY7" fmla="*/ 114300 h 3676650"/>
              <a:gd name="connsiteX8" fmla="*/ 8229600 w 12896850"/>
              <a:gd name="connsiteY8" fmla="*/ 95250 h 3676650"/>
              <a:gd name="connsiteX9" fmla="*/ 7734300 w 12896850"/>
              <a:gd name="connsiteY9" fmla="*/ 19050 h 3676650"/>
              <a:gd name="connsiteX10" fmla="*/ 7752926 w 12896850"/>
              <a:gd name="connsiteY10" fmla="*/ 68591 h 3676650"/>
              <a:gd name="connsiteX11" fmla="*/ 7169418 w 12896850"/>
              <a:gd name="connsiteY11" fmla="*/ 123204 h 3676650"/>
              <a:gd name="connsiteX12" fmla="*/ 6351738 w 12896850"/>
              <a:gd name="connsiteY12" fmla="*/ 90762 h 3676650"/>
              <a:gd name="connsiteX13" fmla="*/ 5734172 w 12896850"/>
              <a:gd name="connsiteY13" fmla="*/ 201064 h 3676650"/>
              <a:gd name="connsiteX14" fmla="*/ 5276179 w 12896850"/>
              <a:gd name="connsiteY14" fmla="*/ 290657 h 3676650"/>
              <a:gd name="connsiteX15" fmla="*/ 4914900 w 12896850"/>
              <a:gd name="connsiteY15" fmla="*/ 190500 h 3676650"/>
              <a:gd name="connsiteX16" fmla="*/ 4572000 w 12896850"/>
              <a:gd name="connsiteY16" fmla="*/ 190500 h 3676650"/>
              <a:gd name="connsiteX17" fmla="*/ 4057650 w 12896850"/>
              <a:gd name="connsiteY17" fmla="*/ 209550 h 3676650"/>
              <a:gd name="connsiteX18" fmla="*/ 3771900 w 12896850"/>
              <a:gd name="connsiteY18" fmla="*/ 209550 h 3676650"/>
              <a:gd name="connsiteX19" fmla="*/ 3600450 w 12896850"/>
              <a:gd name="connsiteY19" fmla="*/ 209550 h 3676650"/>
              <a:gd name="connsiteX20" fmla="*/ 3067050 w 12896850"/>
              <a:gd name="connsiteY20" fmla="*/ 209550 h 3676650"/>
              <a:gd name="connsiteX21" fmla="*/ 2857500 w 12896850"/>
              <a:gd name="connsiteY21" fmla="*/ 209550 h 3676650"/>
              <a:gd name="connsiteX22" fmla="*/ 2476500 w 12896850"/>
              <a:gd name="connsiteY22" fmla="*/ 209550 h 3676650"/>
              <a:gd name="connsiteX23" fmla="*/ 2247900 w 12896850"/>
              <a:gd name="connsiteY23" fmla="*/ 209550 h 3676650"/>
              <a:gd name="connsiteX24" fmla="*/ 2038350 w 12896850"/>
              <a:gd name="connsiteY24" fmla="*/ 209550 h 3676650"/>
              <a:gd name="connsiteX25" fmla="*/ 1562100 w 12896850"/>
              <a:gd name="connsiteY25" fmla="*/ 152400 h 3676650"/>
              <a:gd name="connsiteX26" fmla="*/ 1390650 w 12896850"/>
              <a:gd name="connsiteY26" fmla="*/ 114300 h 3676650"/>
              <a:gd name="connsiteX27" fmla="*/ 1295400 w 12896850"/>
              <a:gd name="connsiteY27" fmla="*/ 95250 h 3676650"/>
              <a:gd name="connsiteX28" fmla="*/ 1295400 w 12896850"/>
              <a:gd name="connsiteY28" fmla="*/ 95250 h 3676650"/>
              <a:gd name="connsiteX29" fmla="*/ 609600 w 12896850"/>
              <a:gd name="connsiteY29" fmla="*/ 0 h 3676650"/>
              <a:gd name="connsiteX30" fmla="*/ 438150 w 12896850"/>
              <a:gd name="connsiteY30" fmla="*/ 0 h 3676650"/>
              <a:gd name="connsiteX31" fmla="*/ 209550 w 12896850"/>
              <a:gd name="connsiteY31" fmla="*/ 57150 h 3676650"/>
              <a:gd name="connsiteX32" fmla="*/ 95250 w 12896850"/>
              <a:gd name="connsiteY32" fmla="*/ 76200 h 3676650"/>
              <a:gd name="connsiteX33" fmla="*/ 0 w 12896850"/>
              <a:gd name="connsiteY33" fmla="*/ 3390900 h 3676650"/>
              <a:gd name="connsiteX34" fmla="*/ 12896850 w 12896850"/>
              <a:gd name="connsiteY34" fmla="*/ 3676650 h 3676650"/>
              <a:gd name="connsiteX35" fmla="*/ 12706350 w 12896850"/>
              <a:gd name="connsiteY35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2089546 w 12896850"/>
              <a:gd name="connsiteY2" fmla="*/ 715803 h 3676650"/>
              <a:gd name="connsiteX3" fmla="*/ 10703527 w 12896850"/>
              <a:gd name="connsiteY3" fmla="*/ 454124 h 3676650"/>
              <a:gd name="connsiteX4" fmla="*/ 10371852 w 12896850"/>
              <a:gd name="connsiteY4" fmla="*/ 283142 h 3676650"/>
              <a:gd name="connsiteX5" fmla="*/ 9351315 w 12896850"/>
              <a:gd name="connsiteY5" fmla="*/ 149925 h 3676650"/>
              <a:gd name="connsiteX6" fmla="*/ 8877300 w 12896850"/>
              <a:gd name="connsiteY6" fmla="*/ 209550 h 3676650"/>
              <a:gd name="connsiteX7" fmla="*/ 8553450 w 12896850"/>
              <a:gd name="connsiteY7" fmla="*/ 114300 h 3676650"/>
              <a:gd name="connsiteX8" fmla="*/ 8229600 w 12896850"/>
              <a:gd name="connsiteY8" fmla="*/ 95250 h 3676650"/>
              <a:gd name="connsiteX9" fmla="*/ 7734300 w 12896850"/>
              <a:gd name="connsiteY9" fmla="*/ 19050 h 3676650"/>
              <a:gd name="connsiteX10" fmla="*/ 7169418 w 12896850"/>
              <a:gd name="connsiteY10" fmla="*/ 123204 h 3676650"/>
              <a:gd name="connsiteX11" fmla="*/ 6351738 w 12896850"/>
              <a:gd name="connsiteY11" fmla="*/ 90762 h 3676650"/>
              <a:gd name="connsiteX12" fmla="*/ 5734172 w 12896850"/>
              <a:gd name="connsiteY12" fmla="*/ 201064 h 3676650"/>
              <a:gd name="connsiteX13" fmla="*/ 5276179 w 12896850"/>
              <a:gd name="connsiteY13" fmla="*/ 290657 h 3676650"/>
              <a:gd name="connsiteX14" fmla="*/ 4914900 w 12896850"/>
              <a:gd name="connsiteY14" fmla="*/ 190500 h 3676650"/>
              <a:gd name="connsiteX15" fmla="*/ 4572000 w 12896850"/>
              <a:gd name="connsiteY15" fmla="*/ 190500 h 3676650"/>
              <a:gd name="connsiteX16" fmla="*/ 4057650 w 12896850"/>
              <a:gd name="connsiteY16" fmla="*/ 209550 h 3676650"/>
              <a:gd name="connsiteX17" fmla="*/ 3771900 w 12896850"/>
              <a:gd name="connsiteY17" fmla="*/ 209550 h 3676650"/>
              <a:gd name="connsiteX18" fmla="*/ 3600450 w 12896850"/>
              <a:gd name="connsiteY18" fmla="*/ 209550 h 3676650"/>
              <a:gd name="connsiteX19" fmla="*/ 3067050 w 12896850"/>
              <a:gd name="connsiteY19" fmla="*/ 209550 h 3676650"/>
              <a:gd name="connsiteX20" fmla="*/ 2857500 w 12896850"/>
              <a:gd name="connsiteY20" fmla="*/ 209550 h 3676650"/>
              <a:gd name="connsiteX21" fmla="*/ 2476500 w 12896850"/>
              <a:gd name="connsiteY21" fmla="*/ 209550 h 3676650"/>
              <a:gd name="connsiteX22" fmla="*/ 2247900 w 12896850"/>
              <a:gd name="connsiteY22" fmla="*/ 209550 h 3676650"/>
              <a:gd name="connsiteX23" fmla="*/ 2038350 w 12896850"/>
              <a:gd name="connsiteY23" fmla="*/ 209550 h 3676650"/>
              <a:gd name="connsiteX24" fmla="*/ 1562100 w 12896850"/>
              <a:gd name="connsiteY24" fmla="*/ 152400 h 3676650"/>
              <a:gd name="connsiteX25" fmla="*/ 1390650 w 12896850"/>
              <a:gd name="connsiteY25" fmla="*/ 114300 h 3676650"/>
              <a:gd name="connsiteX26" fmla="*/ 1295400 w 12896850"/>
              <a:gd name="connsiteY26" fmla="*/ 95250 h 3676650"/>
              <a:gd name="connsiteX27" fmla="*/ 1295400 w 12896850"/>
              <a:gd name="connsiteY27" fmla="*/ 95250 h 3676650"/>
              <a:gd name="connsiteX28" fmla="*/ 609600 w 12896850"/>
              <a:gd name="connsiteY28" fmla="*/ 0 h 3676650"/>
              <a:gd name="connsiteX29" fmla="*/ 438150 w 12896850"/>
              <a:gd name="connsiteY29" fmla="*/ 0 h 3676650"/>
              <a:gd name="connsiteX30" fmla="*/ 209550 w 12896850"/>
              <a:gd name="connsiteY30" fmla="*/ 57150 h 3676650"/>
              <a:gd name="connsiteX31" fmla="*/ 95250 w 12896850"/>
              <a:gd name="connsiteY31" fmla="*/ 76200 h 3676650"/>
              <a:gd name="connsiteX32" fmla="*/ 0 w 12896850"/>
              <a:gd name="connsiteY32" fmla="*/ 3390900 h 3676650"/>
              <a:gd name="connsiteX33" fmla="*/ 12896850 w 12896850"/>
              <a:gd name="connsiteY33" fmla="*/ 3676650 h 3676650"/>
              <a:gd name="connsiteX34" fmla="*/ 12706350 w 12896850"/>
              <a:gd name="connsiteY34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2089546 w 12896850"/>
              <a:gd name="connsiteY2" fmla="*/ 715803 h 3676650"/>
              <a:gd name="connsiteX3" fmla="*/ 10703527 w 12896850"/>
              <a:gd name="connsiteY3" fmla="*/ 454124 h 3676650"/>
              <a:gd name="connsiteX4" fmla="*/ 10371852 w 12896850"/>
              <a:gd name="connsiteY4" fmla="*/ 283142 h 3676650"/>
              <a:gd name="connsiteX5" fmla="*/ 9351315 w 12896850"/>
              <a:gd name="connsiteY5" fmla="*/ 149925 h 3676650"/>
              <a:gd name="connsiteX6" fmla="*/ 8877300 w 12896850"/>
              <a:gd name="connsiteY6" fmla="*/ 209550 h 3676650"/>
              <a:gd name="connsiteX7" fmla="*/ 8553450 w 12896850"/>
              <a:gd name="connsiteY7" fmla="*/ 114300 h 3676650"/>
              <a:gd name="connsiteX8" fmla="*/ 8229600 w 12896850"/>
              <a:gd name="connsiteY8" fmla="*/ 95250 h 3676650"/>
              <a:gd name="connsiteX9" fmla="*/ 7705365 w 12896850"/>
              <a:gd name="connsiteY9" fmla="*/ 86234 h 3676650"/>
              <a:gd name="connsiteX10" fmla="*/ 7169418 w 12896850"/>
              <a:gd name="connsiteY10" fmla="*/ 123204 h 3676650"/>
              <a:gd name="connsiteX11" fmla="*/ 6351738 w 12896850"/>
              <a:gd name="connsiteY11" fmla="*/ 90762 h 3676650"/>
              <a:gd name="connsiteX12" fmla="*/ 5734172 w 12896850"/>
              <a:gd name="connsiteY12" fmla="*/ 201064 h 3676650"/>
              <a:gd name="connsiteX13" fmla="*/ 5276179 w 12896850"/>
              <a:gd name="connsiteY13" fmla="*/ 290657 h 3676650"/>
              <a:gd name="connsiteX14" fmla="*/ 4914900 w 12896850"/>
              <a:gd name="connsiteY14" fmla="*/ 190500 h 3676650"/>
              <a:gd name="connsiteX15" fmla="*/ 4572000 w 12896850"/>
              <a:gd name="connsiteY15" fmla="*/ 190500 h 3676650"/>
              <a:gd name="connsiteX16" fmla="*/ 4057650 w 12896850"/>
              <a:gd name="connsiteY16" fmla="*/ 209550 h 3676650"/>
              <a:gd name="connsiteX17" fmla="*/ 3771900 w 12896850"/>
              <a:gd name="connsiteY17" fmla="*/ 209550 h 3676650"/>
              <a:gd name="connsiteX18" fmla="*/ 3600450 w 12896850"/>
              <a:gd name="connsiteY18" fmla="*/ 209550 h 3676650"/>
              <a:gd name="connsiteX19" fmla="*/ 3067050 w 12896850"/>
              <a:gd name="connsiteY19" fmla="*/ 209550 h 3676650"/>
              <a:gd name="connsiteX20" fmla="*/ 2857500 w 12896850"/>
              <a:gd name="connsiteY20" fmla="*/ 209550 h 3676650"/>
              <a:gd name="connsiteX21" fmla="*/ 2476500 w 12896850"/>
              <a:gd name="connsiteY21" fmla="*/ 209550 h 3676650"/>
              <a:gd name="connsiteX22" fmla="*/ 2247900 w 12896850"/>
              <a:gd name="connsiteY22" fmla="*/ 209550 h 3676650"/>
              <a:gd name="connsiteX23" fmla="*/ 2038350 w 12896850"/>
              <a:gd name="connsiteY23" fmla="*/ 209550 h 3676650"/>
              <a:gd name="connsiteX24" fmla="*/ 1562100 w 12896850"/>
              <a:gd name="connsiteY24" fmla="*/ 152400 h 3676650"/>
              <a:gd name="connsiteX25" fmla="*/ 1390650 w 12896850"/>
              <a:gd name="connsiteY25" fmla="*/ 114300 h 3676650"/>
              <a:gd name="connsiteX26" fmla="*/ 1295400 w 12896850"/>
              <a:gd name="connsiteY26" fmla="*/ 95250 h 3676650"/>
              <a:gd name="connsiteX27" fmla="*/ 1295400 w 12896850"/>
              <a:gd name="connsiteY27" fmla="*/ 95250 h 3676650"/>
              <a:gd name="connsiteX28" fmla="*/ 609600 w 12896850"/>
              <a:gd name="connsiteY28" fmla="*/ 0 h 3676650"/>
              <a:gd name="connsiteX29" fmla="*/ 438150 w 12896850"/>
              <a:gd name="connsiteY29" fmla="*/ 0 h 3676650"/>
              <a:gd name="connsiteX30" fmla="*/ 209550 w 12896850"/>
              <a:gd name="connsiteY30" fmla="*/ 57150 h 3676650"/>
              <a:gd name="connsiteX31" fmla="*/ 95250 w 12896850"/>
              <a:gd name="connsiteY31" fmla="*/ 76200 h 3676650"/>
              <a:gd name="connsiteX32" fmla="*/ 0 w 12896850"/>
              <a:gd name="connsiteY32" fmla="*/ 3390900 h 3676650"/>
              <a:gd name="connsiteX33" fmla="*/ 12896850 w 12896850"/>
              <a:gd name="connsiteY33" fmla="*/ 3676650 h 3676650"/>
              <a:gd name="connsiteX34" fmla="*/ 12706350 w 12896850"/>
              <a:gd name="connsiteY34" fmla="*/ 647700 h 3676650"/>
              <a:gd name="connsiteX0" fmla="*/ 12706350 w 12896850"/>
              <a:gd name="connsiteY0" fmla="*/ 647700 h 3676650"/>
              <a:gd name="connsiteX1" fmla="*/ 12706350 w 12896850"/>
              <a:gd name="connsiteY1" fmla="*/ 647700 h 3676650"/>
              <a:gd name="connsiteX2" fmla="*/ 12089546 w 12896850"/>
              <a:gd name="connsiteY2" fmla="*/ 715803 h 3676650"/>
              <a:gd name="connsiteX3" fmla="*/ 10703527 w 12896850"/>
              <a:gd name="connsiteY3" fmla="*/ 454124 h 3676650"/>
              <a:gd name="connsiteX4" fmla="*/ 10371852 w 12896850"/>
              <a:gd name="connsiteY4" fmla="*/ 215959 h 3676650"/>
              <a:gd name="connsiteX5" fmla="*/ 9351315 w 12896850"/>
              <a:gd name="connsiteY5" fmla="*/ 149925 h 3676650"/>
              <a:gd name="connsiteX6" fmla="*/ 8877300 w 12896850"/>
              <a:gd name="connsiteY6" fmla="*/ 209550 h 3676650"/>
              <a:gd name="connsiteX7" fmla="*/ 8553450 w 12896850"/>
              <a:gd name="connsiteY7" fmla="*/ 114300 h 3676650"/>
              <a:gd name="connsiteX8" fmla="*/ 8229600 w 12896850"/>
              <a:gd name="connsiteY8" fmla="*/ 95250 h 3676650"/>
              <a:gd name="connsiteX9" fmla="*/ 7705365 w 12896850"/>
              <a:gd name="connsiteY9" fmla="*/ 86234 h 3676650"/>
              <a:gd name="connsiteX10" fmla="*/ 7169418 w 12896850"/>
              <a:gd name="connsiteY10" fmla="*/ 123204 h 3676650"/>
              <a:gd name="connsiteX11" fmla="*/ 6351738 w 12896850"/>
              <a:gd name="connsiteY11" fmla="*/ 90762 h 3676650"/>
              <a:gd name="connsiteX12" fmla="*/ 5734172 w 12896850"/>
              <a:gd name="connsiteY12" fmla="*/ 201064 h 3676650"/>
              <a:gd name="connsiteX13" fmla="*/ 5276179 w 12896850"/>
              <a:gd name="connsiteY13" fmla="*/ 290657 h 3676650"/>
              <a:gd name="connsiteX14" fmla="*/ 4914900 w 12896850"/>
              <a:gd name="connsiteY14" fmla="*/ 190500 h 3676650"/>
              <a:gd name="connsiteX15" fmla="*/ 4572000 w 12896850"/>
              <a:gd name="connsiteY15" fmla="*/ 190500 h 3676650"/>
              <a:gd name="connsiteX16" fmla="*/ 4057650 w 12896850"/>
              <a:gd name="connsiteY16" fmla="*/ 209550 h 3676650"/>
              <a:gd name="connsiteX17" fmla="*/ 3771900 w 12896850"/>
              <a:gd name="connsiteY17" fmla="*/ 209550 h 3676650"/>
              <a:gd name="connsiteX18" fmla="*/ 3600450 w 12896850"/>
              <a:gd name="connsiteY18" fmla="*/ 209550 h 3676650"/>
              <a:gd name="connsiteX19" fmla="*/ 3067050 w 12896850"/>
              <a:gd name="connsiteY19" fmla="*/ 209550 h 3676650"/>
              <a:gd name="connsiteX20" fmla="*/ 2857500 w 12896850"/>
              <a:gd name="connsiteY20" fmla="*/ 209550 h 3676650"/>
              <a:gd name="connsiteX21" fmla="*/ 2476500 w 12896850"/>
              <a:gd name="connsiteY21" fmla="*/ 209550 h 3676650"/>
              <a:gd name="connsiteX22" fmla="*/ 2247900 w 12896850"/>
              <a:gd name="connsiteY22" fmla="*/ 209550 h 3676650"/>
              <a:gd name="connsiteX23" fmla="*/ 2038350 w 12896850"/>
              <a:gd name="connsiteY23" fmla="*/ 209550 h 3676650"/>
              <a:gd name="connsiteX24" fmla="*/ 1562100 w 12896850"/>
              <a:gd name="connsiteY24" fmla="*/ 152400 h 3676650"/>
              <a:gd name="connsiteX25" fmla="*/ 1390650 w 12896850"/>
              <a:gd name="connsiteY25" fmla="*/ 114300 h 3676650"/>
              <a:gd name="connsiteX26" fmla="*/ 1295400 w 12896850"/>
              <a:gd name="connsiteY26" fmla="*/ 95250 h 3676650"/>
              <a:gd name="connsiteX27" fmla="*/ 1295400 w 12896850"/>
              <a:gd name="connsiteY27" fmla="*/ 95250 h 3676650"/>
              <a:gd name="connsiteX28" fmla="*/ 609600 w 12896850"/>
              <a:gd name="connsiteY28" fmla="*/ 0 h 3676650"/>
              <a:gd name="connsiteX29" fmla="*/ 438150 w 12896850"/>
              <a:gd name="connsiteY29" fmla="*/ 0 h 3676650"/>
              <a:gd name="connsiteX30" fmla="*/ 209550 w 12896850"/>
              <a:gd name="connsiteY30" fmla="*/ 57150 h 3676650"/>
              <a:gd name="connsiteX31" fmla="*/ 95250 w 12896850"/>
              <a:gd name="connsiteY31" fmla="*/ 76200 h 3676650"/>
              <a:gd name="connsiteX32" fmla="*/ 0 w 12896850"/>
              <a:gd name="connsiteY32" fmla="*/ 3390900 h 3676650"/>
              <a:gd name="connsiteX33" fmla="*/ 12896850 w 12896850"/>
              <a:gd name="connsiteY33" fmla="*/ 3676650 h 3676650"/>
              <a:gd name="connsiteX34" fmla="*/ 12706350 w 12896850"/>
              <a:gd name="connsiteY34" fmla="*/ 647700 h 367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896850" h="3676650">
                <a:moveTo>
                  <a:pt x="12706350" y="647700"/>
                </a:moveTo>
                <a:lnTo>
                  <a:pt x="12706350" y="647700"/>
                </a:lnTo>
                <a:lnTo>
                  <a:pt x="12089546" y="715803"/>
                </a:lnTo>
                <a:cubicBezTo>
                  <a:pt x="12025617" y="680365"/>
                  <a:pt x="10989809" y="537431"/>
                  <a:pt x="10703527" y="454124"/>
                </a:cubicBezTo>
                <a:cubicBezTo>
                  <a:pt x="10417245" y="370817"/>
                  <a:pt x="10597220" y="266659"/>
                  <a:pt x="10371852" y="215959"/>
                </a:cubicBezTo>
                <a:cubicBezTo>
                  <a:pt x="10146484" y="165259"/>
                  <a:pt x="9600407" y="162190"/>
                  <a:pt x="9351315" y="149925"/>
                </a:cubicBezTo>
                <a:lnTo>
                  <a:pt x="8877300" y="209550"/>
                </a:lnTo>
                <a:lnTo>
                  <a:pt x="8553450" y="114300"/>
                </a:lnTo>
                <a:lnTo>
                  <a:pt x="8229600" y="95250"/>
                </a:lnTo>
                <a:lnTo>
                  <a:pt x="7705365" y="86234"/>
                </a:lnTo>
                <a:cubicBezTo>
                  <a:pt x="7528668" y="90893"/>
                  <a:pt x="7395022" y="122449"/>
                  <a:pt x="7169418" y="123204"/>
                </a:cubicBezTo>
                <a:cubicBezTo>
                  <a:pt x="6943814" y="123959"/>
                  <a:pt x="6590946" y="77785"/>
                  <a:pt x="6351738" y="90762"/>
                </a:cubicBezTo>
                <a:cubicBezTo>
                  <a:pt x="6112530" y="103739"/>
                  <a:pt x="5913432" y="167748"/>
                  <a:pt x="5734172" y="201064"/>
                </a:cubicBezTo>
                <a:cubicBezTo>
                  <a:pt x="5554912" y="234380"/>
                  <a:pt x="5326979" y="265257"/>
                  <a:pt x="5276179" y="290657"/>
                </a:cubicBezTo>
                <a:lnTo>
                  <a:pt x="4914900" y="190500"/>
                </a:lnTo>
                <a:lnTo>
                  <a:pt x="4572000" y="190500"/>
                </a:lnTo>
                <a:lnTo>
                  <a:pt x="4057650" y="209550"/>
                </a:lnTo>
                <a:lnTo>
                  <a:pt x="3771900" y="209550"/>
                </a:lnTo>
                <a:lnTo>
                  <a:pt x="3600450" y="209550"/>
                </a:lnTo>
                <a:lnTo>
                  <a:pt x="3067050" y="209550"/>
                </a:lnTo>
                <a:lnTo>
                  <a:pt x="2857500" y="209550"/>
                </a:lnTo>
                <a:lnTo>
                  <a:pt x="2476500" y="209550"/>
                </a:lnTo>
                <a:lnTo>
                  <a:pt x="2247900" y="209550"/>
                </a:lnTo>
                <a:lnTo>
                  <a:pt x="2038350" y="209550"/>
                </a:lnTo>
                <a:lnTo>
                  <a:pt x="1562100" y="152400"/>
                </a:lnTo>
                <a:cubicBezTo>
                  <a:pt x="1504950" y="139700"/>
                  <a:pt x="1447446" y="128499"/>
                  <a:pt x="1390650" y="114300"/>
                </a:cubicBezTo>
                <a:cubicBezTo>
                  <a:pt x="1298386" y="91234"/>
                  <a:pt x="1368169" y="95250"/>
                  <a:pt x="1295400" y="95250"/>
                </a:cubicBezTo>
                <a:lnTo>
                  <a:pt x="1295400" y="95250"/>
                </a:lnTo>
                <a:lnTo>
                  <a:pt x="609600" y="0"/>
                </a:lnTo>
                <a:lnTo>
                  <a:pt x="438150" y="0"/>
                </a:lnTo>
                <a:lnTo>
                  <a:pt x="209550" y="57150"/>
                </a:lnTo>
                <a:lnTo>
                  <a:pt x="95250" y="76200"/>
                </a:lnTo>
                <a:lnTo>
                  <a:pt x="0" y="3390900"/>
                </a:lnTo>
                <a:lnTo>
                  <a:pt x="12896850" y="3676650"/>
                </a:lnTo>
                <a:lnTo>
                  <a:pt x="12706350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026" name="Picture 2" descr="Library of elementary school building picture free png files ..."/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2440" y="2265753"/>
            <a:ext cx="3829715" cy="2345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Oval 38"/>
          <p:cNvSpPr/>
          <p:nvPr/>
        </p:nvSpPr>
        <p:spPr>
          <a:xfrm>
            <a:off x="5824647" y="4705212"/>
            <a:ext cx="5604387" cy="696203"/>
          </a:xfrm>
          <a:prstGeom prst="ellipse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-173274" y="4409849"/>
            <a:ext cx="5522532" cy="683959"/>
          </a:xfrm>
          <a:prstGeom prst="ellipse">
            <a:avLst/>
          </a:prstGeom>
          <a:solidFill>
            <a:srgbClr val="FBE5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205" y="2361924"/>
            <a:ext cx="3225257" cy="2378520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3359" y="2724063"/>
            <a:ext cx="3366962" cy="2389381"/>
          </a:xfrm>
          <a:prstGeom prst="rect">
            <a:avLst/>
          </a:prstGeom>
        </p:spPr>
      </p:pic>
      <p:grpSp>
        <p:nvGrpSpPr>
          <p:cNvPr id="41" name="Group 40">
            <a:extLst>
              <a:ext uri="{FF2B5EF4-FFF2-40B4-BE49-F238E27FC236}">
                <a16:creationId xmlns:a16="http://schemas.microsoft.com/office/drawing/2014/main" id="{DAD918E5-C463-4164-97BF-AA884DC29E79}"/>
              </a:ext>
            </a:extLst>
          </p:cNvPr>
          <p:cNvGrpSpPr/>
          <p:nvPr/>
        </p:nvGrpSpPr>
        <p:grpSpPr>
          <a:xfrm>
            <a:off x="-1732725" y="3287664"/>
            <a:ext cx="1724160" cy="3570336"/>
            <a:chOff x="5460027" y="3887037"/>
            <a:chExt cx="1724160" cy="3570336"/>
          </a:xfrm>
          <a:scene3d>
            <a:camera prst="orthographicFront">
              <a:rot lat="0" lon="19199980" rev="0"/>
            </a:camera>
            <a:lightRig rig="threePt" dir="t"/>
          </a:scene3d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324A260E-4185-4829-80D5-7A17E1874AAE}"/>
                </a:ext>
              </a:extLst>
            </p:cNvPr>
            <p:cNvGrpSpPr/>
            <p:nvPr/>
          </p:nvGrpSpPr>
          <p:grpSpPr>
            <a:xfrm>
              <a:off x="5987877" y="6368325"/>
              <a:ext cx="661742" cy="1069546"/>
              <a:chOff x="3043803" y="2815590"/>
              <a:chExt cx="535780" cy="600406"/>
            </a:xfrm>
            <a:pattFill prst="dkDnDiag">
              <a:fgClr>
                <a:srgbClr val="4472C4"/>
              </a:fgClr>
              <a:bgClr>
                <a:srgbClr val="5B9BD5">
                  <a:lumMod val="50000"/>
                </a:srgbClr>
              </a:bgClr>
            </a:pattFill>
          </p:grpSpPr>
          <p:sp>
            <p:nvSpPr>
              <p:cNvPr id="94" name="Freeform: Shape 207">
                <a:extLst>
                  <a:ext uri="{FF2B5EF4-FFF2-40B4-BE49-F238E27FC236}">
                    <a16:creationId xmlns:a16="http://schemas.microsoft.com/office/drawing/2014/main" id="{7ED99B2E-DA8A-4722-B447-2AC650A26788}"/>
                  </a:ext>
                </a:extLst>
              </p:cNvPr>
              <p:cNvSpPr/>
              <p:nvPr/>
            </p:nvSpPr>
            <p:spPr>
              <a:xfrm>
                <a:off x="3043803" y="2815590"/>
                <a:ext cx="535780" cy="535781"/>
              </a:xfrm>
              <a:custGeom>
                <a:avLst/>
                <a:gdLst>
                  <a:gd name="connsiteX0" fmla="*/ 0 w 561975"/>
                  <a:gd name="connsiteY0" fmla="*/ 0 h 533400"/>
                  <a:gd name="connsiteX1" fmla="*/ 561975 w 561975"/>
                  <a:gd name="connsiteY1" fmla="*/ 14287 h 533400"/>
                  <a:gd name="connsiteX2" fmla="*/ 552450 w 561975"/>
                  <a:gd name="connsiteY2" fmla="*/ 519112 h 533400"/>
                  <a:gd name="connsiteX3" fmla="*/ 309562 w 561975"/>
                  <a:gd name="connsiteY3" fmla="*/ 523875 h 533400"/>
                  <a:gd name="connsiteX4" fmla="*/ 295275 w 561975"/>
                  <a:gd name="connsiteY4" fmla="*/ 100012 h 533400"/>
                  <a:gd name="connsiteX5" fmla="*/ 295275 w 561975"/>
                  <a:gd name="connsiteY5" fmla="*/ 100012 h 533400"/>
                  <a:gd name="connsiteX6" fmla="*/ 247650 w 561975"/>
                  <a:gd name="connsiteY6" fmla="*/ 100012 h 533400"/>
                  <a:gd name="connsiteX7" fmla="*/ 257175 w 561975"/>
                  <a:gd name="connsiteY7" fmla="*/ 519112 h 533400"/>
                  <a:gd name="connsiteX8" fmla="*/ 4762 w 561975"/>
                  <a:gd name="connsiteY8" fmla="*/ 533400 h 533400"/>
                  <a:gd name="connsiteX9" fmla="*/ 0 w 561975"/>
                  <a:gd name="connsiteY9" fmla="*/ 0 h 533400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47650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8162"/>
                  <a:gd name="connsiteX1" fmla="*/ 547688 w 552450"/>
                  <a:gd name="connsiteY1" fmla="*/ 0 h 538162"/>
                  <a:gd name="connsiteX2" fmla="*/ 552450 w 552450"/>
                  <a:gd name="connsiteY2" fmla="*/ 531018 h 538162"/>
                  <a:gd name="connsiteX3" fmla="*/ 335755 w 552450"/>
                  <a:gd name="connsiteY3" fmla="*/ 538162 h 538162"/>
                  <a:gd name="connsiteX4" fmla="*/ 295275 w 552450"/>
                  <a:gd name="connsiteY4" fmla="*/ 111918 h 538162"/>
                  <a:gd name="connsiteX5" fmla="*/ 295275 w 552450"/>
                  <a:gd name="connsiteY5" fmla="*/ 111918 h 538162"/>
                  <a:gd name="connsiteX6" fmla="*/ 257175 w 552450"/>
                  <a:gd name="connsiteY6" fmla="*/ 111918 h 538162"/>
                  <a:gd name="connsiteX7" fmla="*/ 254793 w 552450"/>
                  <a:gd name="connsiteY7" fmla="*/ 531018 h 538162"/>
                  <a:gd name="connsiteX8" fmla="*/ 4762 w 552450"/>
                  <a:gd name="connsiteY8" fmla="*/ 531018 h 538162"/>
                  <a:gd name="connsiteX9" fmla="*/ 0 w 552450"/>
                  <a:gd name="connsiteY9" fmla="*/ 11906 h 538162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450" h="535781">
                    <a:moveTo>
                      <a:pt x="0" y="11906"/>
                    </a:moveTo>
                    <a:cubicBezTo>
                      <a:pt x="187325" y="53181"/>
                      <a:pt x="372268" y="49212"/>
                      <a:pt x="547688" y="0"/>
                    </a:cubicBezTo>
                    <a:cubicBezTo>
                      <a:pt x="549275" y="177006"/>
                      <a:pt x="550863" y="354012"/>
                      <a:pt x="552450" y="531018"/>
                    </a:cubicBezTo>
                    <a:lnTo>
                      <a:pt x="319086" y="535781"/>
                    </a:lnTo>
                    <a:lnTo>
                      <a:pt x="295275" y="111918"/>
                    </a:lnTo>
                    <a:lnTo>
                      <a:pt x="295275" y="111918"/>
                    </a:lnTo>
                    <a:lnTo>
                      <a:pt x="257175" y="111918"/>
                    </a:lnTo>
                    <a:lnTo>
                      <a:pt x="254793" y="531018"/>
                    </a:lnTo>
                    <a:lnTo>
                      <a:pt x="4762" y="531018"/>
                    </a:lnTo>
                    <a:cubicBezTo>
                      <a:pt x="3175" y="353218"/>
                      <a:pt x="1587" y="189706"/>
                      <a:pt x="0" y="11906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Chord 14349">
                <a:extLst>
                  <a:ext uri="{FF2B5EF4-FFF2-40B4-BE49-F238E27FC236}">
                    <a16:creationId xmlns:a16="http://schemas.microsoft.com/office/drawing/2014/main" id="{9B3EC3B7-20BF-484D-8DC0-720F1C049591}"/>
                  </a:ext>
                </a:extLst>
              </p:cNvPr>
              <p:cNvSpPr/>
              <p:nvPr/>
            </p:nvSpPr>
            <p:spPr>
              <a:xfrm rot="12553421" flipH="1">
                <a:off x="3062463" y="3243241"/>
                <a:ext cx="229800" cy="172755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292586 w 292585"/>
                  <a:gd name="connsiteY0" fmla="*/ 144360 h 211432"/>
                  <a:gd name="connsiteX1" fmla="*/ 104986 w 292585"/>
                  <a:gd name="connsiteY1" fmla="*/ 199716 h 211432"/>
                  <a:gd name="connsiteX2" fmla="*/ 3208 w 292585"/>
                  <a:gd name="connsiteY2" fmla="*/ 0 h 211432"/>
                  <a:gd name="connsiteX3" fmla="*/ 292586 w 292585"/>
                  <a:gd name="connsiteY3" fmla="*/ 144360 h 211432"/>
                  <a:gd name="connsiteX0" fmla="*/ 301646 w 301647"/>
                  <a:gd name="connsiteY0" fmla="*/ 156202 h 223274"/>
                  <a:gd name="connsiteX1" fmla="*/ 114046 w 301647"/>
                  <a:gd name="connsiteY1" fmla="*/ 211558 h 223274"/>
                  <a:gd name="connsiteX2" fmla="*/ 2830 w 301647"/>
                  <a:gd name="connsiteY2" fmla="*/ 0 h 223274"/>
                  <a:gd name="connsiteX3" fmla="*/ 301646 w 301647"/>
                  <a:gd name="connsiteY3" fmla="*/ 156202 h 223274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651 w 314651"/>
                  <a:gd name="connsiteY0" fmla="*/ 156789 h 214595"/>
                  <a:gd name="connsiteX1" fmla="*/ 101374 w 314651"/>
                  <a:gd name="connsiteY1" fmla="*/ 200804 h 214595"/>
                  <a:gd name="connsiteX2" fmla="*/ 3388 w 314651"/>
                  <a:gd name="connsiteY2" fmla="*/ 0 h 214595"/>
                  <a:gd name="connsiteX3" fmla="*/ 314651 w 314651"/>
                  <a:gd name="connsiteY3" fmla="*/ 156789 h 214595"/>
                  <a:gd name="connsiteX0" fmla="*/ 314651 w 314651"/>
                  <a:gd name="connsiteY0" fmla="*/ 156789 h 226976"/>
                  <a:gd name="connsiteX1" fmla="*/ 101374 w 314651"/>
                  <a:gd name="connsiteY1" fmla="*/ 200804 h 226976"/>
                  <a:gd name="connsiteX2" fmla="*/ 3388 w 314651"/>
                  <a:gd name="connsiteY2" fmla="*/ 0 h 226976"/>
                  <a:gd name="connsiteX3" fmla="*/ 314651 w 314651"/>
                  <a:gd name="connsiteY3" fmla="*/ 156789 h 226976"/>
                  <a:gd name="connsiteX0" fmla="*/ 316590 w 316590"/>
                  <a:gd name="connsiteY0" fmla="*/ 156789 h 226975"/>
                  <a:gd name="connsiteX1" fmla="*/ 103313 w 316590"/>
                  <a:gd name="connsiteY1" fmla="*/ 200804 h 226975"/>
                  <a:gd name="connsiteX2" fmla="*/ 5327 w 316590"/>
                  <a:gd name="connsiteY2" fmla="*/ 0 h 226975"/>
                  <a:gd name="connsiteX3" fmla="*/ 316590 w 316590"/>
                  <a:gd name="connsiteY3" fmla="*/ 156789 h 226975"/>
                  <a:gd name="connsiteX0" fmla="*/ 317191 w 317191"/>
                  <a:gd name="connsiteY0" fmla="*/ 156789 h 229741"/>
                  <a:gd name="connsiteX1" fmla="*/ 98761 w 317191"/>
                  <a:gd name="connsiteY1" fmla="*/ 204359 h 229741"/>
                  <a:gd name="connsiteX2" fmla="*/ 5928 w 317191"/>
                  <a:gd name="connsiteY2" fmla="*/ 0 h 229741"/>
                  <a:gd name="connsiteX3" fmla="*/ 317191 w 317191"/>
                  <a:gd name="connsiteY3" fmla="*/ 156789 h 229741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30599"/>
                  <a:gd name="connsiteX1" fmla="*/ 98761 w 317191"/>
                  <a:gd name="connsiteY1" fmla="*/ 204359 h 230599"/>
                  <a:gd name="connsiteX2" fmla="*/ 5928 w 317191"/>
                  <a:gd name="connsiteY2" fmla="*/ 0 h 230599"/>
                  <a:gd name="connsiteX3" fmla="*/ 317191 w 317191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06596 w 306596"/>
                  <a:gd name="connsiteY0" fmla="*/ 168838 h 233968"/>
                  <a:gd name="connsiteX1" fmla="*/ 101193 w 306596"/>
                  <a:gd name="connsiteY1" fmla="*/ 204359 h 233968"/>
                  <a:gd name="connsiteX2" fmla="*/ 8360 w 306596"/>
                  <a:gd name="connsiteY2" fmla="*/ 0 h 233968"/>
                  <a:gd name="connsiteX3" fmla="*/ 306596 w 306596"/>
                  <a:gd name="connsiteY3" fmla="*/ 168838 h 23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596" h="233968">
                    <a:moveTo>
                      <a:pt x="306596" y="168838"/>
                    </a:moveTo>
                    <a:cubicBezTo>
                      <a:pt x="250970" y="230364"/>
                      <a:pt x="182968" y="260378"/>
                      <a:pt x="101193" y="204359"/>
                    </a:cubicBezTo>
                    <a:cubicBezTo>
                      <a:pt x="7558" y="151480"/>
                      <a:pt x="-14571" y="63498"/>
                      <a:pt x="8360" y="0"/>
                    </a:cubicBezTo>
                    <a:cubicBezTo>
                      <a:pt x="112003" y="44428"/>
                      <a:pt x="182663" y="98055"/>
                      <a:pt x="306596" y="168838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" name="Freeform: Shape 180">
              <a:extLst>
                <a:ext uri="{FF2B5EF4-FFF2-40B4-BE49-F238E27FC236}">
                  <a16:creationId xmlns:a16="http://schemas.microsoft.com/office/drawing/2014/main" id="{E97A6ADE-A1C0-4050-80DC-B90AFE5CE066}"/>
                </a:ext>
              </a:extLst>
            </p:cNvPr>
            <p:cNvSpPr/>
            <p:nvPr/>
          </p:nvSpPr>
          <p:spPr>
            <a:xfrm>
              <a:off x="5975693" y="5445880"/>
              <a:ext cx="673544" cy="988648"/>
            </a:xfrm>
            <a:custGeom>
              <a:avLst/>
              <a:gdLst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72995 w 571470"/>
                <a:gd name="connsiteY0" fmla="*/ 25400 h 568325"/>
                <a:gd name="connsiteX1" fmla="*/ 3145 w 571470"/>
                <a:gd name="connsiteY1" fmla="*/ 561975 h 568325"/>
                <a:gd name="connsiteX2" fmla="*/ 571470 w 571470"/>
                <a:gd name="connsiteY2" fmla="*/ 568325 h 568325"/>
                <a:gd name="connsiteX3" fmla="*/ 495270 w 571470"/>
                <a:gd name="connsiteY3" fmla="*/ 0 h 568325"/>
                <a:gd name="connsiteX4" fmla="*/ 72995 w 571470"/>
                <a:gd name="connsiteY4" fmla="*/ 25400 h 568325"/>
                <a:gd name="connsiteX0" fmla="*/ 72995 w 571470"/>
                <a:gd name="connsiteY0" fmla="*/ 25400 h 592367"/>
                <a:gd name="connsiteX1" fmla="*/ 3145 w 571470"/>
                <a:gd name="connsiteY1" fmla="*/ 561975 h 592367"/>
                <a:gd name="connsiteX2" fmla="*/ 571470 w 571470"/>
                <a:gd name="connsiteY2" fmla="*/ 568325 h 592367"/>
                <a:gd name="connsiteX3" fmla="*/ 495270 w 571470"/>
                <a:gd name="connsiteY3" fmla="*/ 0 h 592367"/>
                <a:gd name="connsiteX4" fmla="*/ 72995 w 571470"/>
                <a:gd name="connsiteY4" fmla="*/ 25400 h 592367"/>
                <a:gd name="connsiteX0" fmla="*/ 72995 w 571470"/>
                <a:gd name="connsiteY0" fmla="*/ 25400 h 606867"/>
                <a:gd name="connsiteX1" fmla="*/ 3145 w 571470"/>
                <a:gd name="connsiteY1" fmla="*/ 561975 h 606867"/>
                <a:gd name="connsiteX2" fmla="*/ 571470 w 571470"/>
                <a:gd name="connsiteY2" fmla="*/ 568325 h 606867"/>
                <a:gd name="connsiteX3" fmla="*/ 495270 w 571470"/>
                <a:gd name="connsiteY3" fmla="*/ 0 h 606867"/>
                <a:gd name="connsiteX4" fmla="*/ 72995 w 571470"/>
                <a:gd name="connsiteY4" fmla="*/ 25400 h 606867"/>
                <a:gd name="connsiteX0" fmla="*/ 72995 w 573130"/>
                <a:gd name="connsiteY0" fmla="*/ 25400 h 606867"/>
                <a:gd name="connsiteX1" fmla="*/ 3145 w 573130"/>
                <a:gd name="connsiteY1" fmla="*/ 561975 h 606867"/>
                <a:gd name="connsiteX2" fmla="*/ 571470 w 573130"/>
                <a:gd name="connsiteY2" fmla="*/ 568325 h 606867"/>
                <a:gd name="connsiteX3" fmla="*/ 495270 w 573130"/>
                <a:gd name="connsiteY3" fmla="*/ 0 h 606867"/>
                <a:gd name="connsiteX4" fmla="*/ 72995 w 573130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114470 w 573128"/>
                <a:gd name="connsiteY0" fmla="*/ 18196 h 606867"/>
                <a:gd name="connsiteX1" fmla="*/ 1395 w 573128"/>
                <a:gd name="connsiteY1" fmla="*/ 561975 h 606867"/>
                <a:gd name="connsiteX2" fmla="*/ 569720 w 573128"/>
                <a:gd name="connsiteY2" fmla="*/ 568325 h 606867"/>
                <a:gd name="connsiteX3" fmla="*/ 493520 w 573128"/>
                <a:gd name="connsiteY3" fmla="*/ 0 h 606867"/>
                <a:gd name="connsiteX4" fmla="*/ 114470 w 573128"/>
                <a:gd name="connsiteY4" fmla="*/ 18196 h 606867"/>
                <a:gd name="connsiteX0" fmla="*/ 114470 w 571311"/>
                <a:gd name="connsiteY0" fmla="*/ 18196 h 606867"/>
                <a:gd name="connsiteX1" fmla="*/ 1395 w 571311"/>
                <a:gd name="connsiteY1" fmla="*/ 561975 h 606867"/>
                <a:gd name="connsiteX2" fmla="*/ 569720 w 571311"/>
                <a:gd name="connsiteY2" fmla="*/ 568325 h 606867"/>
                <a:gd name="connsiteX3" fmla="*/ 450294 w 571311"/>
                <a:gd name="connsiteY3" fmla="*/ 0 h 606867"/>
                <a:gd name="connsiteX4" fmla="*/ 114470 w 571311"/>
                <a:gd name="connsiteY4" fmla="*/ 18196 h 606867"/>
                <a:gd name="connsiteX0" fmla="*/ 113075 w 569916"/>
                <a:gd name="connsiteY0" fmla="*/ 18196 h 606867"/>
                <a:gd name="connsiteX1" fmla="*/ 0 w 569916"/>
                <a:gd name="connsiteY1" fmla="*/ 561975 h 606867"/>
                <a:gd name="connsiteX2" fmla="*/ 568325 w 569916"/>
                <a:gd name="connsiteY2" fmla="*/ 568325 h 606867"/>
                <a:gd name="connsiteX3" fmla="*/ 448899 w 569916"/>
                <a:gd name="connsiteY3" fmla="*/ 0 h 606867"/>
                <a:gd name="connsiteX4" fmla="*/ 113075 w 569916"/>
                <a:gd name="connsiteY4" fmla="*/ 18196 h 606867"/>
                <a:gd name="connsiteX0" fmla="*/ 113075 w 565691"/>
                <a:gd name="connsiteY0" fmla="*/ 18196 h 604240"/>
                <a:gd name="connsiteX1" fmla="*/ 0 w 565691"/>
                <a:gd name="connsiteY1" fmla="*/ 561975 h 604240"/>
                <a:gd name="connsiteX2" fmla="*/ 564007 w 565691"/>
                <a:gd name="connsiteY2" fmla="*/ 562567 h 604240"/>
                <a:gd name="connsiteX3" fmla="*/ 448899 w 565691"/>
                <a:gd name="connsiteY3" fmla="*/ 0 h 604240"/>
                <a:gd name="connsiteX4" fmla="*/ 113075 w 565691"/>
                <a:gd name="connsiteY4" fmla="*/ 18196 h 604240"/>
                <a:gd name="connsiteX0" fmla="*/ 113075 w 564007"/>
                <a:gd name="connsiteY0" fmla="*/ 18196 h 604240"/>
                <a:gd name="connsiteX1" fmla="*/ 0 w 564007"/>
                <a:gd name="connsiteY1" fmla="*/ 561975 h 604240"/>
                <a:gd name="connsiteX2" fmla="*/ 564007 w 564007"/>
                <a:gd name="connsiteY2" fmla="*/ 562567 h 604240"/>
                <a:gd name="connsiteX3" fmla="*/ 448899 w 564007"/>
                <a:gd name="connsiteY3" fmla="*/ 0 h 604240"/>
                <a:gd name="connsiteX4" fmla="*/ 113075 w 564007"/>
                <a:gd name="connsiteY4" fmla="*/ 18196 h 604240"/>
                <a:gd name="connsiteX0" fmla="*/ 95801 w 546733"/>
                <a:gd name="connsiteY0" fmla="*/ 18196 h 603437"/>
                <a:gd name="connsiteX1" fmla="*/ 0 w 546733"/>
                <a:gd name="connsiteY1" fmla="*/ 560535 h 603437"/>
                <a:gd name="connsiteX2" fmla="*/ 546733 w 546733"/>
                <a:gd name="connsiteY2" fmla="*/ 562567 h 603437"/>
                <a:gd name="connsiteX3" fmla="*/ 431625 w 546733"/>
                <a:gd name="connsiteY3" fmla="*/ 0 h 603437"/>
                <a:gd name="connsiteX4" fmla="*/ 95801 w 546733"/>
                <a:gd name="connsiteY4" fmla="*/ 18196 h 603437"/>
                <a:gd name="connsiteX0" fmla="*/ 95801 w 530899"/>
                <a:gd name="connsiteY0" fmla="*/ 18196 h 603437"/>
                <a:gd name="connsiteX1" fmla="*/ 0 w 530899"/>
                <a:gd name="connsiteY1" fmla="*/ 560535 h 603437"/>
                <a:gd name="connsiteX2" fmla="*/ 530899 w 530899"/>
                <a:gd name="connsiteY2" fmla="*/ 562567 h 603437"/>
                <a:gd name="connsiteX3" fmla="*/ 431625 w 530899"/>
                <a:gd name="connsiteY3" fmla="*/ 0 h 603437"/>
                <a:gd name="connsiteX4" fmla="*/ 95801 w 530899"/>
                <a:gd name="connsiteY4" fmla="*/ 18196 h 603437"/>
                <a:gd name="connsiteX0" fmla="*/ 95801 w 530899"/>
                <a:gd name="connsiteY0" fmla="*/ 18196 h 603437"/>
                <a:gd name="connsiteX1" fmla="*/ 0 w 530899"/>
                <a:gd name="connsiteY1" fmla="*/ 560535 h 603437"/>
                <a:gd name="connsiteX2" fmla="*/ 530899 w 530899"/>
                <a:gd name="connsiteY2" fmla="*/ 562567 h 603437"/>
                <a:gd name="connsiteX3" fmla="*/ 431625 w 530899"/>
                <a:gd name="connsiteY3" fmla="*/ 0 h 603437"/>
                <a:gd name="connsiteX4" fmla="*/ 95801 w 530899"/>
                <a:gd name="connsiteY4" fmla="*/ 18196 h 603437"/>
                <a:gd name="connsiteX0" fmla="*/ 95801 w 532338"/>
                <a:gd name="connsiteY0" fmla="*/ 18196 h 593835"/>
                <a:gd name="connsiteX1" fmla="*/ 0 w 532338"/>
                <a:gd name="connsiteY1" fmla="*/ 560535 h 593835"/>
                <a:gd name="connsiteX2" fmla="*/ 532338 w 532338"/>
                <a:gd name="connsiteY2" fmla="*/ 536656 h 593835"/>
                <a:gd name="connsiteX3" fmla="*/ 431625 w 532338"/>
                <a:gd name="connsiteY3" fmla="*/ 0 h 593835"/>
                <a:gd name="connsiteX4" fmla="*/ 95801 w 532338"/>
                <a:gd name="connsiteY4" fmla="*/ 18196 h 593835"/>
                <a:gd name="connsiteX0" fmla="*/ 98680 w 535217"/>
                <a:gd name="connsiteY0" fmla="*/ 18196 h 585211"/>
                <a:gd name="connsiteX1" fmla="*/ 0 w 535217"/>
                <a:gd name="connsiteY1" fmla="*/ 547579 h 585211"/>
                <a:gd name="connsiteX2" fmla="*/ 535217 w 535217"/>
                <a:gd name="connsiteY2" fmla="*/ 536656 h 585211"/>
                <a:gd name="connsiteX3" fmla="*/ 434504 w 535217"/>
                <a:gd name="connsiteY3" fmla="*/ 0 h 585211"/>
                <a:gd name="connsiteX4" fmla="*/ 98680 w 535217"/>
                <a:gd name="connsiteY4" fmla="*/ 18196 h 585211"/>
                <a:gd name="connsiteX0" fmla="*/ 98680 w 546733"/>
                <a:gd name="connsiteY0" fmla="*/ 18196 h 585747"/>
                <a:gd name="connsiteX1" fmla="*/ 0 w 546733"/>
                <a:gd name="connsiteY1" fmla="*/ 547579 h 585747"/>
                <a:gd name="connsiteX2" fmla="*/ 546733 w 546733"/>
                <a:gd name="connsiteY2" fmla="*/ 538095 h 585747"/>
                <a:gd name="connsiteX3" fmla="*/ 434504 w 546733"/>
                <a:gd name="connsiteY3" fmla="*/ 0 h 585747"/>
                <a:gd name="connsiteX4" fmla="*/ 98680 w 546733"/>
                <a:gd name="connsiteY4" fmla="*/ 18196 h 585747"/>
                <a:gd name="connsiteX0" fmla="*/ 98680 w 517943"/>
                <a:gd name="connsiteY0" fmla="*/ 18196 h 583956"/>
                <a:gd name="connsiteX1" fmla="*/ 0 w 517943"/>
                <a:gd name="connsiteY1" fmla="*/ 547579 h 583956"/>
                <a:gd name="connsiteX2" fmla="*/ 517943 w 517943"/>
                <a:gd name="connsiteY2" fmla="*/ 533160 h 583956"/>
                <a:gd name="connsiteX3" fmla="*/ 434504 w 517943"/>
                <a:gd name="connsiteY3" fmla="*/ 0 h 583956"/>
                <a:gd name="connsiteX4" fmla="*/ 98680 w 517943"/>
                <a:gd name="connsiteY4" fmla="*/ 18196 h 583956"/>
                <a:gd name="connsiteX0" fmla="*/ 98680 w 517943"/>
                <a:gd name="connsiteY0" fmla="*/ 18196 h 583956"/>
                <a:gd name="connsiteX1" fmla="*/ 0 w 517943"/>
                <a:gd name="connsiteY1" fmla="*/ 547579 h 583956"/>
                <a:gd name="connsiteX2" fmla="*/ 517943 w 517943"/>
                <a:gd name="connsiteY2" fmla="*/ 533160 h 583956"/>
                <a:gd name="connsiteX3" fmla="*/ 434504 w 517943"/>
                <a:gd name="connsiteY3" fmla="*/ 0 h 583956"/>
                <a:gd name="connsiteX4" fmla="*/ 98680 w 517943"/>
                <a:gd name="connsiteY4" fmla="*/ 18196 h 583956"/>
                <a:gd name="connsiteX0" fmla="*/ 66600 w 485863"/>
                <a:gd name="connsiteY0" fmla="*/ 18196 h 588349"/>
                <a:gd name="connsiteX1" fmla="*/ 0 w 485863"/>
                <a:gd name="connsiteY1" fmla="*/ 554159 h 588349"/>
                <a:gd name="connsiteX2" fmla="*/ 485863 w 485863"/>
                <a:gd name="connsiteY2" fmla="*/ 533160 h 588349"/>
                <a:gd name="connsiteX3" fmla="*/ 402424 w 485863"/>
                <a:gd name="connsiteY3" fmla="*/ 0 h 588349"/>
                <a:gd name="connsiteX4" fmla="*/ 66600 w 485863"/>
                <a:gd name="connsiteY4" fmla="*/ 18196 h 588349"/>
                <a:gd name="connsiteX0" fmla="*/ 41923 w 461186"/>
                <a:gd name="connsiteY0" fmla="*/ 18196 h 586125"/>
                <a:gd name="connsiteX1" fmla="*/ 0 w 461186"/>
                <a:gd name="connsiteY1" fmla="*/ 550868 h 586125"/>
                <a:gd name="connsiteX2" fmla="*/ 461186 w 461186"/>
                <a:gd name="connsiteY2" fmla="*/ 533160 h 586125"/>
                <a:gd name="connsiteX3" fmla="*/ 377747 w 461186"/>
                <a:gd name="connsiteY3" fmla="*/ 0 h 586125"/>
                <a:gd name="connsiteX4" fmla="*/ 41923 w 461186"/>
                <a:gd name="connsiteY4" fmla="*/ 18196 h 586125"/>
                <a:gd name="connsiteX0" fmla="*/ 41923 w 448025"/>
                <a:gd name="connsiteY0" fmla="*/ 18196 h 586125"/>
                <a:gd name="connsiteX1" fmla="*/ 0 w 448025"/>
                <a:gd name="connsiteY1" fmla="*/ 550868 h 586125"/>
                <a:gd name="connsiteX2" fmla="*/ 448025 w 448025"/>
                <a:gd name="connsiteY2" fmla="*/ 533160 h 586125"/>
                <a:gd name="connsiteX3" fmla="*/ 377747 w 448025"/>
                <a:gd name="connsiteY3" fmla="*/ 0 h 586125"/>
                <a:gd name="connsiteX4" fmla="*/ 41923 w 448025"/>
                <a:gd name="connsiteY4" fmla="*/ 18196 h 586125"/>
                <a:gd name="connsiteX0" fmla="*/ 41923 w 448025"/>
                <a:gd name="connsiteY0" fmla="*/ 18196 h 581675"/>
                <a:gd name="connsiteX1" fmla="*/ 0 w 448025"/>
                <a:gd name="connsiteY1" fmla="*/ 550868 h 581675"/>
                <a:gd name="connsiteX2" fmla="*/ 448025 w 448025"/>
                <a:gd name="connsiteY2" fmla="*/ 533160 h 581675"/>
                <a:gd name="connsiteX3" fmla="*/ 377747 w 448025"/>
                <a:gd name="connsiteY3" fmla="*/ 0 h 581675"/>
                <a:gd name="connsiteX4" fmla="*/ 41923 w 448025"/>
                <a:gd name="connsiteY4" fmla="*/ 18196 h 581675"/>
                <a:gd name="connsiteX0" fmla="*/ 41923 w 448025"/>
                <a:gd name="connsiteY0" fmla="*/ 18196 h 569503"/>
                <a:gd name="connsiteX1" fmla="*/ 0 w 448025"/>
                <a:gd name="connsiteY1" fmla="*/ 550868 h 569503"/>
                <a:gd name="connsiteX2" fmla="*/ 448025 w 448025"/>
                <a:gd name="connsiteY2" fmla="*/ 533160 h 569503"/>
                <a:gd name="connsiteX3" fmla="*/ 377747 w 448025"/>
                <a:gd name="connsiteY3" fmla="*/ 0 h 569503"/>
                <a:gd name="connsiteX4" fmla="*/ 41923 w 448025"/>
                <a:gd name="connsiteY4" fmla="*/ 18196 h 569503"/>
                <a:gd name="connsiteX0" fmla="*/ 25472 w 431574"/>
                <a:gd name="connsiteY0" fmla="*/ 18196 h 569503"/>
                <a:gd name="connsiteX1" fmla="*/ 0 w 431574"/>
                <a:gd name="connsiteY1" fmla="*/ 550868 h 569503"/>
                <a:gd name="connsiteX2" fmla="*/ 431574 w 431574"/>
                <a:gd name="connsiteY2" fmla="*/ 533160 h 569503"/>
                <a:gd name="connsiteX3" fmla="*/ 361296 w 431574"/>
                <a:gd name="connsiteY3" fmla="*/ 0 h 569503"/>
                <a:gd name="connsiteX4" fmla="*/ 25472 w 431574"/>
                <a:gd name="connsiteY4" fmla="*/ 18196 h 569503"/>
                <a:gd name="connsiteX0" fmla="*/ 128534 w 534636"/>
                <a:gd name="connsiteY0" fmla="*/ 18196 h 569503"/>
                <a:gd name="connsiteX1" fmla="*/ 103062 w 534636"/>
                <a:gd name="connsiteY1" fmla="*/ 550868 h 569503"/>
                <a:gd name="connsiteX2" fmla="*/ 534636 w 534636"/>
                <a:gd name="connsiteY2" fmla="*/ 533160 h 569503"/>
                <a:gd name="connsiteX3" fmla="*/ 464358 w 534636"/>
                <a:gd name="connsiteY3" fmla="*/ 0 h 569503"/>
                <a:gd name="connsiteX4" fmla="*/ 128534 w 534636"/>
                <a:gd name="connsiteY4" fmla="*/ 18196 h 569503"/>
                <a:gd name="connsiteX0" fmla="*/ 35693 w 441795"/>
                <a:gd name="connsiteY0" fmla="*/ 18196 h 567145"/>
                <a:gd name="connsiteX1" fmla="*/ 10221 w 441795"/>
                <a:gd name="connsiteY1" fmla="*/ 550868 h 567145"/>
                <a:gd name="connsiteX2" fmla="*/ 441795 w 441795"/>
                <a:gd name="connsiteY2" fmla="*/ 533160 h 567145"/>
                <a:gd name="connsiteX3" fmla="*/ 371517 w 441795"/>
                <a:gd name="connsiteY3" fmla="*/ 0 h 567145"/>
                <a:gd name="connsiteX4" fmla="*/ 35693 w 441795"/>
                <a:gd name="connsiteY4" fmla="*/ 18196 h 567145"/>
                <a:gd name="connsiteX0" fmla="*/ 30710 w 436812"/>
                <a:gd name="connsiteY0" fmla="*/ 18196 h 566390"/>
                <a:gd name="connsiteX1" fmla="*/ 18399 w 436812"/>
                <a:gd name="connsiteY1" fmla="*/ 549805 h 566390"/>
                <a:gd name="connsiteX2" fmla="*/ 436812 w 436812"/>
                <a:gd name="connsiteY2" fmla="*/ 533160 h 566390"/>
                <a:gd name="connsiteX3" fmla="*/ 366534 w 436812"/>
                <a:gd name="connsiteY3" fmla="*/ 0 h 566390"/>
                <a:gd name="connsiteX4" fmla="*/ 30710 w 436812"/>
                <a:gd name="connsiteY4" fmla="*/ 18196 h 566390"/>
                <a:gd name="connsiteX0" fmla="*/ 30710 w 439228"/>
                <a:gd name="connsiteY0" fmla="*/ 18196 h 635545"/>
                <a:gd name="connsiteX1" fmla="*/ 18399 w 439228"/>
                <a:gd name="connsiteY1" fmla="*/ 549805 h 635545"/>
                <a:gd name="connsiteX2" fmla="*/ 436812 w 439228"/>
                <a:gd name="connsiteY2" fmla="*/ 533160 h 635545"/>
                <a:gd name="connsiteX3" fmla="*/ 366534 w 439228"/>
                <a:gd name="connsiteY3" fmla="*/ 0 h 635545"/>
                <a:gd name="connsiteX4" fmla="*/ 30710 w 439228"/>
                <a:gd name="connsiteY4" fmla="*/ 18196 h 635545"/>
                <a:gd name="connsiteX0" fmla="*/ 30710 w 479193"/>
                <a:gd name="connsiteY0" fmla="*/ 18196 h 583964"/>
                <a:gd name="connsiteX1" fmla="*/ 18399 w 479193"/>
                <a:gd name="connsiteY1" fmla="*/ 549805 h 583964"/>
                <a:gd name="connsiteX2" fmla="*/ 436812 w 479193"/>
                <a:gd name="connsiteY2" fmla="*/ 533160 h 583964"/>
                <a:gd name="connsiteX3" fmla="*/ 366534 w 479193"/>
                <a:gd name="connsiteY3" fmla="*/ 0 h 583964"/>
                <a:gd name="connsiteX4" fmla="*/ 30710 w 479193"/>
                <a:gd name="connsiteY4" fmla="*/ 18196 h 583964"/>
                <a:gd name="connsiteX0" fmla="*/ 30710 w 437062"/>
                <a:gd name="connsiteY0" fmla="*/ 18196 h 568940"/>
                <a:gd name="connsiteX1" fmla="*/ 18399 w 437062"/>
                <a:gd name="connsiteY1" fmla="*/ 549805 h 568940"/>
                <a:gd name="connsiteX2" fmla="*/ 436812 w 437062"/>
                <a:gd name="connsiteY2" fmla="*/ 533160 h 568940"/>
                <a:gd name="connsiteX3" fmla="*/ 366534 w 437062"/>
                <a:gd name="connsiteY3" fmla="*/ 0 h 568940"/>
                <a:gd name="connsiteX4" fmla="*/ 30710 w 437062"/>
                <a:gd name="connsiteY4" fmla="*/ 18196 h 568940"/>
                <a:gd name="connsiteX0" fmla="*/ 30710 w 438135"/>
                <a:gd name="connsiteY0" fmla="*/ 18196 h 564886"/>
                <a:gd name="connsiteX1" fmla="*/ 18399 w 438135"/>
                <a:gd name="connsiteY1" fmla="*/ 549805 h 564886"/>
                <a:gd name="connsiteX2" fmla="*/ 436812 w 438135"/>
                <a:gd name="connsiteY2" fmla="*/ 533160 h 564886"/>
                <a:gd name="connsiteX3" fmla="*/ 366534 w 438135"/>
                <a:gd name="connsiteY3" fmla="*/ 0 h 564886"/>
                <a:gd name="connsiteX4" fmla="*/ 30710 w 438135"/>
                <a:gd name="connsiteY4" fmla="*/ 18196 h 564886"/>
                <a:gd name="connsiteX0" fmla="*/ 54411 w 451022"/>
                <a:gd name="connsiteY0" fmla="*/ 18196 h 589856"/>
                <a:gd name="connsiteX1" fmla="*/ 42100 w 451022"/>
                <a:gd name="connsiteY1" fmla="*/ 549805 h 589856"/>
                <a:gd name="connsiteX2" fmla="*/ 448449 w 451022"/>
                <a:gd name="connsiteY2" fmla="*/ 537412 h 589856"/>
                <a:gd name="connsiteX3" fmla="*/ 390235 w 451022"/>
                <a:gd name="connsiteY3" fmla="*/ 0 h 589856"/>
                <a:gd name="connsiteX4" fmla="*/ 54411 w 451022"/>
                <a:gd name="connsiteY4" fmla="*/ 18196 h 589856"/>
                <a:gd name="connsiteX0" fmla="*/ 32394 w 429005"/>
                <a:gd name="connsiteY0" fmla="*/ 18196 h 561561"/>
                <a:gd name="connsiteX1" fmla="*/ 20083 w 429005"/>
                <a:gd name="connsiteY1" fmla="*/ 549805 h 561561"/>
                <a:gd name="connsiteX2" fmla="*/ 426432 w 429005"/>
                <a:gd name="connsiteY2" fmla="*/ 537412 h 561561"/>
                <a:gd name="connsiteX3" fmla="*/ 368218 w 429005"/>
                <a:gd name="connsiteY3" fmla="*/ 0 h 561561"/>
                <a:gd name="connsiteX4" fmla="*/ 32394 w 429005"/>
                <a:gd name="connsiteY4" fmla="*/ 18196 h 561561"/>
                <a:gd name="connsiteX0" fmla="*/ 28849 w 425460"/>
                <a:gd name="connsiteY0" fmla="*/ 18196 h 560622"/>
                <a:gd name="connsiteX1" fmla="*/ 16538 w 425460"/>
                <a:gd name="connsiteY1" fmla="*/ 549805 h 560622"/>
                <a:gd name="connsiteX2" fmla="*/ 422887 w 425460"/>
                <a:gd name="connsiteY2" fmla="*/ 537412 h 560622"/>
                <a:gd name="connsiteX3" fmla="*/ 364673 w 425460"/>
                <a:gd name="connsiteY3" fmla="*/ 0 h 560622"/>
                <a:gd name="connsiteX4" fmla="*/ 28849 w 425460"/>
                <a:gd name="connsiteY4" fmla="*/ 18196 h 560622"/>
                <a:gd name="connsiteX0" fmla="*/ 28849 w 425460"/>
                <a:gd name="connsiteY0" fmla="*/ 18196 h 560622"/>
                <a:gd name="connsiteX1" fmla="*/ 16538 w 425460"/>
                <a:gd name="connsiteY1" fmla="*/ 549805 h 560622"/>
                <a:gd name="connsiteX2" fmla="*/ 422887 w 425460"/>
                <a:gd name="connsiteY2" fmla="*/ 537412 h 560622"/>
                <a:gd name="connsiteX3" fmla="*/ 364673 w 425460"/>
                <a:gd name="connsiteY3" fmla="*/ 0 h 560622"/>
                <a:gd name="connsiteX4" fmla="*/ 28849 w 425460"/>
                <a:gd name="connsiteY4" fmla="*/ 18196 h 560622"/>
                <a:gd name="connsiteX0" fmla="*/ 28849 w 425460"/>
                <a:gd name="connsiteY0" fmla="*/ 35851 h 578277"/>
                <a:gd name="connsiteX1" fmla="*/ 16538 w 425460"/>
                <a:gd name="connsiteY1" fmla="*/ 567460 h 578277"/>
                <a:gd name="connsiteX2" fmla="*/ 422887 w 425460"/>
                <a:gd name="connsiteY2" fmla="*/ 555067 h 578277"/>
                <a:gd name="connsiteX3" fmla="*/ 364673 w 425460"/>
                <a:gd name="connsiteY3" fmla="*/ 17655 h 578277"/>
                <a:gd name="connsiteX4" fmla="*/ 28849 w 425460"/>
                <a:gd name="connsiteY4" fmla="*/ 35851 h 578277"/>
                <a:gd name="connsiteX0" fmla="*/ 28849 w 423588"/>
                <a:gd name="connsiteY0" fmla="*/ 64921 h 607347"/>
                <a:gd name="connsiteX1" fmla="*/ 16538 w 423588"/>
                <a:gd name="connsiteY1" fmla="*/ 596530 h 607347"/>
                <a:gd name="connsiteX2" fmla="*/ 422887 w 423588"/>
                <a:gd name="connsiteY2" fmla="*/ 584137 h 607347"/>
                <a:gd name="connsiteX3" fmla="*/ 364673 w 423588"/>
                <a:gd name="connsiteY3" fmla="*/ 46725 h 607347"/>
                <a:gd name="connsiteX4" fmla="*/ 201674 w 423588"/>
                <a:gd name="connsiteY4" fmla="*/ 29945 h 607347"/>
                <a:gd name="connsiteX5" fmla="*/ 28849 w 423588"/>
                <a:gd name="connsiteY5" fmla="*/ 64921 h 607347"/>
                <a:gd name="connsiteX0" fmla="*/ 28849 w 423588"/>
                <a:gd name="connsiteY0" fmla="*/ 47966 h 590392"/>
                <a:gd name="connsiteX1" fmla="*/ 16538 w 423588"/>
                <a:gd name="connsiteY1" fmla="*/ 579575 h 590392"/>
                <a:gd name="connsiteX2" fmla="*/ 422887 w 423588"/>
                <a:gd name="connsiteY2" fmla="*/ 567182 h 590392"/>
                <a:gd name="connsiteX3" fmla="*/ 364673 w 423588"/>
                <a:gd name="connsiteY3" fmla="*/ 29770 h 590392"/>
                <a:gd name="connsiteX4" fmla="*/ 205044 w 423588"/>
                <a:gd name="connsiteY4" fmla="*/ 92220 h 590392"/>
                <a:gd name="connsiteX5" fmla="*/ 28849 w 423588"/>
                <a:gd name="connsiteY5" fmla="*/ 47966 h 590392"/>
                <a:gd name="connsiteX0" fmla="*/ 28849 w 423588"/>
                <a:gd name="connsiteY0" fmla="*/ 47966 h 590392"/>
                <a:gd name="connsiteX1" fmla="*/ 16538 w 423588"/>
                <a:gd name="connsiteY1" fmla="*/ 579575 h 590392"/>
                <a:gd name="connsiteX2" fmla="*/ 422887 w 423588"/>
                <a:gd name="connsiteY2" fmla="*/ 567182 h 590392"/>
                <a:gd name="connsiteX3" fmla="*/ 364673 w 423588"/>
                <a:gd name="connsiteY3" fmla="*/ 29770 h 590392"/>
                <a:gd name="connsiteX4" fmla="*/ 205044 w 423588"/>
                <a:gd name="connsiteY4" fmla="*/ 92220 h 590392"/>
                <a:gd name="connsiteX5" fmla="*/ 28849 w 423588"/>
                <a:gd name="connsiteY5" fmla="*/ 47966 h 590392"/>
                <a:gd name="connsiteX0" fmla="*/ 28849 w 423588"/>
                <a:gd name="connsiteY0" fmla="*/ 51187 h 593613"/>
                <a:gd name="connsiteX1" fmla="*/ 16538 w 423588"/>
                <a:gd name="connsiteY1" fmla="*/ 582796 h 593613"/>
                <a:gd name="connsiteX2" fmla="*/ 422887 w 423588"/>
                <a:gd name="connsiteY2" fmla="*/ 570403 h 593613"/>
                <a:gd name="connsiteX3" fmla="*/ 364673 w 423588"/>
                <a:gd name="connsiteY3" fmla="*/ 32991 h 593613"/>
                <a:gd name="connsiteX4" fmla="*/ 205044 w 423588"/>
                <a:gd name="connsiteY4" fmla="*/ 74239 h 593613"/>
                <a:gd name="connsiteX5" fmla="*/ 28849 w 423588"/>
                <a:gd name="connsiteY5" fmla="*/ 51187 h 593613"/>
                <a:gd name="connsiteX0" fmla="*/ 28849 w 423588"/>
                <a:gd name="connsiteY0" fmla="*/ 51187 h 593613"/>
                <a:gd name="connsiteX1" fmla="*/ 16538 w 423588"/>
                <a:gd name="connsiteY1" fmla="*/ 582796 h 593613"/>
                <a:gd name="connsiteX2" fmla="*/ 422887 w 423588"/>
                <a:gd name="connsiteY2" fmla="*/ 570403 h 593613"/>
                <a:gd name="connsiteX3" fmla="*/ 364673 w 423588"/>
                <a:gd name="connsiteY3" fmla="*/ 32991 h 593613"/>
                <a:gd name="connsiteX4" fmla="*/ 205044 w 423588"/>
                <a:gd name="connsiteY4" fmla="*/ 74239 h 593613"/>
                <a:gd name="connsiteX5" fmla="*/ 28849 w 423588"/>
                <a:gd name="connsiteY5" fmla="*/ 51187 h 593613"/>
                <a:gd name="connsiteX0" fmla="*/ 12422 w 407161"/>
                <a:gd name="connsiteY0" fmla="*/ 51187 h 593613"/>
                <a:gd name="connsiteX1" fmla="*/ 111 w 407161"/>
                <a:gd name="connsiteY1" fmla="*/ 582796 h 593613"/>
                <a:gd name="connsiteX2" fmla="*/ 406460 w 407161"/>
                <a:gd name="connsiteY2" fmla="*/ 570403 h 593613"/>
                <a:gd name="connsiteX3" fmla="*/ 348246 w 407161"/>
                <a:gd name="connsiteY3" fmla="*/ 32991 h 593613"/>
                <a:gd name="connsiteX4" fmla="*/ 188617 w 407161"/>
                <a:gd name="connsiteY4" fmla="*/ 74239 h 593613"/>
                <a:gd name="connsiteX5" fmla="*/ 12422 w 407161"/>
                <a:gd name="connsiteY5" fmla="*/ 51187 h 59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161" h="593613">
                  <a:moveTo>
                    <a:pt x="12422" y="51187"/>
                  </a:moveTo>
                  <a:cubicBezTo>
                    <a:pt x="-6658" y="230045"/>
                    <a:pt x="7920" y="562175"/>
                    <a:pt x="111" y="582796"/>
                  </a:cubicBezTo>
                  <a:cubicBezTo>
                    <a:pt x="-7698" y="603417"/>
                    <a:pt x="401025" y="591919"/>
                    <a:pt x="406460" y="570403"/>
                  </a:cubicBezTo>
                  <a:cubicBezTo>
                    <a:pt x="411895" y="548887"/>
                    <a:pt x="385115" y="125356"/>
                    <a:pt x="348246" y="32991"/>
                  </a:cubicBezTo>
                  <a:cubicBezTo>
                    <a:pt x="311377" y="-59374"/>
                    <a:pt x="244588" y="71206"/>
                    <a:pt x="188617" y="74239"/>
                  </a:cubicBezTo>
                  <a:cubicBezTo>
                    <a:pt x="132646" y="77272"/>
                    <a:pt x="92712" y="-70026"/>
                    <a:pt x="12422" y="51187"/>
                  </a:cubicBezTo>
                  <a:close/>
                </a:path>
              </a:pathLst>
            </a:custGeom>
            <a:pattFill prst="dotGrid">
              <a:fgClr>
                <a:srgbClr val="5B9BD5">
                  <a:lumMod val="40000"/>
                  <a:lumOff val="60000"/>
                </a:srgbClr>
              </a:fgClr>
              <a:bgClr>
                <a:srgbClr val="E8E3E5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ectangle: Rounded Corners 181">
              <a:extLst>
                <a:ext uri="{FF2B5EF4-FFF2-40B4-BE49-F238E27FC236}">
                  <a16:creationId xmlns:a16="http://schemas.microsoft.com/office/drawing/2014/main" id="{FFD233C6-FF48-4A7B-BEDA-17DC964782B6}"/>
                </a:ext>
              </a:extLst>
            </p:cNvPr>
            <p:cNvSpPr/>
            <p:nvPr/>
          </p:nvSpPr>
          <p:spPr>
            <a:xfrm>
              <a:off x="6072245" y="5431550"/>
              <a:ext cx="420850" cy="99983"/>
            </a:xfrm>
            <a:prstGeom prst="roundRect">
              <a:avLst/>
            </a:prstGeom>
            <a:solidFill>
              <a:srgbClr val="EFF0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Oval 12">
              <a:extLst>
                <a:ext uri="{FF2B5EF4-FFF2-40B4-BE49-F238E27FC236}">
                  <a16:creationId xmlns:a16="http://schemas.microsoft.com/office/drawing/2014/main" id="{469D5B3D-E4B5-4DE0-A763-00038737B3C7}"/>
                </a:ext>
              </a:extLst>
            </p:cNvPr>
            <p:cNvSpPr/>
            <p:nvPr/>
          </p:nvSpPr>
          <p:spPr>
            <a:xfrm rot="331567">
              <a:off x="5753030" y="3977141"/>
              <a:ext cx="948726" cy="1464768"/>
            </a:xfrm>
            <a:custGeom>
              <a:avLst/>
              <a:gdLst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24311 w 1225399"/>
                <a:gd name="connsiteY0" fmla="*/ 575394 h 1150788"/>
                <a:gd name="connsiteX1" fmla="*/ 624855 w 1225399"/>
                <a:gd name="connsiteY1" fmla="*/ 0 h 1150788"/>
                <a:gd name="connsiteX2" fmla="*/ 1225399 w 1225399"/>
                <a:gd name="connsiteY2" fmla="*/ 575394 h 1150788"/>
                <a:gd name="connsiteX3" fmla="*/ 624855 w 1225399"/>
                <a:gd name="connsiteY3" fmla="*/ 1150788 h 1150788"/>
                <a:gd name="connsiteX4" fmla="*/ 24311 w 1225399"/>
                <a:gd name="connsiteY4" fmla="*/ 575394 h 1150788"/>
                <a:gd name="connsiteX0" fmla="*/ 632 w 1201720"/>
                <a:gd name="connsiteY0" fmla="*/ 575394 h 1150788"/>
                <a:gd name="connsiteX1" fmla="*/ 601176 w 1201720"/>
                <a:gd name="connsiteY1" fmla="*/ 0 h 1150788"/>
                <a:gd name="connsiteX2" fmla="*/ 1201720 w 1201720"/>
                <a:gd name="connsiteY2" fmla="*/ 575394 h 1150788"/>
                <a:gd name="connsiteX3" fmla="*/ 601176 w 1201720"/>
                <a:gd name="connsiteY3" fmla="*/ 1150788 h 1150788"/>
                <a:gd name="connsiteX4" fmla="*/ 632 w 1201720"/>
                <a:gd name="connsiteY4" fmla="*/ 575394 h 1150788"/>
                <a:gd name="connsiteX0" fmla="*/ 632 w 1201720"/>
                <a:gd name="connsiteY0" fmla="*/ 575394 h 1150788"/>
                <a:gd name="connsiteX1" fmla="*/ 601176 w 1201720"/>
                <a:gd name="connsiteY1" fmla="*/ 0 h 1150788"/>
                <a:gd name="connsiteX2" fmla="*/ 1201720 w 1201720"/>
                <a:gd name="connsiteY2" fmla="*/ 575394 h 1150788"/>
                <a:gd name="connsiteX3" fmla="*/ 601176 w 1201720"/>
                <a:gd name="connsiteY3" fmla="*/ 1150788 h 1150788"/>
                <a:gd name="connsiteX4" fmla="*/ 632 w 1201720"/>
                <a:gd name="connsiteY4" fmla="*/ 575394 h 1150788"/>
                <a:gd name="connsiteX0" fmla="*/ 33966 w 1235054"/>
                <a:gd name="connsiteY0" fmla="*/ 592052 h 1167446"/>
                <a:gd name="connsiteX1" fmla="*/ 134705 w 1235054"/>
                <a:gd name="connsiteY1" fmla="*/ 193460 h 1167446"/>
                <a:gd name="connsiteX2" fmla="*/ 634510 w 1235054"/>
                <a:gd name="connsiteY2" fmla="*/ 16658 h 1167446"/>
                <a:gd name="connsiteX3" fmla="*/ 1235054 w 1235054"/>
                <a:gd name="connsiteY3" fmla="*/ 592052 h 1167446"/>
                <a:gd name="connsiteX4" fmla="*/ 634510 w 1235054"/>
                <a:gd name="connsiteY4" fmla="*/ 1167446 h 1167446"/>
                <a:gd name="connsiteX5" fmla="*/ 33966 w 1235054"/>
                <a:gd name="connsiteY5" fmla="*/ 592052 h 1167446"/>
                <a:gd name="connsiteX0" fmla="*/ 33966 w 1252356"/>
                <a:gd name="connsiteY0" fmla="*/ 576322 h 1151716"/>
                <a:gd name="connsiteX1" fmla="*/ 134705 w 1252356"/>
                <a:gd name="connsiteY1" fmla="*/ 177730 h 1151716"/>
                <a:gd name="connsiteX2" fmla="*/ 634510 w 1252356"/>
                <a:gd name="connsiteY2" fmla="*/ 928 h 1151716"/>
                <a:gd name="connsiteX3" fmla="*/ 1058697 w 1252356"/>
                <a:gd name="connsiteY3" fmla="*/ 130705 h 1151716"/>
                <a:gd name="connsiteX4" fmla="*/ 1235054 w 1252356"/>
                <a:gd name="connsiteY4" fmla="*/ 576322 h 1151716"/>
                <a:gd name="connsiteX5" fmla="*/ 634510 w 1252356"/>
                <a:gd name="connsiteY5" fmla="*/ 1151716 h 1151716"/>
                <a:gd name="connsiteX6" fmla="*/ 33966 w 1252356"/>
                <a:gd name="connsiteY6" fmla="*/ 576322 h 1151716"/>
                <a:gd name="connsiteX0" fmla="*/ 33966 w 1215019"/>
                <a:gd name="connsiteY0" fmla="*/ 576322 h 1151722"/>
                <a:gd name="connsiteX1" fmla="*/ 134705 w 1215019"/>
                <a:gd name="connsiteY1" fmla="*/ 177730 h 1151722"/>
                <a:gd name="connsiteX2" fmla="*/ 634510 w 1215019"/>
                <a:gd name="connsiteY2" fmla="*/ 928 h 1151722"/>
                <a:gd name="connsiteX3" fmla="*/ 1058697 w 1215019"/>
                <a:gd name="connsiteY3" fmla="*/ 130705 h 1151722"/>
                <a:gd name="connsiteX4" fmla="*/ 1193370 w 1215019"/>
                <a:gd name="connsiteY4" fmla="*/ 564566 h 1151722"/>
                <a:gd name="connsiteX5" fmla="*/ 634510 w 1215019"/>
                <a:gd name="connsiteY5" fmla="*/ 1151716 h 1151722"/>
                <a:gd name="connsiteX6" fmla="*/ 33966 w 1215019"/>
                <a:gd name="connsiteY6" fmla="*/ 576322 h 1151722"/>
                <a:gd name="connsiteX0" fmla="*/ 33966 w 1215019"/>
                <a:gd name="connsiteY0" fmla="*/ 576322 h 1151722"/>
                <a:gd name="connsiteX1" fmla="*/ 134705 w 1215019"/>
                <a:gd name="connsiteY1" fmla="*/ 177730 h 1151722"/>
                <a:gd name="connsiteX2" fmla="*/ 634510 w 1215019"/>
                <a:gd name="connsiteY2" fmla="*/ 928 h 1151722"/>
                <a:gd name="connsiteX3" fmla="*/ 1058697 w 1215019"/>
                <a:gd name="connsiteY3" fmla="*/ 130705 h 1151722"/>
                <a:gd name="connsiteX4" fmla="*/ 1193370 w 1215019"/>
                <a:gd name="connsiteY4" fmla="*/ 564566 h 1151722"/>
                <a:gd name="connsiteX5" fmla="*/ 634510 w 1215019"/>
                <a:gd name="connsiteY5" fmla="*/ 1151716 h 1151722"/>
                <a:gd name="connsiteX6" fmla="*/ 33966 w 1215019"/>
                <a:gd name="connsiteY6" fmla="*/ 576322 h 1151722"/>
                <a:gd name="connsiteX0" fmla="*/ 33966 w 1215019"/>
                <a:gd name="connsiteY0" fmla="*/ 576322 h 1154653"/>
                <a:gd name="connsiteX1" fmla="*/ 134705 w 1215019"/>
                <a:gd name="connsiteY1" fmla="*/ 177730 h 1154653"/>
                <a:gd name="connsiteX2" fmla="*/ 634510 w 1215019"/>
                <a:gd name="connsiteY2" fmla="*/ 928 h 1154653"/>
                <a:gd name="connsiteX3" fmla="*/ 1058697 w 1215019"/>
                <a:gd name="connsiteY3" fmla="*/ 130705 h 1154653"/>
                <a:gd name="connsiteX4" fmla="*/ 1193370 w 1215019"/>
                <a:gd name="connsiteY4" fmla="*/ 564566 h 1154653"/>
                <a:gd name="connsiteX5" fmla="*/ 634510 w 1215019"/>
                <a:gd name="connsiteY5" fmla="*/ 1151716 h 1154653"/>
                <a:gd name="connsiteX6" fmla="*/ 33966 w 1215019"/>
                <a:gd name="connsiteY6" fmla="*/ 576322 h 1154653"/>
                <a:gd name="connsiteX0" fmla="*/ 32954 w 1214007"/>
                <a:gd name="connsiteY0" fmla="*/ 576322 h 1183672"/>
                <a:gd name="connsiteX1" fmla="*/ 133693 w 1214007"/>
                <a:gd name="connsiteY1" fmla="*/ 177730 h 1183672"/>
                <a:gd name="connsiteX2" fmla="*/ 633498 w 1214007"/>
                <a:gd name="connsiteY2" fmla="*/ 928 h 1183672"/>
                <a:gd name="connsiteX3" fmla="*/ 1057685 w 1214007"/>
                <a:gd name="connsiteY3" fmla="*/ 130705 h 1183672"/>
                <a:gd name="connsiteX4" fmla="*/ 1192358 w 1214007"/>
                <a:gd name="connsiteY4" fmla="*/ 564566 h 1183672"/>
                <a:gd name="connsiteX5" fmla="*/ 619603 w 1214007"/>
                <a:gd name="connsiteY5" fmla="*/ 1181107 h 1183672"/>
                <a:gd name="connsiteX6" fmla="*/ 32954 w 1214007"/>
                <a:gd name="connsiteY6" fmla="*/ 576322 h 1183672"/>
                <a:gd name="connsiteX0" fmla="*/ 32954 w 1214007"/>
                <a:gd name="connsiteY0" fmla="*/ 576322 h 1181173"/>
                <a:gd name="connsiteX1" fmla="*/ 133693 w 1214007"/>
                <a:gd name="connsiteY1" fmla="*/ 177730 h 1181173"/>
                <a:gd name="connsiteX2" fmla="*/ 633498 w 1214007"/>
                <a:gd name="connsiteY2" fmla="*/ 928 h 1181173"/>
                <a:gd name="connsiteX3" fmla="*/ 1057685 w 1214007"/>
                <a:gd name="connsiteY3" fmla="*/ 130705 h 1181173"/>
                <a:gd name="connsiteX4" fmla="*/ 1192358 w 1214007"/>
                <a:gd name="connsiteY4" fmla="*/ 564566 h 1181173"/>
                <a:gd name="connsiteX5" fmla="*/ 619603 w 1214007"/>
                <a:gd name="connsiteY5" fmla="*/ 1181107 h 1181173"/>
                <a:gd name="connsiteX6" fmla="*/ 32954 w 1214007"/>
                <a:gd name="connsiteY6" fmla="*/ 576322 h 1181173"/>
                <a:gd name="connsiteX0" fmla="*/ 11987 w 1193040"/>
                <a:gd name="connsiteY0" fmla="*/ 576322 h 1181173"/>
                <a:gd name="connsiteX1" fmla="*/ 112726 w 1193040"/>
                <a:gd name="connsiteY1" fmla="*/ 177730 h 1181173"/>
                <a:gd name="connsiteX2" fmla="*/ 612531 w 1193040"/>
                <a:gd name="connsiteY2" fmla="*/ 928 h 1181173"/>
                <a:gd name="connsiteX3" fmla="*/ 1036718 w 1193040"/>
                <a:gd name="connsiteY3" fmla="*/ 130705 h 1181173"/>
                <a:gd name="connsiteX4" fmla="*/ 1171391 w 1193040"/>
                <a:gd name="connsiteY4" fmla="*/ 564566 h 1181173"/>
                <a:gd name="connsiteX5" fmla="*/ 598636 w 1193040"/>
                <a:gd name="connsiteY5" fmla="*/ 1181107 h 1181173"/>
                <a:gd name="connsiteX6" fmla="*/ 11987 w 1193040"/>
                <a:gd name="connsiteY6" fmla="*/ 576322 h 1181173"/>
                <a:gd name="connsiteX0" fmla="*/ 28406 w 1209459"/>
                <a:gd name="connsiteY0" fmla="*/ 576322 h 1169422"/>
                <a:gd name="connsiteX1" fmla="*/ 129145 w 1209459"/>
                <a:gd name="connsiteY1" fmla="*/ 177730 h 1169422"/>
                <a:gd name="connsiteX2" fmla="*/ 628950 w 1209459"/>
                <a:gd name="connsiteY2" fmla="*/ 928 h 1169422"/>
                <a:gd name="connsiteX3" fmla="*/ 1053137 w 1209459"/>
                <a:gd name="connsiteY3" fmla="*/ 130705 h 1169422"/>
                <a:gd name="connsiteX4" fmla="*/ 1187810 w 1209459"/>
                <a:gd name="connsiteY4" fmla="*/ 564566 h 1169422"/>
                <a:gd name="connsiteX5" fmla="*/ 552529 w 1209459"/>
                <a:gd name="connsiteY5" fmla="*/ 1169351 h 1169422"/>
                <a:gd name="connsiteX6" fmla="*/ 28406 w 1209459"/>
                <a:gd name="connsiteY6" fmla="*/ 576322 h 1169422"/>
                <a:gd name="connsiteX0" fmla="*/ 28406 w 1209459"/>
                <a:gd name="connsiteY0" fmla="*/ 576322 h 1176408"/>
                <a:gd name="connsiteX1" fmla="*/ 129145 w 1209459"/>
                <a:gd name="connsiteY1" fmla="*/ 177730 h 1176408"/>
                <a:gd name="connsiteX2" fmla="*/ 628950 w 1209459"/>
                <a:gd name="connsiteY2" fmla="*/ 928 h 1176408"/>
                <a:gd name="connsiteX3" fmla="*/ 1053137 w 1209459"/>
                <a:gd name="connsiteY3" fmla="*/ 130705 h 1176408"/>
                <a:gd name="connsiteX4" fmla="*/ 1187810 w 1209459"/>
                <a:gd name="connsiteY4" fmla="*/ 564566 h 1176408"/>
                <a:gd name="connsiteX5" fmla="*/ 552529 w 1209459"/>
                <a:gd name="connsiteY5" fmla="*/ 1169351 h 1176408"/>
                <a:gd name="connsiteX6" fmla="*/ 28406 w 1209459"/>
                <a:gd name="connsiteY6" fmla="*/ 576322 h 1176408"/>
                <a:gd name="connsiteX0" fmla="*/ 31800 w 1212853"/>
                <a:gd name="connsiteY0" fmla="*/ 576322 h 1155299"/>
                <a:gd name="connsiteX1" fmla="*/ 132539 w 1212853"/>
                <a:gd name="connsiteY1" fmla="*/ 177730 h 1155299"/>
                <a:gd name="connsiteX2" fmla="*/ 632344 w 1212853"/>
                <a:gd name="connsiteY2" fmla="*/ 928 h 1155299"/>
                <a:gd name="connsiteX3" fmla="*/ 1056531 w 1212853"/>
                <a:gd name="connsiteY3" fmla="*/ 130705 h 1155299"/>
                <a:gd name="connsiteX4" fmla="*/ 1191204 w 1212853"/>
                <a:gd name="connsiteY4" fmla="*/ 564566 h 1155299"/>
                <a:gd name="connsiteX5" fmla="*/ 602616 w 1212853"/>
                <a:gd name="connsiteY5" fmla="*/ 1147621 h 1155299"/>
                <a:gd name="connsiteX6" fmla="*/ 31800 w 1212853"/>
                <a:gd name="connsiteY6" fmla="*/ 576322 h 1155299"/>
                <a:gd name="connsiteX0" fmla="*/ 31800 w 1212853"/>
                <a:gd name="connsiteY0" fmla="*/ 576322 h 1149272"/>
                <a:gd name="connsiteX1" fmla="*/ 132539 w 1212853"/>
                <a:gd name="connsiteY1" fmla="*/ 177730 h 1149272"/>
                <a:gd name="connsiteX2" fmla="*/ 632344 w 1212853"/>
                <a:gd name="connsiteY2" fmla="*/ 928 h 1149272"/>
                <a:gd name="connsiteX3" fmla="*/ 1056531 w 1212853"/>
                <a:gd name="connsiteY3" fmla="*/ 130705 h 1149272"/>
                <a:gd name="connsiteX4" fmla="*/ 1191204 w 1212853"/>
                <a:gd name="connsiteY4" fmla="*/ 564566 h 1149272"/>
                <a:gd name="connsiteX5" fmla="*/ 602616 w 1212853"/>
                <a:gd name="connsiteY5" fmla="*/ 1147621 h 1149272"/>
                <a:gd name="connsiteX6" fmla="*/ 31800 w 1212853"/>
                <a:gd name="connsiteY6" fmla="*/ 576322 h 1149272"/>
                <a:gd name="connsiteX0" fmla="*/ 37980 w 1219033"/>
                <a:gd name="connsiteY0" fmla="*/ 576322 h 1149272"/>
                <a:gd name="connsiteX1" fmla="*/ 138719 w 1219033"/>
                <a:gd name="connsiteY1" fmla="*/ 177730 h 1149272"/>
                <a:gd name="connsiteX2" fmla="*/ 638524 w 1219033"/>
                <a:gd name="connsiteY2" fmla="*/ 928 h 1149272"/>
                <a:gd name="connsiteX3" fmla="*/ 1062711 w 1219033"/>
                <a:gd name="connsiteY3" fmla="*/ 130705 h 1149272"/>
                <a:gd name="connsiteX4" fmla="*/ 1197384 w 1219033"/>
                <a:gd name="connsiteY4" fmla="*/ 564566 h 1149272"/>
                <a:gd name="connsiteX5" fmla="*/ 608796 w 1219033"/>
                <a:gd name="connsiteY5" fmla="*/ 1147621 h 1149272"/>
                <a:gd name="connsiteX6" fmla="*/ 37980 w 1219033"/>
                <a:gd name="connsiteY6" fmla="*/ 576322 h 1149272"/>
                <a:gd name="connsiteX0" fmla="*/ 15047 w 1196100"/>
                <a:gd name="connsiteY0" fmla="*/ 577404 h 1150354"/>
                <a:gd name="connsiteX1" fmla="*/ 204080 w 1196100"/>
                <a:gd name="connsiteY1" fmla="*/ 207000 h 1150354"/>
                <a:gd name="connsiteX2" fmla="*/ 615591 w 1196100"/>
                <a:gd name="connsiteY2" fmla="*/ 2010 h 1150354"/>
                <a:gd name="connsiteX3" fmla="*/ 1039778 w 1196100"/>
                <a:gd name="connsiteY3" fmla="*/ 131787 h 1150354"/>
                <a:gd name="connsiteX4" fmla="*/ 1174451 w 1196100"/>
                <a:gd name="connsiteY4" fmla="*/ 565648 h 1150354"/>
                <a:gd name="connsiteX5" fmla="*/ 585863 w 1196100"/>
                <a:gd name="connsiteY5" fmla="*/ 1148703 h 1150354"/>
                <a:gd name="connsiteX6" fmla="*/ 15047 w 1196100"/>
                <a:gd name="connsiteY6" fmla="*/ 577404 h 1150354"/>
                <a:gd name="connsiteX0" fmla="*/ 14756 w 1195514"/>
                <a:gd name="connsiteY0" fmla="*/ 512233 h 1085183"/>
                <a:gd name="connsiteX1" fmla="*/ 203789 w 1195514"/>
                <a:gd name="connsiteY1" fmla="*/ 141829 h 1085183"/>
                <a:gd name="connsiteX2" fmla="*/ 588922 w 1195514"/>
                <a:gd name="connsiteY2" fmla="*/ 8871 h 1085183"/>
                <a:gd name="connsiteX3" fmla="*/ 1039487 w 1195514"/>
                <a:gd name="connsiteY3" fmla="*/ 66616 h 1085183"/>
                <a:gd name="connsiteX4" fmla="*/ 1174160 w 1195514"/>
                <a:gd name="connsiteY4" fmla="*/ 500477 h 1085183"/>
                <a:gd name="connsiteX5" fmla="*/ 585572 w 1195514"/>
                <a:gd name="connsiteY5" fmla="*/ 1083532 h 1085183"/>
                <a:gd name="connsiteX6" fmla="*/ 14756 w 1195514"/>
                <a:gd name="connsiteY6" fmla="*/ 512233 h 1085183"/>
                <a:gd name="connsiteX0" fmla="*/ 14756 w 1188047"/>
                <a:gd name="connsiteY0" fmla="*/ 504473 h 1077423"/>
                <a:gd name="connsiteX1" fmla="*/ 203789 w 1188047"/>
                <a:gd name="connsiteY1" fmla="*/ 134069 h 1077423"/>
                <a:gd name="connsiteX2" fmla="*/ 588922 w 1188047"/>
                <a:gd name="connsiteY2" fmla="*/ 1111 h 1077423"/>
                <a:gd name="connsiteX3" fmla="*/ 950348 w 1188047"/>
                <a:gd name="connsiteY3" fmla="*/ 96063 h 1077423"/>
                <a:gd name="connsiteX4" fmla="*/ 1174160 w 1188047"/>
                <a:gd name="connsiteY4" fmla="*/ 492717 h 1077423"/>
                <a:gd name="connsiteX5" fmla="*/ 585572 w 1188047"/>
                <a:gd name="connsiteY5" fmla="*/ 1075772 h 1077423"/>
                <a:gd name="connsiteX6" fmla="*/ 14756 w 1188047"/>
                <a:gd name="connsiteY6" fmla="*/ 504473 h 1077423"/>
                <a:gd name="connsiteX0" fmla="*/ 14756 w 1163548"/>
                <a:gd name="connsiteY0" fmla="*/ 504497 h 1075798"/>
                <a:gd name="connsiteX1" fmla="*/ 203789 w 1163548"/>
                <a:gd name="connsiteY1" fmla="*/ 134093 h 1075798"/>
                <a:gd name="connsiteX2" fmla="*/ 588922 w 1163548"/>
                <a:gd name="connsiteY2" fmla="*/ 1135 h 1075798"/>
                <a:gd name="connsiteX3" fmla="*/ 950348 w 1163548"/>
                <a:gd name="connsiteY3" fmla="*/ 96087 h 1075798"/>
                <a:gd name="connsiteX4" fmla="*/ 1148344 w 1163548"/>
                <a:gd name="connsiteY4" fmla="*/ 497065 h 1075798"/>
                <a:gd name="connsiteX5" fmla="*/ 585572 w 1163548"/>
                <a:gd name="connsiteY5" fmla="*/ 1075796 h 1075798"/>
                <a:gd name="connsiteX6" fmla="*/ 14756 w 1163548"/>
                <a:gd name="connsiteY6" fmla="*/ 504497 h 1075798"/>
                <a:gd name="connsiteX0" fmla="*/ 15670 w 1149683"/>
                <a:gd name="connsiteY0" fmla="*/ 505690 h 1075799"/>
                <a:gd name="connsiteX1" fmla="*/ 189924 w 1149683"/>
                <a:gd name="connsiteY1" fmla="*/ 134093 h 1075799"/>
                <a:gd name="connsiteX2" fmla="*/ 575057 w 1149683"/>
                <a:gd name="connsiteY2" fmla="*/ 1135 h 1075799"/>
                <a:gd name="connsiteX3" fmla="*/ 936483 w 1149683"/>
                <a:gd name="connsiteY3" fmla="*/ 96087 h 1075799"/>
                <a:gd name="connsiteX4" fmla="*/ 1134479 w 1149683"/>
                <a:gd name="connsiteY4" fmla="*/ 497065 h 1075799"/>
                <a:gd name="connsiteX5" fmla="*/ 571707 w 1149683"/>
                <a:gd name="connsiteY5" fmla="*/ 1075796 h 1075799"/>
                <a:gd name="connsiteX6" fmla="*/ 15670 w 1149683"/>
                <a:gd name="connsiteY6" fmla="*/ 505690 h 1075799"/>
                <a:gd name="connsiteX0" fmla="*/ 3945 w 1137958"/>
                <a:gd name="connsiteY0" fmla="*/ 505690 h 1075799"/>
                <a:gd name="connsiteX1" fmla="*/ 178199 w 1137958"/>
                <a:gd name="connsiteY1" fmla="*/ 134093 h 1075799"/>
                <a:gd name="connsiteX2" fmla="*/ 563332 w 1137958"/>
                <a:gd name="connsiteY2" fmla="*/ 1135 h 1075799"/>
                <a:gd name="connsiteX3" fmla="*/ 924758 w 1137958"/>
                <a:gd name="connsiteY3" fmla="*/ 96087 h 1075799"/>
                <a:gd name="connsiteX4" fmla="*/ 1122754 w 1137958"/>
                <a:gd name="connsiteY4" fmla="*/ 497065 h 1075799"/>
                <a:gd name="connsiteX5" fmla="*/ 559982 w 1137958"/>
                <a:gd name="connsiteY5" fmla="*/ 1075796 h 1075799"/>
                <a:gd name="connsiteX6" fmla="*/ 3945 w 1137958"/>
                <a:gd name="connsiteY6" fmla="*/ 505690 h 1075799"/>
                <a:gd name="connsiteX0" fmla="*/ 22759 w 1156772"/>
                <a:gd name="connsiteY0" fmla="*/ 505690 h 1071477"/>
                <a:gd name="connsiteX1" fmla="*/ 197013 w 1156772"/>
                <a:gd name="connsiteY1" fmla="*/ 134093 h 1071477"/>
                <a:gd name="connsiteX2" fmla="*/ 582146 w 1156772"/>
                <a:gd name="connsiteY2" fmla="*/ 1135 h 1071477"/>
                <a:gd name="connsiteX3" fmla="*/ 943572 w 1156772"/>
                <a:gd name="connsiteY3" fmla="*/ 96087 h 1071477"/>
                <a:gd name="connsiteX4" fmla="*/ 1141568 w 1156772"/>
                <a:gd name="connsiteY4" fmla="*/ 497065 h 1071477"/>
                <a:gd name="connsiteX5" fmla="*/ 695339 w 1156772"/>
                <a:gd name="connsiteY5" fmla="*/ 1071474 h 1071477"/>
                <a:gd name="connsiteX6" fmla="*/ 22759 w 1156772"/>
                <a:gd name="connsiteY6" fmla="*/ 505690 h 1071477"/>
                <a:gd name="connsiteX0" fmla="*/ 22759 w 1156772"/>
                <a:gd name="connsiteY0" fmla="*/ 505690 h 1082581"/>
                <a:gd name="connsiteX1" fmla="*/ 197013 w 1156772"/>
                <a:gd name="connsiteY1" fmla="*/ 134093 h 1082581"/>
                <a:gd name="connsiteX2" fmla="*/ 582146 w 1156772"/>
                <a:gd name="connsiteY2" fmla="*/ 1135 h 1082581"/>
                <a:gd name="connsiteX3" fmla="*/ 943572 w 1156772"/>
                <a:gd name="connsiteY3" fmla="*/ 96087 h 1082581"/>
                <a:gd name="connsiteX4" fmla="*/ 1141568 w 1156772"/>
                <a:gd name="connsiteY4" fmla="*/ 497065 h 1082581"/>
                <a:gd name="connsiteX5" fmla="*/ 695339 w 1156772"/>
                <a:gd name="connsiteY5" fmla="*/ 1071474 h 1082581"/>
                <a:gd name="connsiteX6" fmla="*/ 22759 w 1156772"/>
                <a:gd name="connsiteY6" fmla="*/ 505690 h 1082581"/>
                <a:gd name="connsiteX0" fmla="*/ 22759 w 1156772"/>
                <a:gd name="connsiteY0" fmla="*/ 505690 h 1073305"/>
                <a:gd name="connsiteX1" fmla="*/ 197013 w 1156772"/>
                <a:gd name="connsiteY1" fmla="*/ 134093 h 1073305"/>
                <a:gd name="connsiteX2" fmla="*/ 582146 w 1156772"/>
                <a:gd name="connsiteY2" fmla="*/ 1135 h 1073305"/>
                <a:gd name="connsiteX3" fmla="*/ 943572 w 1156772"/>
                <a:gd name="connsiteY3" fmla="*/ 96087 h 1073305"/>
                <a:gd name="connsiteX4" fmla="*/ 1141568 w 1156772"/>
                <a:gd name="connsiteY4" fmla="*/ 497065 h 1073305"/>
                <a:gd name="connsiteX5" fmla="*/ 695339 w 1156772"/>
                <a:gd name="connsiteY5" fmla="*/ 1071474 h 1073305"/>
                <a:gd name="connsiteX6" fmla="*/ 22759 w 1156772"/>
                <a:gd name="connsiteY6" fmla="*/ 505690 h 1073305"/>
                <a:gd name="connsiteX0" fmla="*/ 22759 w 1156772"/>
                <a:gd name="connsiteY0" fmla="*/ 505690 h 1074200"/>
                <a:gd name="connsiteX1" fmla="*/ 197013 w 1156772"/>
                <a:gd name="connsiteY1" fmla="*/ 134093 h 1074200"/>
                <a:gd name="connsiteX2" fmla="*/ 582146 w 1156772"/>
                <a:gd name="connsiteY2" fmla="*/ 1135 h 1074200"/>
                <a:gd name="connsiteX3" fmla="*/ 943572 w 1156772"/>
                <a:gd name="connsiteY3" fmla="*/ 96087 h 1074200"/>
                <a:gd name="connsiteX4" fmla="*/ 1141568 w 1156772"/>
                <a:gd name="connsiteY4" fmla="*/ 497065 h 1074200"/>
                <a:gd name="connsiteX5" fmla="*/ 695339 w 1156772"/>
                <a:gd name="connsiteY5" fmla="*/ 1071474 h 1074200"/>
                <a:gd name="connsiteX6" fmla="*/ 22759 w 1156772"/>
                <a:gd name="connsiteY6" fmla="*/ 505690 h 1074200"/>
                <a:gd name="connsiteX0" fmla="*/ 22759 w 1156772"/>
                <a:gd name="connsiteY0" fmla="*/ 505690 h 1079393"/>
                <a:gd name="connsiteX1" fmla="*/ 197013 w 1156772"/>
                <a:gd name="connsiteY1" fmla="*/ 134093 h 1079393"/>
                <a:gd name="connsiteX2" fmla="*/ 582146 w 1156772"/>
                <a:gd name="connsiteY2" fmla="*/ 1135 h 1079393"/>
                <a:gd name="connsiteX3" fmla="*/ 943572 w 1156772"/>
                <a:gd name="connsiteY3" fmla="*/ 96087 h 1079393"/>
                <a:gd name="connsiteX4" fmla="*/ 1141568 w 1156772"/>
                <a:gd name="connsiteY4" fmla="*/ 497065 h 1079393"/>
                <a:gd name="connsiteX5" fmla="*/ 695339 w 1156772"/>
                <a:gd name="connsiteY5" fmla="*/ 1071474 h 1079393"/>
                <a:gd name="connsiteX6" fmla="*/ 22759 w 1156772"/>
                <a:gd name="connsiteY6" fmla="*/ 505690 h 1079393"/>
                <a:gd name="connsiteX0" fmla="*/ 30726 w 1091323"/>
                <a:gd name="connsiteY0" fmla="*/ 523439 h 1071510"/>
                <a:gd name="connsiteX1" fmla="*/ 131564 w 1091323"/>
                <a:gd name="connsiteY1" fmla="*/ 134093 h 1071510"/>
                <a:gd name="connsiteX2" fmla="*/ 516697 w 1091323"/>
                <a:gd name="connsiteY2" fmla="*/ 1135 h 1071510"/>
                <a:gd name="connsiteX3" fmla="*/ 878123 w 1091323"/>
                <a:gd name="connsiteY3" fmla="*/ 96087 h 1071510"/>
                <a:gd name="connsiteX4" fmla="*/ 1076119 w 1091323"/>
                <a:gd name="connsiteY4" fmla="*/ 497065 h 1071510"/>
                <a:gd name="connsiteX5" fmla="*/ 629890 w 1091323"/>
                <a:gd name="connsiteY5" fmla="*/ 1071474 h 1071510"/>
                <a:gd name="connsiteX6" fmla="*/ 30726 w 1091323"/>
                <a:gd name="connsiteY6" fmla="*/ 523439 h 1071510"/>
                <a:gd name="connsiteX0" fmla="*/ 30726 w 1091323"/>
                <a:gd name="connsiteY0" fmla="*/ 523439 h 1073994"/>
                <a:gd name="connsiteX1" fmla="*/ 131564 w 1091323"/>
                <a:gd name="connsiteY1" fmla="*/ 134093 h 1073994"/>
                <a:gd name="connsiteX2" fmla="*/ 516697 w 1091323"/>
                <a:gd name="connsiteY2" fmla="*/ 1135 h 1073994"/>
                <a:gd name="connsiteX3" fmla="*/ 878123 w 1091323"/>
                <a:gd name="connsiteY3" fmla="*/ 96087 h 1073994"/>
                <a:gd name="connsiteX4" fmla="*/ 1076119 w 1091323"/>
                <a:gd name="connsiteY4" fmla="*/ 497065 h 1073994"/>
                <a:gd name="connsiteX5" fmla="*/ 629890 w 1091323"/>
                <a:gd name="connsiteY5" fmla="*/ 1071474 h 1073994"/>
                <a:gd name="connsiteX6" fmla="*/ 140182 w 1091323"/>
                <a:gd name="connsiteY6" fmla="*/ 699468 h 1073994"/>
                <a:gd name="connsiteX7" fmla="*/ 30726 w 1091323"/>
                <a:gd name="connsiteY7" fmla="*/ 523439 h 1073994"/>
                <a:gd name="connsiteX0" fmla="*/ 8923 w 1069520"/>
                <a:gd name="connsiteY0" fmla="*/ 523439 h 1076520"/>
                <a:gd name="connsiteX1" fmla="*/ 109761 w 1069520"/>
                <a:gd name="connsiteY1" fmla="*/ 134093 h 1076520"/>
                <a:gd name="connsiteX2" fmla="*/ 494894 w 1069520"/>
                <a:gd name="connsiteY2" fmla="*/ 1135 h 1076520"/>
                <a:gd name="connsiteX3" fmla="*/ 856320 w 1069520"/>
                <a:gd name="connsiteY3" fmla="*/ 96087 h 1076520"/>
                <a:gd name="connsiteX4" fmla="*/ 1054316 w 1069520"/>
                <a:gd name="connsiteY4" fmla="*/ 497065 h 1076520"/>
                <a:gd name="connsiteX5" fmla="*/ 608087 w 1069520"/>
                <a:gd name="connsiteY5" fmla="*/ 1071474 h 1076520"/>
                <a:gd name="connsiteX6" fmla="*/ 72847 w 1069520"/>
                <a:gd name="connsiteY6" fmla="*/ 763595 h 1076520"/>
                <a:gd name="connsiteX7" fmla="*/ 8923 w 1069520"/>
                <a:gd name="connsiteY7" fmla="*/ 523439 h 1076520"/>
                <a:gd name="connsiteX0" fmla="*/ 8923 w 1069520"/>
                <a:gd name="connsiteY0" fmla="*/ 523439 h 1076520"/>
                <a:gd name="connsiteX1" fmla="*/ 109761 w 1069520"/>
                <a:gd name="connsiteY1" fmla="*/ 134093 h 1076520"/>
                <a:gd name="connsiteX2" fmla="*/ 494894 w 1069520"/>
                <a:gd name="connsiteY2" fmla="*/ 1135 h 1076520"/>
                <a:gd name="connsiteX3" fmla="*/ 856320 w 1069520"/>
                <a:gd name="connsiteY3" fmla="*/ 96087 h 1076520"/>
                <a:gd name="connsiteX4" fmla="*/ 1054316 w 1069520"/>
                <a:gd name="connsiteY4" fmla="*/ 497065 h 1076520"/>
                <a:gd name="connsiteX5" fmla="*/ 608087 w 1069520"/>
                <a:gd name="connsiteY5" fmla="*/ 1071474 h 1076520"/>
                <a:gd name="connsiteX6" fmla="*/ 72847 w 1069520"/>
                <a:gd name="connsiteY6" fmla="*/ 763595 h 1076520"/>
                <a:gd name="connsiteX7" fmla="*/ 8923 w 1069520"/>
                <a:gd name="connsiteY7" fmla="*/ 523439 h 1076520"/>
                <a:gd name="connsiteX0" fmla="*/ 291 w 1060888"/>
                <a:gd name="connsiteY0" fmla="*/ 523439 h 1077128"/>
                <a:gd name="connsiteX1" fmla="*/ 101129 w 1060888"/>
                <a:gd name="connsiteY1" fmla="*/ 134093 h 1077128"/>
                <a:gd name="connsiteX2" fmla="*/ 486262 w 1060888"/>
                <a:gd name="connsiteY2" fmla="*/ 1135 h 1077128"/>
                <a:gd name="connsiteX3" fmla="*/ 847688 w 1060888"/>
                <a:gd name="connsiteY3" fmla="*/ 96087 h 1077128"/>
                <a:gd name="connsiteX4" fmla="*/ 1045684 w 1060888"/>
                <a:gd name="connsiteY4" fmla="*/ 497065 h 1077128"/>
                <a:gd name="connsiteX5" fmla="*/ 599455 w 1060888"/>
                <a:gd name="connsiteY5" fmla="*/ 1071474 h 1077128"/>
                <a:gd name="connsiteX6" fmla="*/ 95326 w 1060888"/>
                <a:gd name="connsiteY6" fmla="*/ 775228 h 1077128"/>
                <a:gd name="connsiteX7" fmla="*/ 291 w 1060888"/>
                <a:gd name="connsiteY7" fmla="*/ 523439 h 1077128"/>
                <a:gd name="connsiteX0" fmla="*/ 291 w 1067702"/>
                <a:gd name="connsiteY0" fmla="*/ 524506 h 1074946"/>
                <a:gd name="connsiteX1" fmla="*/ 101129 w 1067702"/>
                <a:gd name="connsiteY1" fmla="*/ 135160 h 1074946"/>
                <a:gd name="connsiteX2" fmla="*/ 486262 w 1067702"/>
                <a:gd name="connsiteY2" fmla="*/ 2202 h 1074946"/>
                <a:gd name="connsiteX3" fmla="*/ 847688 w 1067702"/>
                <a:gd name="connsiteY3" fmla="*/ 97154 h 1074946"/>
                <a:gd name="connsiteX4" fmla="*/ 1052890 w 1067702"/>
                <a:gd name="connsiteY4" fmla="*/ 604912 h 1074946"/>
                <a:gd name="connsiteX5" fmla="*/ 599455 w 1067702"/>
                <a:gd name="connsiteY5" fmla="*/ 1072541 h 1074946"/>
                <a:gd name="connsiteX6" fmla="*/ 95326 w 1067702"/>
                <a:gd name="connsiteY6" fmla="*/ 776295 h 1074946"/>
                <a:gd name="connsiteX7" fmla="*/ 291 w 1067702"/>
                <a:gd name="connsiteY7" fmla="*/ 524506 h 1074946"/>
                <a:gd name="connsiteX0" fmla="*/ 285 w 1067696"/>
                <a:gd name="connsiteY0" fmla="*/ 524506 h 1076658"/>
                <a:gd name="connsiteX1" fmla="*/ 101123 w 1067696"/>
                <a:gd name="connsiteY1" fmla="*/ 135160 h 1076658"/>
                <a:gd name="connsiteX2" fmla="*/ 486256 w 1067696"/>
                <a:gd name="connsiteY2" fmla="*/ 2202 h 1076658"/>
                <a:gd name="connsiteX3" fmla="*/ 847682 w 1067696"/>
                <a:gd name="connsiteY3" fmla="*/ 97154 h 1076658"/>
                <a:gd name="connsiteX4" fmla="*/ 1052884 w 1067696"/>
                <a:gd name="connsiteY4" fmla="*/ 604912 h 1076658"/>
                <a:gd name="connsiteX5" fmla="*/ 599449 w 1067696"/>
                <a:gd name="connsiteY5" fmla="*/ 1072541 h 1076658"/>
                <a:gd name="connsiteX6" fmla="*/ 120289 w 1067696"/>
                <a:gd name="connsiteY6" fmla="*/ 816395 h 1076658"/>
                <a:gd name="connsiteX7" fmla="*/ 285 w 1067696"/>
                <a:gd name="connsiteY7" fmla="*/ 524506 h 1076658"/>
                <a:gd name="connsiteX0" fmla="*/ 285 w 1076064"/>
                <a:gd name="connsiteY0" fmla="*/ 524496 h 1076670"/>
                <a:gd name="connsiteX1" fmla="*/ 101123 w 1076064"/>
                <a:gd name="connsiteY1" fmla="*/ 135150 h 1076670"/>
                <a:gd name="connsiteX2" fmla="*/ 486256 w 1076064"/>
                <a:gd name="connsiteY2" fmla="*/ 2192 h 1076670"/>
                <a:gd name="connsiteX3" fmla="*/ 847682 w 1076064"/>
                <a:gd name="connsiteY3" fmla="*/ 97144 h 1076670"/>
                <a:gd name="connsiteX4" fmla="*/ 1061705 w 1076064"/>
                <a:gd name="connsiteY4" fmla="*/ 604231 h 1076670"/>
                <a:gd name="connsiteX5" fmla="*/ 599449 w 1076064"/>
                <a:gd name="connsiteY5" fmla="*/ 1072531 h 1076670"/>
                <a:gd name="connsiteX6" fmla="*/ 120289 w 1076064"/>
                <a:gd name="connsiteY6" fmla="*/ 816385 h 1076670"/>
                <a:gd name="connsiteX7" fmla="*/ 285 w 1076064"/>
                <a:gd name="connsiteY7" fmla="*/ 524496 h 1076670"/>
                <a:gd name="connsiteX0" fmla="*/ 896 w 1050638"/>
                <a:gd name="connsiteY0" fmla="*/ 519016 h 1076687"/>
                <a:gd name="connsiteX1" fmla="*/ 75697 w 1050638"/>
                <a:gd name="connsiteY1" fmla="*/ 135150 h 1076687"/>
                <a:gd name="connsiteX2" fmla="*/ 460830 w 1050638"/>
                <a:gd name="connsiteY2" fmla="*/ 2192 h 1076687"/>
                <a:gd name="connsiteX3" fmla="*/ 822256 w 1050638"/>
                <a:gd name="connsiteY3" fmla="*/ 97144 h 1076687"/>
                <a:gd name="connsiteX4" fmla="*/ 1036279 w 1050638"/>
                <a:gd name="connsiteY4" fmla="*/ 604231 h 1076687"/>
                <a:gd name="connsiteX5" fmla="*/ 574023 w 1050638"/>
                <a:gd name="connsiteY5" fmla="*/ 1072531 h 1076687"/>
                <a:gd name="connsiteX6" fmla="*/ 94863 w 1050638"/>
                <a:gd name="connsiteY6" fmla="*/ 816385 h 1076687"/>
                <a:gd name="connsiteX7" fmla="*/ 896 w 1050638"/>
                <a:gd name="connsiteY7" fmla="*/ 519016 h 1076687"/>
                <a:gd name="connsiteX0" fmla="*/ 10538 w 1060280"/>
                <a:gd name="connsiteY0" fmla="*/ 519016 h 1076687"/>
                <a:gd name="connsiteX1" fmla="*/ 85339 w 1060280"/>
                <a:gd name="connsiteY1" fmla="*/ 135150 h 1076687"/>
                <a:gd name="connsiteX2" fmla="*/ 470472 w 1060280"/>
                <a:gd name="connsiteY2" fmla="*/ 2192 h 1076687"/>
                <a:gd name="connsiteX3" fmla="*/ 831898 w 1060280"/>
                <a:gd name="connsiteY3" fmla="*/ 97144 h 1076687"/>
                <a:gd name="connsiteX4" fmla="*/ 1045921 w 1060280"/>
                <a:gd name="connsiteY4" fmla="*/ 604231 h 1076687"/>
                <a:gd name="connsiteX5" fmla="*/ 583665 w 1060280"/>
                <a:gd name="connsiteY5" fmla="*/ 1072531 h 1076687"/>
                <a:gd name="connsiteX6" fmla="*/ 104505 w 1060280"/>
                <a:gd name="connsiteY6" fmla="*/ 816385 h 1076687"/>
                <a:gd name="connsiteX7" fmla="*/ 10538 w 1060280"/>
                <a:gd name="connsiteY7" fmla="*/ 519016 h 1076687"/>
                <a:gd name="connsiteX0" fmla="*/ 10538 w 1060280"/>
                <a:gd name="connsiteY0" fmla="*/ 519016 h 1076798"/>
                <a:gd name="connsiteX1" fmla="*/ 85339 w 1060280"/>
                <a:gd name="connsiteY1" fmla="*/ 135150 h 1076798"/>
                <a:gd name="connsiteX2" fmla="*/ 470472 w 1060280"/>
                <a:gd name="connsiteY2" fmla="*/ 2192 h 1076798"/>
                <a:gd name="connsiteX3" fmla="*/ 831898 w 1060280"/>
                <a:gd name="connsiteY3" fmla="*/ 97144 h 1076798"/>
                <a:gd name="connsiteX4" fmla="*/ 1045921 w 1060280"/>
                <a:gd name="connsiteY4" fmla="*/ 604231 h 1076798"/>
                <a:gd name="connsiteX5" fmla="*/ 583665 w 1060280"/>
                <a:gd name="connsiteY5" fmla="*/ 1072531 h 1076798"/>
                <a:gd name="connsiteX6" fmla="*/ 104505 w 1060280"/>
                <a:gd name="connsiteY6" fmla="*/ 816385 h 1076798"/>
                <a:gd name="connsiteX7" fmla="*/ 10538 w 1060280"/>
                <a:gd name="connsiteY7" fmla="*/ 519016 h 1076798"/>
                <a:gd name="connsiteX0" fmla="*/ 10538 w 1088650"/>
                <a:gd name="connsiteY0" fmla="*/ 517674 h 1075456"/>
                <a:gd name="connsiteX1" fmla="*/ 85339 w 1088650"/>
                <a:gd name="connsiteY1" fmla="*/ 133808 h 1075456"/>
                <a:gd name="connsiteX2" fmla="*/ 470472 w 1088650"/>
                <a:gd name="connsiteY2" fmla="*/ 850 h 1075456"/>
                <a:gd name="connsiteX3" fmla="*/ 831898 w 1088650"/>
                <a:gd name="connsiteY3" fmla="*/ 95802 h 1075456"/>
                <a:gd name="connsiteX4" fmla="*/ 1043932 w 1088650"/>
                <a:gd name="connsiteY4" fmla="*/ 435604 h 1075456"/>
                <a:gd name="connsiteX5" fmla="*/ 1045921 w 1088650"/>
                <a:gd name="connsiteY5" fmla="*/ 602889 h 1075456"/>
                <a:gd name="connsiteX6" fmla="*/ 583665 w 1088650"/>
                <a:gd name="connsiteY6" fmla="*/ 1071189 h 1075456"/>
                <a:gd name="connsiteX7" fmla="*/ 104505 w 1088650"/>
                <a:gd name="connsiteY7" fmla="*/ 815043 h 1075456"/>
                <a:gd name="connsiteX8" fmla="*/ 10538 w 1088650"/>
                <a:gd name="connsiteY8" fmla="*/ 517674 h 1075456"/>
                <a:gd name="connsiteX0" fmla="*/ 10538 w 1076597"/>
                <a:gd name="connsiteY0" fmla="*/ 517674 h 1075456"/>
                <a:gd name="connsiteX1" fmla="*/ 85339 w 1076597"/>
                <a:gd name="connsiteY1" fmla="*/ 133808 h 1075456"/>
                <a:gd name="connsiteX2" fmla="*/ 470472 w 1076597"/>
                <a:gd name="connsiteY2" fmla="*/ 850 h 1075456"/>
                <a:gd name="connsiteX3" fmla="*/ 831898 w 1076597"/>
                <a:gd name="connsiteY3" fmla="*/ 95802 h 1075456"/>
                <a:gd name="connsiteX4" fmla="*/ 1043932 w 1076597"/>
                <a:gd name="connsiteY4" fmla="*/ 435604 h 1075456"/>
                <a:gd name="connsiteX5" fmla="*/ 1045921 w 1076597"/>
                <a:gd name="connsiteY5" fmla="*/ 602889 h 1075456"/>
                <a:gd name="connsiteX6" fmla="*/ 583665 w 1076597"/>
                <a:gd name="connsiteY6" fmla="*/ 1071189 h 1075456"/>
                <a:gd name="connsiteX7" fmla="*/ 104505 w 1076597"/>
                <a:gd name="connsiteY7" fmla="*/ 815043 h 1075456"/>
                <a:gd name="connsiteX8" fmla="*/ 10538 w 1076597"/>
                <a:gd name="connsiteY8" fmla="*/ 517674 h 1075456"/>
                <a:gd name="connsiteX0" fmla="*/ 10538 w 1071420"/>
                <a:gd name="connsiteY0" fmla="*/ 517670 h 1075452"/>
                <a:gd name="connsiteX1" fmla="*/ 85339 w 1071420"/>
                <a:gd name="connsiteY1" fmla="*/ 133804 h 1075452"/>
                <a:gd name="connsiteX2" fmla="*/ 470472 w 1071420"/>
                <a:gd name="connsiteY2" fmla="*/ 846 h 1075452"/>
                <a:gd name="connsiteX3" fmla="*/ 831898 w 1071420"/>
                <a:gd name="connsiteY3" fmla="*/ 95798 h 1075452"/>
                <a:gd name="connsiteX4" fmla="*/ 1014836 w 1071420"/>
                <a:gd name="connsiteY4" fmla="*/ 434314 h 1075452"/>
                <a:gd name="connsiteX5" fmla="*/ 1045921 w 1071420"/>
                <a:gd name="connsiteY5" fmla="*/ 602885 h 1075452"/>
                <a:gd name="connsiteX6" fmla="*/ 583665 w 1071420"/>
                <a:gd name="connsiteY6" fmla="*/ 1071185 h 1075452"/>
                <a:gd name="connsiteX7" fmla="*/ 104505 w 1071420"/>
                <a:gd name="connsiteY7" fmla="*/ 815039 h 1075452"/>
                <a:gd name="connsiteX8" fmla="*/ 10538 w 1071420"/>
                <a:gd name="connsiteY8" fmla="*/ 517670 h 1075452"/>
                <a:gd name="connsiteX0" fmla="*/ 10538 w 1078400"/>
                <a:gd name="connsiteY0" fmla="*/ 517670 h 1075452"/>
                <a:gd name="connsiteX1" fmla="*/ 85339 w 1078400"/>
                <a:gd name="connsiteY1" fmla="*/ 133804 h 1075452"/>
                <a:gd name="connsiteX2" fmla="*/ 470472 w 1078400"/>
                <a:gd name="connsiteY2" fmla="*/ 846 h 1075452"/>
                <a:gd name="connsiteX3" fmla="*/ 831898 w 1078400"/>
                <a:gd name="connsiteY3" fmla="*/ 95798 h 1075452"/>
                <a:gd name="connsiteX4" fmla="*/ 1014836 w 1078400"/>
                <a:gd name="connsiteY4" fmla="*/ 434314 h 1075452"/>
                <a:gd name="connsiteX5" fmla="*/ 1045921 w 1078400"/>
                <a:gd name="connsiteY5" fmla="*/ 602885 h 1075452"/>
                <a:gd name="connsiteX6" fmla="*/ 583665 w 1078400"/>
                <a:gd name="connsiteY6" fmla="*/ 1071185 h 1075452"/>
                <a:gd name="connsiteX7" fmla="*/ 104505 w 1078400"/>
                <a:gd name="connsiteY7" fmla="*/ 815039 h 1075452"/>
                <a:gd name="connsiteX8" fmla="*/ 10538 w 1078400"/>
                <a:gd name="connsiteY8" fmla="*/ 517670 h 1075452"/>
                <a:gd name="connsiteX0" fmla="*/ 10538 w 1014836"/>
                <a:gd name="connsiteY0" fmla="*/ 517670 h 1082438"/>
                <a:gd name="connsiteX1" fmla="*/ 85339 w 1014836"/>
                <a:gd name="connsiteY1" fmla="*/ 133804 h 1082438"/>
                <a:gd name="connsiteX2" fmla="*/ 470472 w 1014836"/>
                <a:gd name="connsiteY2" fmla="*/ 846 h 1082438"/>
                <a:gd name="connsiteX3" fmla="*/ 831898 w 1014836"/>
                <a:gd name="connsiteY3" fmla="*/ 95798 h 1082438"/>
                <a:gd name="connsiteX4" fmla="*/ 1014836 w 1014836"/>
                <a:gd name="connsiteY4" fmla="*/ 434314 h 1082438"/>
                <a:gd name="connsiteX5" fmla="*/ 583665 w 1014836"/>
                <a:gd name="connsiteY5" fmla="*/ 1071185 h 1082438"/>
                <a:gd name="connsiteX6" fmla="*/ 104505 w 1014836"/>
                <a:gd name="connsiteY6" fmla="*/ 815039 h 1082438"/>
                <a:gd name="connsiteX7" fmla="*/ 10538 w 1014836"/>
                <a:gd name="connsiteY7" fmla="*/ 517670 h 1082438"/>
                <a:gd name="connsiteX0" fmla="*/ 10538 w 1014841"/>
                <a:gd name="connsiteY0" fmla="*/ 517670 h 1071196"/>
                <a:gd name="connsiteX1" fmla="*/ 85339 w 1014841"/>
                <a:gd name="connsiteY1" fmla="*/ 133804 h 1071196"/>
                <a:gd name="connsiteX2" fmla="*/ 470472 w 1014841"/>
                <a:gd name="connsiteY2" fmla="*/ 846 h 1071196"/>
                <a:gd name="connsiteX3" fmla="*/ 831898 w 1014841"/>
                <a:gd name="connsiteY3" fmla="*/ 95798 h 1071196"/>
                <a:gd name="connsiteX4" fmla="*/ 1014836 w 1014841"/>
                <a:gd name="connsiteY4" fmla="*/ 434314 h 1071196"/>
                <a:gd name="connsiteX5" fmla="*/ 826799 w 1014841"/>
                <a:gd name="connsiteY5" fmla="*/ 805603 h 1071196"/>
                <a:gd name="connsiteX6" fmla="*/ 583665 w 1014841"/>
                <a:gd name="connsiteY6" fmla="*/ 1071185 h 1071196"/>
                <a:gd name="connsiteX7" fmla="*/ 104505 w 1014841"/>
                <a:gd name="connsiteY7" fmla="*/ 815039 h 1071196"/>
                <a:gd name="connsiteX8" fmla="*/ 10538 w 1014841"/>
                <a:gd name="connsiteY8" fmla="*/ 517670 h 1071196"/>
                <a:gd name="connsiteX0" fmla="*/ 10538 w 1036560"/>
                <a:gd name="connsiteY0" fmla="*/ 517670 h 1071583"/>
                <a:gd name="connsiteX1" fmla="*/ 85339 w 1036560"/>
                <a:gd name="connsiteY1" fmla="*/ 133804 h 1071583"/>
                <a:gd name="connsiteX2" fmla="*/ 470472 w 1036560"/>
                <a:gd name="connsiteY2" fmla="*/ 846 h 1071583"/>
                <a:gd name="connsiteX3" fmla="*/ 831898 w 1036560"/>
                <a:gd name="connsiteY3" fmla="*/ 95798 h 1071583"/>
                <a:gd name="connsiteX4" fmla="*/ 1014836 w 1036560"/>
                <a:gd name="connsiteY4" fmla="*/ 434314 h 1071583"/>
                <a:gd name="connsiteX5" fmla="*/ 1000737 w 1036560"/>
                <a:gd name="connsiteY5" fmla="*/ 862371 h 1071583"/>
                <a:gd name="connsiteX6" fmla="*/ 583665 w 1036560"/>
                <a:gd name="connsiteY6" fmla="*/ 1071185 h 1071583"/>
                <a:gd name="connsiteX7" fmla="*/ 104505 w 1036560"/>
                <a:gd name="connsiteY7" fmla="*/ 815039 h 1071583"/>
                <a:gd name="connsiteX8" fmla="*/ 10538 w 1036560"/>
                <a:gd name="connsiteY8" fmla="*/ 517670 h 1071583"/>
                <a:gd name="connsiteX0" fmla="*/ 10538 w 1036560"/>
                <a:gd name="connsiteY0" fmla="*/ 517670 h 1071583"/>
                <a:gd name="connsiteX1" fmla="*/ 85339 w 1036560"/>
                <a:gd name="connsiteY1" fmla="*/ 133804 h 1071583"/>
                <a:gd name="connsiteX2" fmla="*/ 470472 w 1036560"/>
                <a:gd name="connsiteY2" fmla="*/ 846 h 1071583"/>
                <a:gd name="connsiteX3" fmla="*/ 831898 w 1036560"/>
                <a:gd name="connsiteY3" fmla="*/ 95798 h 1071583"/>
                <a:gd name="connsiteX4" fmla="*/ 1014836 w 1036560"/>
                <a:gd name="connsiteY4" fmla="*/ 434314 h 1071583"/>
                <a:gd name="connsiteX5" fmla="*/ 1000737 w 1036560"/>
                <a:gd name="connsiteY5" fmla="*/ 862371 h 1071583"/>
                <a:gd name="connsiteX6" fmla="*/ 583665 w 1036560"/>
                <a:gd name="connsiteY6" fmla="*/ 1071185 h 1071583"/>
                <a:gd name="connsiteX7" fmla="*/ 104505 w 1036560"/>
                <a:gd name="connsiteY7" fmla="*/ 815039 h 1071583"/>
                <a:gd name="connsiteX8" fmla="*/ 10538 w 1036560"/>
                <a:gd name="connsiteY8" fmla="*/ 517670 h 1071583"/>
                <a:gd name="connsiteX0" fmla="*/ 10538 w 1019748"/>
                <a:gd name="connsiteY0" fmla="*/ 517670 h 1071788"/>
                <a:gd name="connsiteX1" fmla="*/ 85339 w 1019748"/>
                <a:gd name="connsiteY1" fmla="*/ 133804 h 1071788"/>
                <a:gd name="connsiteX2" fmla="*/ 470472 w 1019748"/>
                <a:gd name="connsiteY2" fmla="*/ 846 h 1071788"/>
                <a:gd name="connsiteX3" fmla="*/ 831898 w 1019748"/>
                <a:gd name="connsiteY3" fmla="*/ 95798 h 1071788"/>
                <a:gd name="connsiteX4" fmla="*/ 1014836 w 1019748"/>
                <a:gd name="connsiteY4" fmla="*/ 434314 h 1071788"/>
                <a:gd name="connsiteX5" fmla="*/ 970715 w 1019748"/>
                <a:gd name="connsiteY5" fmla="*/ 871654 h 1071788"/>
                <a:gd name="connsiteX6" fmla="*/ 583665 w 1019748"/>
                <a:gd name="connsiteY6" fmla="*/ 1071185 h 1071788"/>
                <a:gd name="connsiteX7" fmla="*/ 104505 w 1019748"/>
                <a:gd name="connsiteY7" fmla="*/ 815039 h 1071788"/>
                <a:gd name="connsiteX8" fmla="*/ 10538 w 1019748"/>
                <a:gd name="connsiteY8" fmla="*/ 517670 h 1071788"/>
                <a:gd name="connsiteX0" fmla="*/ 2548 w 1011758"/>
                <a:gd name="connsiteY0" fmla="*/ 517670 h 1071776"/>
                <a:gd name="connsiteX1" fmla="*/ 77349 w 1011758"/>
                <a:gd name="connsiteY1" fmla="*/ 133804 h 1071776"/>
                <a:gd name="connsiteX2" fmla="*/ 462482 w 1011758"/>
                <a:gd name="connsiteY2" fmla="*/ 846 h 1071776"/>
                <a:gd name="connsiteX3" fmla="*/ 823908 w 1011758"/>
                <a:gd name="connsiteY3" fmla="*/ 95798 h 1071776"/>
                <a:gd name="connsiteX4" fmla="*/ 1006846 w 1011758"/>
                <a:gd name="connsiteY4" fmla="*/ 434314 h 1071776"/>
                <a:gd name="connsiteX5" fmla="*/ 962725 w 1011758"/>
                <a:gd name="connsiteY5" fmla="*/ 871654 h 1071776"/>
                <a:gd name="connsiteX6" fmla="*/ 575675 w 1011758"/>
                <a:gd name="connsiteY6" fmla="*/ 1071185 h 1071776"/>
                <a:gd name="connsiteX7" fmla="*/ 123723 w 1011758"/>
                <a:gd name="connsiteY7" fmla="*/ 815635 h 1071776"/>
                <a:gd name="connsiteX8" fmla="*/ 2548 w 1011758"/>
                <a:gd name="connsiteY8" fmla="*/ 517670 h 1071776"/>
                <a:gd name="connsiteX0" fmla="*/ 2548 w 1006851"/>
                <a:gd name="connsiteY0" fmla="*/ 517670 h 1071757"/>
                <a:gd name="connsiteX1" fmla="*/ 77349 w 1006851"/>
                <a:gd name="connsiteY1" fmla="*/ 133804 h 1071757"/>
                <a:gd name="connsiteX2" fmla="*/ 462482 w 1006851"/>
                <a:gd name="connsiteY2" fmla="*/ 846 h 1071757"/>
                <a:gd name="connsiteX3" fmla="*/ 823908 w 1006851"/>
                <a:gd name="connsiteY3" fmla="*/ 95798 h 1071757"/>
                <a:gd name="connsiteX4" fmla="*/ 1006846 w 1006851"/>
                <a:gd name="connsiteY4" fmla="*/ 434314 h 1071757"/>
                <a:gd name="connsiteX5" fmla="*/ 920231 w 1006851"/>
                <a:gd name="connsiteY5" fmla="*/ 870886 h 1071757"/>
                <a:gd name="connsiteX6" fmla="*/ 575675 w 1006851"/>
                <a:gd name="connsiteY6" fmla="*/ 1071185 h 1071757"/>
                <a:gd name="connsiteX7" fmla="*/ 123723 w 1006851"/>
                <a:gd name="connsiteY7" fmla="*/ 815635 h 1071757"/>
                <a:gd name="connsiteX8" fmla="*/ 2548 w 1006851"/>
                <a:gd name="connsiteY8" fmla="*/ 517670 h 1071757"/>
                <a:gd name="connsiteX0" fmla="*/ 2548 w 988369"/>
                <a:gd name="connsiteY0" fmla="*/ 517674 h 1071761"/>
                <a:gd name="connsiteX1" fmla="*/ 77349 w 988369"/>
                <a:gd name="connsiteY1" fmla="*/ 133808 h 1071761"/>
                <a:gd name="connsiteX2" fmla="*/ 462482 w 988369"/>
                <a:gd name="connsiteY2" fmla="*/ 850 h 1071761"/>
                <a:gd name="connsiteX3" fmla="*/ 823908 w 988369"/>
                <a:gd name="connsiteY3" fmla="*/ 95802 h 1071761"/>
                <a:gd name="connsiteX4" fmla="*/ 988363 w 988369"/>
                <a:gd name="connsiteY4" fmla="*/ 435724 h 1071761"/>
                <a:gd name="connsiteX5" fmla="*/ 920231 w 988369"/>
                <a:gd name="connsiteY5" fmla="*/ 870890 h 1071761"/>
                <a:gd name="connsiteX6" fmla="*/ 575675 w 988369"/>
                <a:gd name="connsiteY6" fmla="*/ 1071189 h 1071761"/>
                <a:gd name="connsiteX7" fmla="*/ 123723 w 988369"/>
                <a:gd name="connsiteY7" fmla="*/ 815639 h 1071761"/>
                <a:gd name="connsiteX8" fmla="*/ 2548 w 988369"/>
                <a:gd name="connsiteY8" fmla="*/ 517674 h 1071761"/>
                <a:gd name="connsiteX0" fmla="*/ 6957 w 967031"/>
                <a:gd name="connsiteY0" fmla="*/ 506382 h 1071761"/>
                <a:gd name="connsiteX1" fmla="*/ 56011 w 967031"/>
                <a:gd name="connsiteY1" fmla="*/ 133808 h 1071761"/>
                <a:gd name="connsiteX2" fmla="*/ 441144 w 967031"/>
                <a:gd name="connsiteY2" fmla="*/ 850 h 1071761"/>
                <a:gd name="connsiteX3" fmla="*/ 802570 w 967031"/>
                <a:gd name="connsiteY3" fmla="*/ 95802 h 1071761"/>
                <a:gd name="connsiteX4" fmla="*/ 967025 w 967031"/>
                <a:gd name="connsiteY4" fmla="*/ 435724 h 1071761"/>
                <a:gd name="connsiteX5" fmla="*/ 898893 w 967031"/>
                <a:gd name="connsiteY5" fmla="*/ 870890 h 1071761"/>
                <a:gd name="connsiteX6" fmla="*/ 554337 w 967031"/>
                <a:gd name="connsiteY6" fmla="*/ 1071189 h 1071761"/>
                <a:gd name="connsiteX7" fmla="*/ 102385 w 967031"/>
                <a:gd name="connsiteY7" fmla="*/ 815639 h 1071761"/>
                <a:gd name="connsiteX8" fmla="*/ 6957 w 967031"/>
                <a:gd name="connsiteY8" fmla="*/ 506382 h 1071761"/>
                <a:gd name="connsiteX0" fmla="*/ 6957 w 970021"/>
                <a:gd name="connsiteY0" fmla="*/ 506382 h 1071514"/>
                <a:gd name="connsiteX1" fmla="*/ 56011 w 970021"/>
                <a:gd name="connsiteY1" fmla="*/ 133808 h 1071514"/>
                <a:gd name="connsiteX2" fmla="*/ 441144 w 970021"/>
                <a:gd name="connsiteY2" fmla="*/ 850 h 1071514"/>
                <a:gd name="connsiteX3" fmla="*/ 802570 w 970021"/>
                <a:gd name="connsiteY3" fmla="*/ 95802 h 1071514"/>
                <a:gd name="connsiteX4" fmla="*/ 967025 w 970021"/>
                <a:gd name="connsiteY4" fmla="*/ 435724 h 1071514"/>
                <a:gd name="connsiteX5" fmla="*/ 917756 w 970021"/>
                <a:gd name="connsiteY5" fmla="*/ 858790 h 1071514"/>
                <a:gd name="connsiteX6" fmla="*/ 554337 w 970021"/>
                <a:gd name="connsiteY6" fmla="*/ 1071189 h 1071514"/>
                <a:gd name="connsiteX7" fmla="*/ 102385 w 970021"/>
                <a:gd name="connsiteY7" fmla="*/ 815639 h 1071514"/>
                <a:gd name="connsiteX8" fmla="*/ 6957 w 970021"/>
                <a:gd name="connsiteY8" fmla="*/ 506382 h 1071514"/>
                <a:gd name="connsiteX0" fmla="*/ 6957 w 970021"/>
                <a:gd name="connsiteY0" fmla="*/ 506382 h 1071514"/>
                <a:gd name="connsiteX1" fmla="*/ 56011 w 970021"/>
                <a:gd name="connsiteY1" fmla="*/ 133808 h 1071514"/>
                <a:gd name="connsiteX2" fmla="*/ 441144 w 970021"/>
                <a:gd name="connsiteY2" fmla="*/ 850 h 1071514"/>
                <a:gd name="connsiteX3" fmla="*/ 802570 w 970021"/>
                <a:gd name="connsiteY3" fmla="*/ 95802 h 1071514"/>
                <a:gd name="connsiteX4" fmla="*/ 967025 w 970021"/>
                <a:gd name="connsiteY4" fmla="*/ 435724 h 1071514"/>
                <a:gd name="connsiteX5" fmla="*/ 917756 w 970021"/>
                <a:gd name="connsiteY5" fmla="*/ 858790 h 1071514"/>
                <a:gd name="connsiteX6" fmla="*/ 554337 w 970021"/>
                <a:gd name="connsiteY6" fmla="*/ 1071189 h 1071514"/>
                <a:gd name="connsiteX7" fmla="*/ 102385 w 970021"/>
                <a:gd name="connsiteY7" fmla="*/ 815639 h 1071514"/>
                <a:gd name="connsiteX8" fmla="*/ 6957 w 970021"/>
                <a:gd name="connsiteY8" fmla="*/ 506382 h 1071514"/>
                <a:gd name="connsiteX0" fmla="*/ 4372 w 967436"/>
                <a:gd name="connsiteY0" fmla="*/ 506382 h 1071514"/>
                <a:gd name="connsiteX1" fmla="*/ 53426 w 967436"/>
                <a:gd name="connsiteY1" fmla="*/ 133808 h 1071514"/>
                <a:gd name="connsiteX2" fmla="*/ 438559 w 967436"/>
                <a:gd name="connsiteY2" fmla="*/ 850 h 1071514"/>
                <a:gd name="connsiteX3" fmla="*/ 799985 w 967436"/>
                <a:gd name="connsiteY3" fmla="*/ 95802 h 1071514"/>
                <a:gd name="connsiteX4" fmla="*/ 964440 w 967436"/>
                <a:gd name="connsiteY4" fmla="*/ 435724 h 1071514"/>
                <a:gd name="connsiteX5" fmla="*/ 915171 w 967436"/>
                <a:gd name="connsiteY5" fmla="*/ 858790 h 1071514"/>
                <a:gd name="connsiteX6" fmla="*/ 551752 w 967436"/>
                <a:gd name="connsiteY6" fmla="*/ 1071189 h 1071514"/>
                <a:gd name="connsiteX7" fmla="*/ 99800 w 967436"/>
                <a:gd name="connsiteY7" fmla="*/ 815639 h 1071514"/>
                <a:gd name="connsiteX8" fmla="*/ 4372 w 967436"/>
                <a:gd name="connsiteY8" fmla="*/ 506382 h 1071514"/>
                <a:gd name="connsiteX0" fmla="*/ 9092 w 972156"/>
                <a:gd name="connsiteY0" fmla="*/ 506382 h 1071571"/>
                <a:gd name="connsiteX1" fmla="*/ 58146 w 972156"/>
                <a:gd name="connsiteY1" fmla="*/ 133808 h 1071571"/>
                <a:gd name="connsiteX2" fmla="*/ 443279 w 972156"/>
                <a:gd name="connsiteY2" fmla="*/ 850 h 1071571"/>
                <a:gd name="connsiteX3" fmla="*/ 804705 w 972156"/>
                <a:gd name="connsiteY3" fmla="*/ 95802 h 1071571"/>
                <a:gd name="connsiteX4" fmla="*/ 969160 w 972156"/>
                <a:gd name="connsiteY4" fmla="*/ 435724 h 1071571"/>
                <a:gd name="connsiteX5" fmla="*/ 919891 w 972156"/>
                <a:gd name="connsiteY5" fmla="*/ 858790 h 1071571"/>
                <a:gd name="connsiteX6" fmla="*/ 556472 w 972156"/>
                <a:gd name="connsiteY6" fmla="*/ 1071189 h 1071571"/>
                <a:gd name="connsiteX7" fmla="*/ 133665 w 972156"/>
                <a:gd name="connsiteY7" fmla="*/ 811759 h 1071571"/>
                <a:gd name="connsiteX8" fmla="*/ 9092 w 972156"/>
                <a:gd name="connsiteY8" fmla="*/ 506382 h 1071571"/>
                <a:gd name="connsiteX0" fmla="*/ 9092 w 972156"/>
                <a:gd name="connsiteY0" fmla="*/ 506382 h 1071571"/>
                <a:gd name="connsiteX1" fmla="*/ 58146 w 972156"/>
                <a:gd name="connsiteY1" fmla="*/ 133808 h 1071571"/>
                <a:gd name="connsiteX2" fmla="*/ 443279 w 972156"/>
                <a:gd name="connsiteY2" fmla="*/ 850 h 1071571"/>
                <a:gd name="connsiteX3" fmla="*/ 804705 w 972156"/>
                <a:gd name="connsiteY3" fmla="*/ 95802 h 1071571"/>
                <a:gd name="connsiteX4" fmla="*/ 969160 w 972156"/>
                <a:gd name="connsiteY4" fmla="*/ 435724 h 1071571"/>
                <a:gd name="connsiteX5" fmla="*/ 919891 w 972156"/>
                <a:gd name="connsiteY5" fmla="*/ 858790 h 1071571"/>
                <a:gd name="connsiteX6" fmla="*/ 556472 w 972156"/>
                <a:gd name="connsiteY6" fmla="*/ 1071189 h 1071571"/>
                <a:gd name="connsiteX7" fmla="*/ 133665 w 972156"/>
                <a:gd name="connsiteY7" fmla="*/ 811759 h 1071571"/>
                <a:gd name="connsiteX8" fmla="*/ 9092 w 972156"/>
                <a:gd name="connsiteY8" fmla="*/ 506382 h 1071571"/>
                <a:gd name="connsiteX0" fmla="*/ 9092 w 969185"/>
                <a:gd name="connsiteY0" fmla="*/ 506382 h 1071427"/>
                <a:gd name="connsiteX1" fmla="*/ 58146 w 969185"/>
                <a:gd name="connsiteY1" fmla="*/ 133808 h 1071427"/>
                <a:gd name="connsiteX2" fmla="*/ 443279 w 969185"/>
                <a:gd name="connsiteY2" fmla="*/ 850 h 1071427"/>
                <a:gd name="connsiteX3" fmla="*/ 804705 w 969185"/>
                <a:gd name="connsiteY3" fmla="*/ 95802 h 1071427"/>
                <a:gd name="connsiteX4" fmla="*/ 969160 w 969185"/>
                <a:gd name="connsiteY4" fmla="*/ 435724 h 1071427"/>
                <a:gd name="connsiteX5" fmla="*/ 906097 w 969185"/>
                <a:gd name="connsiteY5" fmla="*/ 849859 h 1071427"/>
                <a:gd name="connsiteX6" fmla="*/ 556472 w 969185"/>
                <a:gd name="connsiteY6" fmla="*/ 1071189 h 1071427"/>
                <a:gd name="connsiteX7" fmla="*/ 133665 w 969185"/>
                <a:gd name="connsiteY7" fmla="*/ 811759 h 1071427"/>
                <a:gd name="connsiteX8" fmla="*/ 9092 w 969185"/>
                <a:gd name="connsiteY8" fmla="*/ 506382 h 1071427"/>
                <a:gd name="connsiteX0" fmla="*/ 9092 w 972595"/>
                <a:gd name="connsiteY0" fmla="*/ 506382 h 1071427"/>
                <a:gd name="connsiteX1" fmla="*/ 58146 w 972595"/>
                <a:gd name="connsiteY1" fmla="*/ 133808 h 1071427"/>
                <a:gd name="connsiteX2" fmla="*/ 443279 w 972595"/>
                <a:gd name="connsiteY2" fmla="*/ 850 h 1071427"/>
                <a:gd name="connsiteX3" fmla="*/ 804705 w 972595"/>
                <a:gd name="connsiteY3" fmla="*/ 95802 h 1071427"/>
                <a:gd name="connsiteX4" fmla="*/ 969160 w 972595"/>
                <a:gd name="connsiteY4" fmla="*/ 435724 h 1071427"/>
                <a:gd name="connsiteX5" fmla="*/ 906097 w 972595"/>
                <a:gd name="connsiteY5" fmla="*/ 849859 h 1071427"/>
                <a:gd name="connsiteX6" fmla="*/ 556472 w 972595"/>
                <a:gd name="connsiteY6" fmla="*/ 1071189 h 1071427"/>
                <a:gd name="connsiteX7" fmla="*/ 133665 w 972595"/>
                <a:gd name="connsiteY7" fmla="*/ 811759 h 1071427"/>
                <a:gd name="connsiteX8" fmla="*/ 9092 w 972595"/>
                <a:gd name="connsiteY8" fmla="*/ 506382 h 1071427"/>
                <a:gd name="connsiteX0" fmla="*/ 9092 w 977148"/>
                <a:gd name="connsiteY0" fmla="*/ 506381 h 1071426"/>
                <a:gd name="connsiteX1" fmla="*/ 58146 w 977148"/>
                <a:gd name="connsiteY1" fmla="*/ 133807 h 1071426"/>
                <a:gd name="connsiteX2" fmla="*/ 443279 w 977148"/>
                <a:gd name="connsiteY2" fmla="*/ 849 h 1071426"/>
                <a:gd name="connsiteX3" fmla="*/ 804705 w 977148"/>
                <a:gd name="connsiteY3" fmla="*/ 95801 h 1071426"/>
                <a:gd name="connsiteX4" fmla="*/ 975461 w 977148"/>
                <a:gd name="connsiteY4" fmla="*/ 435243 h 1071426"/>
                <a:gd name="connsiteX5" fmla="*/ 906097 w 977148"/>
                <a:gd name="connsiteY5" fmla="*/ 849858 h 1071426"/>
                <a:gd name="connsiteX6" fmla="*/ 556472 w 977148"/>
                <a:gd name="connsiteY6" fmla="*/ 1071188 h 1071426"/>
                <a:gd name="connsiteX7" fmla="*/ 133665 w 977148"/>
                <a:gd name="connsiteY7" fmla="*/ 811758 h 1071426"/>
                <a:gd name="connsiteX8" fmla="*/ 9092 w 977148"/>
                <a:gd name="connsiteY8" fmla="*/ 506381 h 107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7148" h="1071426">
                  <a:moveTo>
                    <a:pt x="9092" y="506381"/>
                  </a:moveTo>
                  <a:cubicBezTo>
                    <a:pt x="-3495" y="393389"/>
                    <a:pt x="-14218" y="218062"/>
                    <a:pt x="58146" y="133807"/>
                  </a:cubicBezTo>
                  <a:cubicBezTo>
                    <a:pt x="130510" y="49552"/>
                    <a:pt x="318853" y="7183"/>
                    <a:pt x="443279" y="849"/>
                  </a:cubicBezTo>
                  <a:cubicBezTo>
                    <a:pt x="567705" y="-5485"/>
                    <a:pt x="716008" y="23402"/>
                    <a:pt x="804705" y="95801"/>
                  </a:cubicBezTo>
                  <a:cubicBezTo>
                    <a:pt x="893402" y="168200"/>
                    <a:pt x="976311" y="316942"/>
                    <a:pt x="975461" y="435243"/>
                  </a:cubicBezTo>
                  <a:cubicBezTo>
                    <a:pt x="974611" y="553544"/>
                    <a:pt x="996219" y="685772"/>
                    <a:pt x="906097" y="849858"/>
                  </a:cubicBezTo>
                  <a:cubicBezTo>
                    <a:pt x="834235" y="956003"/>
                    <a:pt x="685211" y="1077538"/>
                    <a:pt x="556472" y="1071188"/>
                  </a:cubicBezTo>
                  <a:cubicBezTo>
                    <a:pt x="427733" y="1064838"/>
                    <a:pt x="240591" y="886058"/>
                    <a:pt x="133665" y="811758"/>
                  </a:cubicBezTo>
                  <a:cubicBezTo>
                    <a:pt x="26739" y="737458"/>
                    <a:pt x="21679" y="619373"/>
                    <a:pt x="9092" y="506381"/>
                  </a:cubicBezTo>
                  <a:close/>
                </a:path>
              </a:pathLst>
            </a:custGeom>
            <a:solidFill>
              <a:srgbClr val="E3A74F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88900" dir="5400000" sx="93000" sy="93000" algn="t" rotWithShape="0">
                <a:sysClr val="windowText" lastClr="000000">
                  <a:alpha val="26000"/>
                </a:sysClr>
              </a:outerShdw>
            </a:effectLst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C47F035C-ACA6-4CFE-8FF3-6F0EE5D13DCE}"/>
                </a:ext>
              </a:extLst>
            </p:cNvPr>
            <p:cNvGrpSpPr/>
            <p:nvPr/>
          </p:nvGrpSpPr>
          <p:grpSpPr>
            <a:xfrm flipH="1">
              <a:off x="6584518" y="5380791"/>
              <a:ext cx="599669" cy="1005618"/>
              <a:chOff x="2121620" y="3769278"/>
              <a:chExt cx="639041" cy="1071640"/>
            </a:xfrm>
            <a:pattFill prst="dotGrid">
              <a:fgClr>
                <a:srgbClr val="5B9BD5">
                  <a:lumMod val="40000"/>
                  <a:lumOff val="60000"/>
                </a:srgbClr>
              </a:fgClr>
              <a:bgClr>
                <a:srgbClr val="E8E3E5"/>
              </a:bgClr>
            </a:pattFill>
          </p:grpSpPr>
          <p:sp>
            <p:nvSpPr>
              <p:cNvPr id="92" name="Freeform: Shape 205">
                <a:extLst>
                  <a:ext uri="{FF2B5EF4-FFF2-40B4-BE49-F238E27FC236}">
                    <a16:creationId xmlns:a16="http://schemas.microsoft.com/office/drawing/2014/main" id="{C25826C9-1AE8-40B3-8F8D-C410C7A59DC1}"/>
                  </a:ext>
                </a:extLst>
              </p:cNvPr>
              <p:cNvSpPr/>
              <p:nvPr/>
            </p:nvSpPr>
            <p:spPr>
              <a:xfrm rot="21046209" flipH="1">
                <a:off x="2121620" y="4501796"/>
                <a:ext cx="326666" cy="339122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E3A74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206">
                <a:extLst>
                  <a:ext uri="{FF2B5EF4-FFF2-40B4-BE49-F238E27FC236}">
                    <a16:creationId xmlns:a16="http://schemas.microsoft.com/office/drawing/2014/main" id="{7526155A-4513-4B4A-93BF-5282C4884A5E}"/>
                  </a:ext>
                </a:extLst>
              </p:cNvPr>
              <p:cNvSpPr/>
              <p:nvPr/>
            </p:nvSpPr>
            <p:spPr>
              <a:xfrm rot="1002476">
                <a:off x="2365168" y="3769278"/>
                <a:ext cx="395493" cy="873301"/>
              </a:xfrm>
              <a:custGeom>
                <a:avLst/>
                <a:gdLst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170940 w 170940"/>
                  <a:gd name="connsiteY0" fmla="*/ 0 h 514350"/>
                  <a:gd name="connsiteX1" fmla="*/ 0 w 170940"/>
                  <a:gd name="connsiteY1" fmla="*/ 475832 h 514350"/>
                  <a:gd name="connsiteX2" fmla="*/ 132840 w 170940"/>
                  <a:gd name="connsiteY2" fmla="*/ 514350 h 514350"/>
                  <a:gd name="connsiteX3" fmla="*/ 170940 w 170940"/>
                  <a:gd name="connsiteY3" fmla="*/ 0 h 514350"/>
                  <a:gd name="connsiteX0" fmla="*/ 170940 w 170940"/>
                  <a:gd name="connsiteY0" fmla="*/ 0 h 488858"/>
                  <a:gd name="connsiteX1" fmla="*/ 0 w 170940"/>
                  <a:gd name="connsiteY1" fmla="*/ 475832 h 488858"/>
                  <a:gd name="connsiteX2" fmla="*/ 106543 w 170940"/>
                  <a:gd name="connsiteY2" fmla="*/ 488858 h 488858"/>
                  <a:gd name="connsiteX3" fmla="*/ 170940 w 170940"/>
                  <a:gd name="connsiteY3" fmla="*/ 0 h 488858"/>
                  <a:gd name="connsiteX0" fmla="*/ 170940 w 215592"/>
                  <a:gd name="connsiteY0" fmla="*/ 26726 h 515584"/>
                  <a:gd name="connsiteX1" fmla="*/ 0 w 215592"/>
                  <a:gd name="connsiteY1" fmla="*/ 502558 h 515584"/>
                  <a:gd name="connsiteX2" fmla="*/ 106543 w 215592"/>
                  <a:gd name="connsiteY2" fmla="*/ 515584 h 515584"/>
                  <a:gd name="connsiteX3" fmla="*/ 170940 w 215592"/>
                  <a:gd name="connsiteY3" fmla="*/ 26726 h 515584"/>
                  <a:gd name="connsiteX0" fmla="*/ 170940 w 205371"/>
                  <a:gd name="connsiteY0" fmla="*/ 11755 h 500613"/>
                  <a:gd name="connsiteX1" fmla="*/ 0 w 205371"/>
                  <a:gd name="connsiteY1" fmla="*/ 487587 h 500613"/>
                  <a:gd name="connsiteX2" fmla="*/ 106543 w 205371"/>
                  <a:gd name="connsiteY2" fmla="*/ 500613 h 500613"/>
                  <a:gd name="connsiteX3" fmla="*/ 170940 w 205371"/>
                  <a:gd name="connsiteY3" fmla="*/ 11755 h 50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371" h="500613">
                    <a:moveTo>
                      <a:pt x="170940" y="11755"/>
                    </a:moveTo>
                    <a:cubicBezTo>
                      <a:pt x="72640" y="98098"/>
                      <a:pt x="50800" y="320899"/>
                      <a:pt x="0" y="487587"/>
                    </a:cubicBezTo>
                    <a:cubicBezTo>
                      <a:pt x="57150" y="473299"/>
                      <a:pt x="49393" y="476801"/>
                      <a:pt x="106543" y="500613"/>
                    </a:cubicBezTo>
                    <a:cubicBezTo>
                      <a:pt x="128009" y="337660"/>
                      <a:pt x="269240" y="-74588"/>
                      <a:pt x="170940" y="11755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7" name="Freeform: Shape 178">
              <a:extLst>
                <a:ext uri="{FF2B5EF4-FFF2-40B4-BE49-F238E27FC236}">
                  <a16:creationId xmlns:a16="http://schemas.microsoft.com/office/drawing/2014/main" id="{203D70BF-2BA0-4763-849D-59F041E74CFD}"/>
                </a:ext>
              </a:extLst>
            </p:cNvPr>
            <p:cNvSpPr/>
            <p:nvPr/>
          </p:nvSpPr>
          <p:spPr>
            <a:xfrm rot="21046209" flipH="1">
              <a:off x="5460027" y="6156159"/>
              <a:ext cx="306541" cy="318230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3A74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179">
              <a:extLst>
                <a:ext uri="{FF2B5EF4-FFF2-40B4-BE49-F238E27FC236}">
                  <a16:creationId xmlns:a16="http://schemas.microsoft.com/office/drawing/2014/main" id="{537EDFEA-5605-4406-99F1-6DAD8B54EC58}"/>
                </a:ext>
              </a:extLst>
            </p:cNvPr>
            <p:cNvSpPr/>
            <p:nvPr/>
          </p:nvSpPr>
          <p:spPr>
            <a:xfrm rot="479447">
              <a:off x="5624709" y="5443777"/>
              <a:ext cx="389598" cy="809749"/>
            </a:xfrm>
            <a:custGeom>
              <a:avLst/>
              <a:gdLst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170940 w 170940"/>
                <a:gd name="connsiteY0" fmla="*/ 0 h 514350"/>
                <a:gd name="connsiteX1" fmla="*/ 0 w 170940"/>
                <a:gd name="connsiteY1" fmla="*/ 475832 h 514350"/>
                <a:gd name="connsiteX2" fmla="*/ 132840 w 170940"/>
                <a:gd name="connsiteY2" fmla="*/ 514350 h 514350"/>
                <a:gd name="connsiteX3" fmla="*/ 170940 w 170940"/>
                <a:gd name="connsiteY3" fmla="*/ 0 h 514350"/>
                <a:gd name="connsiteX0" fmla="*/ 170940 w 170940"/>
                <a:gd name="connsiteY0" fmla="*/ 0 h 488858"/>
                <a:gd name="connsiteX1" fmla="*/ 0 w 170940"/>
                <a:gd name="connsiteY1" fmla="*/ 475832 h 488858"/>
                <a:gd name="connsiteX2" fmla="*/ 106543 w 170940"/>
                <a:gd name="connsiteY2" fmla="*/ 488858 h 488858"/>
                <a:gd name="connsiteX3" fmla="*/ 170940 w 170940"/>
                <a:gd name="connsiteY3" fmla="*/ 0 h 488858"/>
                <a:gd name="connsiteX0" fmla="*/ 170940 w 171111"/>
                <a:gd name="connsiteY0" fmla="*/ 0 h 488858"/>
                <a:gd name="connsiteX1" fmla="*/ 0 w 171111"/>
                <a:gd name="connsiteY1" fmla="*/ 475832 h 488858"/>
                <a:gd name="connsiteX2" fmla="*/ 106543 w 171111"/>
                <a:gd name="connsiteY2" fmla="*/ 488858 h 488858"/>
                <a:gd name="connsiteX3" fmla="*/ 170940 w 171111"/>
                <a:gd name="connsiteY3" fmla="*/ 0 h 488858"/>
                <a:gd name="connsiteX0" fmla="*/ 170940 w 215592"/>
                <a:gd name="connsiteY0" fmla="*/ 26726 h 515584"/>
                <a:gd name="connsiteX1" fmla="*/ 0 w 215592"/>
                <a:gd name="connsiteY1" fmla="*/ 502558 h 515584"/>
                <a:gd name="connsiteX2" fmla="*/ 106543 w 215592"/>
                <a:gd name="connsiteY2" fmla="*/ 515584 h 515584"/>
                <a:gd name="connsiteX3" fmla="*/ 170940 w 215592"/>
                <a:gd name="connsiteY3" fmla="*/ 26726 h 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592" h="515584">
                  <a:moveTo>
                    <a:pt x="170940" y="26726"/>
                  </a:moveTo>
                  <a:cubicBezTo>
                    <a:pt x="48703" y="169601"/>
                    <a:pt x="50800" y="335870"/>
                    <a:pt x="0" y="502558"/>
                  </a:cubicBezTo>
                  <a:cubicBezTo>
                    <a:pt x="57150" y="488270"/>
                    <a:pt x="49393" y="491772"/>
                    <a:pt x="106543" y="515584"/>
                  </a:cubicBezTo>
                  <a:cubicBezTo>
                    <a:pt x="128009" y="352631"/>
                    <a:pt x="293177" y="-116149"/>
                    <a:pt x="170940" y="26726"/>
                  </a:cubicBezTo>
                  <a:close/>
                </a:path>
              </a:pathLst>
            </a:custGeom>
            <a:pattFill prst="dotGrid">
              <a:fgClr>
                <a:srgbClr val="5B9BD5">
                  <a:lumMod val="40000"/>
                  <a:lumOff val="60000"/>
                </a:srgbClr>
              </a:fgClr>
              <a:bgClr>
                <a:srgbClr val="E8E3E5"/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9" name="Picture 4" descr="Image result for rectangular eyeglass frames flat art">
              <a:extLst>
                <a:ext uri="{FF2B5EF4-FFF2-40B4-BE49-F238E27FC236}">
                  <a16:creationId xmlns:a16="http://schemas.microsoft.com/office/drawing/2014/main" id="{94726D94-0E2F-4DF9-B856-AC13B82E04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10000" b="98000" l="3858" r="96142">
                          <a14:foregroundMark x1="4154" y1="20667" x2="4154" y2="20667"/>
                          <a14:foregroundMark x1="27893" y1="98000" x2="27893" y2="98000"/>
                          <a14:foregroundMark x1="83680" y1="95333" x2="83680" y2="95333"/>
                          <a14:foregroundMark x1="96142" y1="19333" x2="96142" y2="19333"/>
                        </a14:backgroundRemoval>
                      </a14:imgEffect>
                      <a14:imgEffect>
                        <a14:colorTemperature colorTemp="11200"/>
                      </a14:imgEffect>
                      <a14:imgEffect>
                        <a14:brightnessContrast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7555" y="4520499"/>
              <a:ext cx="979676" cy="2711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930EF0D3-77E5-4531-986F-B25E70DC7FC2}"/>
                </a:ext>
              </a:extLst>
            </p:cNvPr>
            <p:cNvGrpSpPr/>
            <p:nvPr/>
          </p:nvGrpSpPr>
          <p:grpSpPr>
            <a:xfrm>
              <a:off x="6361677" y="4559464"/>
              <a:ext cx="292329" cy="186785"/>
              <a:chOff x="2292924" y="1146401"/>
              <a:chExt cx="366419" cy="234125"/>
            </a:xfrm>
          </p:grpSpPr>
          <p:sp>
            <p:nvSpPr>
              <p:cNvPr id="86" name="Oval 5">
                <a:extLst>
                  <a:ext uri="{FF2B5EF4-FFF2-40B4-BE49-F238E27FC236}">
                    <a16:creationId xmlns:a16="http://schemas.microsoft.com/office/drawing/2014/main" id="{FFE1F0AF-6641-4DE3-973D-5E034D187BF4}"/>
                  </a:ext>
                </a:extLst>
              </p:cNvPr>
              <p:cNvSpPr/>
              <p:nvPr/>
            </p:nvSpPr>
            <p:spPr>
              <a:xfrm rot="21265117" flipH="1">
                <a:off x="2292924" y="1146401"/>
                <a:ext cx="335070" cy="146702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Oval 4">
                <a:extLst>
                  <a:ext uri="{FF2B5EF4-FFF2-40B4-BE49-F238E27FC236}">
                    <a16:creationId xmlns:a16="http://schemas.microsoft.com/office/drawing/2014/main" id="{8A0B4466-8362-4822-8A50-3AC49B3B153F}"/>
                  </a:ext>
                </a:extLst>
              </p:cNvPr>
              <p:cNvSpPr/>
              <p:nvPr/>
            </p:nvSpPr>
            <p:spPr>
              <a:xfrm rot="21467118" flipH="1">
                <a:off x="2296059" y="1168252"/>
                <a:ext cx="363284" cy="212274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53184748-9A9B-443C-9BB0-804E04469FC9}"/>
                  </a:ext>
                </a:extLst>
              </p:cNvPr>
              <p:cNvSpPr/>
              <p:nvPr/>
            </p:nvSpPr>
            <p:spPr>
              <a:xfrm rot="1695153" flipH="1">
                <a:off x="2351497" y="1176611"/>
                <a:ext cx="202343" cy="202344"/>
              </a:xfrm>
              <a:prstGeom prst="ellipse">
                <a:avLst/>
              </a:prstGeom>
              <a:solidFill>
                <a:srgbClr val="573D2A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7B266C81-5905-444A-BFB1-FCF61DBC46CB}"/>
                  </a:ext>
                </a:extLst>
              </p:cNvPr>
              <p:cNvSpPr/>
              <p:nvPr/>
            </p:nvSpPr>
            <p:spPr>
              <a:xfrm rot="1695153" flipH="1">
                <a:off x="2344354" y="1205005"/>
                <a:ext cx="161996" cy="161997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739413A0-1E7F-4279-8D03-AE0D1032FCF2}"/>
                  </a:ext>
                </a:extLst>
              </p:cNvPr>
              <p:cNvSpPr/>
              <p:nvPr/>
            </p:nvSpPr>
            <p:spPr>
              <a:xfrm rot="1695153" flipH="1">
                <a:off x="2375391" y="1208573"/>
                <a:ext cx="91974" cy="91974"/>
              </a:xfrm>
              <a:prstGeom prst="ellipse">
                <a:avLst/>
              </a:prstGeom>
              <a:solidFill>
                <a:srgbClr val="F9E58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7A69B206-8F0D-4256-A562-F3C4D9854DFD}"/>
                  </a:ext>
                </a:extLst>
              </p:cNvPr>
              <p:cNvSpPr/>
              <p:nvPr/>
            </p:nvSpPr>
            <p:spPr>
              <a:xfrm rot="1695153" flipH="1">
                <a:off x="2365109" y="1240325"/>
                <a:ext cx="64380" cy="5989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7CE83A53-12C8-4416-A66D-1498158748F0}"/>
                </a:ext>
              </a:extLst>
            </p:cNvPr>
            <p:cNvGrpSpPr/>
            <p:nvPr/>
          </p:nvGrpSpPr>
          <p:grpSpPr>
            <a:xfrm>
              <a:off x="5876902" y="4565049"/>
              <a:ext cx="292329" cy="186785"/>
              <a:chOff x="2292924" y="1146401"/>
              <a:chExt cx="366419" cy="234125"/>
            </a:xfrm>
          </p:grpSpPr>
          <p:sp>
            <p:nvSpPr>
              <p:cNvPr id="80" name="Oval 5">
                <a:extLst>
                  <a:ext uri="{FF2B5EF4-FFF2-40B4-BE49-F238E27FC236}">
                    <a16:creationId xmlns:a16="http://schemas.microsoft.com/office/drawing/2014/main" id="{28F9B97E-E32A-4CDB-8122-19F9845304F3}"/>
                  </a:ext>
                </a:extLst>
              </p:cNvPr>
              <p:cNvSpPr/>
              <p:nvPr/>
            </p:nvSpPr>
            <p:spPr>
              <a:xfrm rot="21265117" flipH="1">
                <a:off x="2292924" y="1146401"/>
                <a:ext cx="335070" cy="146702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" name="Oval 4">
                <a:extLst>
                  <a:ext uri="{FF2B5EF4-FFF2-40B4-BE49-F238E27FC236}">
                    <a16:creationId xmlns:a16="http://schemas.microsoft.com/office/drawing/2014/main" id="{23C635AB-9037-4180-B5A5-81997F1AD448}"/>
                  </a:ext>
                </a:extLst>
              </p:cNvPr>
              <p:cNvSpPr/>
              <p:nvPr/>
            </p:nvSpPr>
            <p:spPr>
              <a:xfrm rot="21467118" flipH="1">
                <a:off x="2296059" y="1168252"/>
                <a:ext cx="363284" cy="212274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8A5DB660-6755-4B6D-8DF0-3B4459435676}"/>
                  </a:ext>
                </a:extLst>
              </p:cNvPr>
              <p:cNvSpPr/>
              <p:nvPr/>
            </p:nvSpPr>
            <p:spPr>
              <a:xfrm rot="1695153" flipH="1">
                <a:off x="2351497" y="1176611"/>
                <a:ext cx="202343" cy="202344"/>
              </a:xfrm>
              <a:prstGeom prst="ellipse">
                <a:avLst/>
              </a:prstGeom>
              <a:solidFill>
                <a:srgbClr val="573D2A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C8707F42-8E5E-4247-AA8A-C645823D06DF}"/>
                  </a:ext>
                </a:extLst>
              </p:cNvPr>
              <p:cNvSpPr/>
              <p:nvPr/>
            </p:nvSpPr>
            <p:spPr>
              <a:xfrm rot="1695153" flipH="1">
                <a:off x="2344354" y="1205005"/>
                <a:ext cx="161996" cy="161997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FB2E1A85-1B1D-4CCC-93A8-A94E13D9897D}"/>
                  </a:ext>
                </a:extLst>
              </p:cNvPr>
              <p:cNvSpPr/>
              <p:nvPr/>
            </p:nvSpPr>
            <p:spPr>
              <a:xfrm rot="1695153" flipH="1">
                <a:off x="2375391" y="1208573"/>
                <a:ext cx="91974" cy="91974"/>
              </a:xfrm>
              <a:prstGeom prst="ellipse">
                <a:avLst/>
              </a:prstGeom>
              <a:solidFill>
                <a:srgbClr val="F9E58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37E85253-CABF-496E-9EA3-39D2737F2DFF}"/>
                  </a:ext>
                </a:extLst>
              </p:cNvPr>
              <p:cNvSpPr/>
              <p:nvPr/>
            </p:nvSpPr>
            <p:spPr>
              <a:xfrm rot="1695153" flipH="1">
                <a:off x="2365109" y="1240325"/>
                <a:ext cx="64380" cy="5989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050B25E7-F930-492A-BD54-F88DFDEB68CE}"/>
                </a:ext>
              </a:extLst>
            </p:cNvPr>
            <p:cNvGrpSpPr/>
            <p:nvPr/>
          </p:nvGrpSpPr>
          <p:grpSpPr>
            <a:xfrm>
              <a:off x="6117280" y="4977530"/>
              <a:ext cx="287790" cy="204226"/>
              <a:chOff x="2751023" y="2876401"/>
              <a:chExt cx="306685" cy="217634"/>
            </a:xfrm>
          </p:grpSpPr>
          <p:sp>
            <p:nvSpPr>
              <p:cNvPr id="78" name="Chord 14349">
                <a:extLst>
                  <a:ext uri="{FF2B5EF4-FFF2-40B4-BE49-F238E27FC236}">
                    <a16:creationId xmlns:a16="http://schemas.microsoft.com/office/drawing/2014/main" id="{EA5BEE5E-0A5C-471F-8F8C-891EC152E063}"/>
                  </a:ext>
                </a:extLst>
              </p:cNvPr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Chord 14349">
                <a:extLst>
                  <a:ext uri="{FF2B5EF4-FFF2-40B4-BE49-F238E27FC236}">
                    <a16:creationId xmlns:a16="http://schemas.microsoft.com/office/drawing/2014/main" id="{FAB1F7B9-B1B1-415D-9A20-A1FE325878CB}"/>
                  </a:ext>
                </a:extLst>
              </p:cNvPr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3" name="Freeform: Shape 188">
              <a:extLst>
                <a:ext uri="{FF2B5EF4-FFF2-40B4-BE49-F238E27FC236}">
                  <a16:creationId xmlns:a16="http://schemas.microsoft.com/office/drawing/2014/main" id="{7A415A64-E13D-4C3C-BEFD-BB694C1C0922}"/>
                </a:ext>
              </a:extLst>
            </p:cNvPr>
            <p:cNvSpPr/>
            <p:nvPr/>
          </p:nvSpPr>
          <p:spPr>
            <a:xfrm>
              <a:off x="6199355" y="4762743"/>
              <a:ext cx="93990" cy="81373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Chord 14349">
              <a:extLst>
                <a:ext uri="{FF2B5EF4-FFF2-40B4-BE49-F238E27FC236}">
                  <a16:creationId xmlns:a16="http://schemas.microsoft.com/office/drawing/2014/main" id="{18F865B5-01AF-4076-A04D-6277972D4E30}"/>
                </a:ext>
              </a:extLst>
            </p:cNvPr>
            <p:cNvSpPr/>
            <p:nvPr/>
          </p:nvSpPr>
          <p:spPr>
            <a:xfrm rot="12553421" flipH="1">
              <a:off x="5994188" y="7188136"/>
              <a:ext cx="364479" cy="269237"/>
            </a:xfrm>
            <a:custGeom>
              <a:avLst/>
              <a:gdLst>
                <a:gd name="connsiteX0" fmla="*/ 278593 w 328789"/>
                <a:gd name="connsiteY0" fmla="*/ 272954 h 317511"/>
                <a:gd name="connsiteX1" fmla="*/ 87132 w 328789"/>
                <a:gd name="connsiteY1" fmla="*/ 298886 h 317511"/>
                <a:gd name="connsiteX2" fmla="*/ 4328 w 328789"/>
                <a:gd name="connsiteY2" fmla="*/ 122563 h 317511"/>
                <a:gd name="connsiteX3" fmla="*/ 278593 w 328789"/>
                <a:gd name="connsiteY3" fmla="*/ 272954 h 317511"/>
                <a:gd name="connsiteX0" fmla="*/ 296447 w 296447"/>
                <a:gd name="connsiteY0" fmla="*/ 173784 h 218344"/>
                <a:gd name="connsiteX1" fmla="*/ 104986 w 296447"/>
                <a:gd name="connsiteY1" fmla="*/ 199716 h 218344"/>
                <a:gd name="connsiteX2" fmla="*/ 3208 w 296447"/>
                <a:gd name="connsiteY2" fmla="*/ 0 h 218344"/>
                <a:gd name="connsiteX3" fmla="*/ 296447 w 296447"/>
                <a:gd name="connsiteY3" fmla="*/ 173784 h 218344"/>
                <a:gd name="connsiteX0" fmla="*/ 301190 w 301190"/>
                <a:gd name="connsiteY0" fmla="*/ 179631 h 220442"/>
                <a:gd name="connsiteX1" fmla="*/ 104986 w 301190"/>
                <a:gd name="connsiteY1" fmla="*/ 199716 h 220442"/>
                <a:gd name="connsiteX2" fmla="*/ 3208 w 301190"/>
                <a:gd name="connsiteY2" fmla="*/ 0 h 220442"/>
                <a:gd name="connsiteX3" fmla="*/ 301190 w 301190"/>
                <a:gd name="connsiteY3" fmla="*/ 179631 h 220442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292586 w 292585"/>
                <a:gd name="connsiteY0" fmla="*/ 144360 h 211432"/>
                <a:gd name="connsiteX1" fmla="*/ 104986 w 292585"/>
                <a:gd name="connsiteY1" fmla="*/ 199716 h 211432"/>
                <a:gd name="connsiteX2" fmla="*/ 3208 w 292585"/>
                <a:gd name="connsiteY2" fmla="*/ 0 h 211432"/>
                <a:gd name="connsiteX3" fmla="*/ 292586 w 292585"/>
                <a:gd name="connsiteY3" fmla="*/ 144360 h 211432"/>
                <a:gd name="connsiteX0" fmla="*/ 301646 w 301647"/>
                <a:gd name="connsiteY0" fmla="*/ 156202 h 223274"/>
                <a:gd name="connsiteX1" fmla="*/ 114046 w 301647"/>
                <a:gd name="connsiteY1" fmla="*/ 211558 h 223274"/>
                <a:gd name="connsiteX2" fmla="*/ 2830 w 301647"/>
                <a:gd name="connsiteY2" fmla="*/ 0 h 223274"/>
                <a:gd name="connsiteX3" fmla="*/ 301646 w 301647"/>
                <a:gd name="connsiteY3" fmla="*/ 156202 h 223274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651 w 314651"/>
                <a:gd name="connsiteY0" fmla="*/ 156789 h 214595"/>
                <a:gd name="connsiteX1" fmla="*/ 101374 w 314651"/>
                <a:gd name="connsiteY1" fmla="*/ 200804 h 214595"/>
                <a:gd name="connsiteX2" fmla="*/ 3388 w 314651"/>
                <a:gd name="connsiteY2" fmla="*/ 0 h 214595"/>
                <a:gd name="connsiteX3" fmla="*/ 314651 w 314651"/>
                <a:gd name="connsiteY3" fmla="*/ 156789 h 214595"/>
                <a:gd name="connsiteX0" fmla="*/ 314651 w 314651"/>
                <a:gd name="connsiteY0" fmla="*/ 156789 h 226976"/>
                <a:gd name="connsiteX1" fmla="*/ 101374 w 314651"/>
                <a:gd name="connsiteY1" fmla="*/ 200804 h 226976"/>
                <a:gd name="connsiteX2" fmla="*/ 3388 w 314651"/>
                <a:gd name="connsiteY2" fmla="*/ 0 h 226976"/>
                <a:gd name="connsiteX3" fmla="*/ 314651 w 314651"/>
                <a:gd name="connsiteY3" fmla="*/ 156789 h 226976"/>
                <a:gd name="connsiteX0" fmla="*/ 316590 w 316590"/>
                <a:gd name="connsiteY0" fmla="*/ 156789 h 226975"/>
                <a:gd name="connsiteX1" fmla="*/ 103313 w 316590"/>
                <a:gd name="connsiteY1" fmla="*/ 200804 h 226975"/>
                <a:gd name="connsiteX2" fmla="*/ 5327 w 316590"/>
                <a:gd name="connsiteY2" fmla="*/ 0 h 226975"/>
                <a:gd name="connsiteX3" fmla="*/ 316590 w 316590"/>
                <a:gd name="connsiteY3" fmla="*/ 156789 h 226975"/>
                <a:gd name="connsiteX0" fmla="*/ 317191 w 317191"/>
                <a:gd name="connsiteY0" fmla="*/ 156789 h 229741"/>
                <a:gd name="connsiteX1" fmla="*/ 98761 w 317191"/>
                <a:gd name="connsiteY1" fmla="*/ 204359 h 229741"/>
                <a:gd name="connsiteX2" fmla="*/ 5928 w 317191"/>
                <a:gd name="connsiteY2" fmla="*/ 0 h 229741"/>
                <a:gd name="connsiteX3" fmla="*/ 317191 w 317191"/>
                <a:gd name="connsiteY3" fmla="*/ 156789 h 229741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30599"/>
                <a:gd name="connsiteX1" fmla="*/ 98761 w 317191"/>
                <a:gd name="connsiteY1" fmla="*/ 204359 h 230599"/>
                <a:gd name="connsiteX2" fmla="*/ 5928 w 317191"/>
                <a:gd name="connsiteY2" fmla="*/ 0 h 230599"/>
                <a:gd name="connsiteX3" fmla="*/ 317191 w 317191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06596 w 306596"/>
                <a:gd name="connsiteY0" fmla="*/ 168838 h 233968"/>
                <a:gd name="connsiteX1" fmla="*/ 101193 w 306596"/>
                <a:gd name="connsiteY1" fmla="*/ 204359 h 233968"/>
                <a:gd name="connsiteX2" fmla="*/ 8360 w 306596"/>
                <a:gd name="connsiteY2" fmla="*/ 0 h 233968"/>
                <a:gd name="connsiteX3" fmla="*/ 306596 w 306596"/>
                <a:gd name="connsiteY3" fmla="*/ 168838 h 2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596" h="233968">
                  <a:moveTo>
                    <a:pt x="306596" y="168838"/>
                  </a:moveTo>
                  <a:cubicBezTo>
                    <a:pt x="250970" y="230364"/>
                    <a:pt x="182968" y="260378"/>
                    <a:pt x="101193" y="204359"/>
                  </a:cubicBezTo>
                  <a:cubicBezTo>
                    <a:pt x="7558" y="151480"/>
                    <a:pt x="-14571" y="63498"/>
                    <a:pt x="8360" y="0"/>
                  </a:cubicBezTo>
                  <a:cubicBezTo>
                    <a:pt x="112003" y="44428"/>
                    <a:pt x="182663" y="98055"/>
                    <a:pt x="306596" y="168838"/>
                  </a:cubicBezTo>
                  <a:close/>
                </a:path>
              </a:pathLst>
            </a:custGeom>
            <a:gradFill flip="none" rotWithShape="1">
              <a:gsLst>
                <a:gs pos="58000">
                  <a:sysClr val="windowText" lastClr="000000"/>
                </a:gs>
                <a:gs pos="100000">
                  <a:srgbClr val="4472C4">
                    <a:lumMod val="30000"/>
                    <a:lumOff val="70000"/>
                  </a:srgbClr>
                </a:gs>
              </a:gsLst>
              <a:path path="circle">
                <a:fillToRect l="100000" b="100000"/>
              </a:path>
              <a:tileRect t="-100000" r="-10000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Chord 14349">
              <a:extLst>
                <a:ext uri="{FF2B5EF4-FFF2-40B4-BE49-F238E27FC236}">
                  <a16:creationId xmlns:a16="http://schemas.microsoft.com/office/drawing/2014/main" id="{FD81D905-A248-45C3-BAE2-14B7E5A467B7}"/>
                </a:ext>
              </a:extLst>
            </p:cNvPr>
            <p:cNvSpPr/>
            <p:nvPr/>
          </p:nvSpPr>
          <p:spPr>
            <a:xfrm rot="9046579">
              <a:off x="6328762" y="7186908"/>
              <a:ext cx="370793" cy="259425"/>
            </a:xfrm>
            <a:custGeom>
              <a:avLst/>
              <a:gdLst>
                <a:gd name="connsiteX0" fmla="*/ 278593 w 328789"/>
                <a:gd name="connsiteY0" fmla="*/ 272954 h 317511"/>
                <a:gd name="connsiteX1" fmla="*/ 87132 w 328789"/>
                <a:gd name="connsiteY1" fmla="*/ 298886 h 317511"/>
                <a:gd name="connsiteX2" fmla="*/ 4328 w 328789"/>
                <a:gd name="connsiteY2" fmla="*/ 122563 h 317511"/>
                <a:gd name="connsiteX3" fmla="*/ 278593 w 328789"/>
                <a:gd name="connsiteY3" fmla="*/ 272954 h 317511"/>
                <a:gd name="connsiteX0" fmla="*/ 296447 w 296447"/>
                <a:gd name="connsiteY0" fmla="*/ 173784 h 218344"/>
                <a:gd name="connsiteX1" fmla="*/ 104986 w 296447"/>
                <a:gd name="connsiteY1" fmla="*/ 199716 h 218344"/>
                <a:gd name="connsiteX2" fmla="*/ 3208 w 296447"/>
                <a:gd name="connsiteY2" fmla="*/ 0 h 218344"/>
                <a:gd name="connsiteX3" fmla="*/ 296447 w 296447"/>
                <a:gd name="connsiteY3" fmla="*/ 173784 h 218344"/>
                <a:gd name="connsiteX0" fmla="*/ 301190 w 301190"/>
                <a:gd name="connsiteY0" fmla="*/ 179631 h 220442"/>
                <a:gd name="connsiteX1" fmla="*/ 104986 w 301190"/>
                <a:gd name="connsiteY1" fmla="*/ 199716 h 220442"/>
                <a:gd name="connsiteX2" fmla="*/ 3208 w 301190"/>
                <a:gd name="connsiteY2" fmla="*/ 0 h 220442"/>
                <a:gd name="connsiteX3" fmla="*/ 301190 w 301190"/>
                <a:gd name="connsiteY3" fmla="*/ 179631 h 220442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292586 w 292585"/>
                <a:gd name="connsiteY0" fmla="*/ 144360 h 211432"/>
                <a:gd name="connsiteX1" fmla="*/ 104986 w 292585"/>
                <a:gd name="connsiteY1" fmla="*/ 199716 h 211432"/>
                <a:gd name="connsiteX2" fmla="*/ 3208 w 292585"/>
                <a:gd name="connsiteY2" fmla="*/ 0 h 211432"/>
                <a:gd name="connsiteX3" fmla="*/ 292586 w 292585"/>
                <a:gd name="connsiteY3" fmla="*/ 144360 h 211432"/>
                <a:gd name="connsiteX0" fmla="*/ 301646 w 301647"/>
                <a:gd name="connsiteY0" fmla="*/ 156202 h 223274"/>
                <a:gd name="connsiteX1" fmla="*/ 114046 w 301647"/>
                <a:gd name="connsiteY1" fmla="*/ 211558 h 223274"/>
                <a:gd name="connsiteX2" fmla="*/ 2830 w 301647"/>
                <a:gd name="connsiteY2" fmla="*/ 0 h 223274"/>
                <a:gd name="connsiteX3" fmla="*/ 301646 w 301647"/>
                <a:gd name="connsiteY3" fmla="*/ 156202 h 223274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651 w 314651"/>
                <a:gd name="connsiteY0" fmla="*/ 156789 h 214595"/>
                <a:gd name="connsiteX1" fmla="*/ 101374 w 314651"/>
                <a:gd name="connsiteY1" fmla="*/ 200804 h 214595"/>
                <a:gd name="connsiteX2" fmla="*/ 3388 w 314651"/>
                <a:gd name="connsiteY2" fmla="*/ 0 h 214595"/>
                <a:gd name="connsiteX3" fmla="*/ 314651 w 314651"/>
                <a:gd name="connsiteY3" fmla="*/ 156789 h 214595"/>
                <a:gd name="connsiteX0" fmla="*/ 314651 w 314651"/>
                <a:gd name="connsiteY0" fmla="*/ 156789 h 226976"/>
                <a:gd name="connsiteX1" fmla="*/ 101374 w 314651"/>
                <a:gd name="connsiteY1" fmla="*/ 200804 h 226976"/>
                <a:gd name="connsiteX2" fmla="*/ 3388 w 314651"/>
                <a:gd name="connsiteY2" fmla="*/ 0 h 226976"/>
                <a:gd name="connsiteX3" fmla="*/ 314651 w 314651"/>
                <a:gd name="connsiteY3" fmla="*/ 156789 h 226976"/>
                <a:gd name="connsiteX0" fmla="*/ 316590 w 316590"/>
                <a:gd name="connsiteY0" fmla="*/ 156789 h 226975"/>
                <a:gd name="connsiteX1" fmla="*/ 103313 w 316590"/>
                <a:gd name="connsiteY1" fmla="*/ 200804 h 226975"/>
                <a:gd name="connsiteX2" fmla="*/ 5327 w 316590"/>
                <a:gd name="connsiteY2" fmla="*/ 0 h 226975"/>
                <a:gd name="connsiteX3" fmla="*/ 316590 w 316590"/>
                <a:gd name="connsiteY3" fmla="*/ 156789 h 226975"/>
                <a:gd name="connsiteX0" fmla="*/ 317191 w 317191"/>
                <a:gd name="connsiteY0" fmla="*/ 156789 h 229741"/>
                <a:gd name="connsiteX1" fmla="*/ 98761 w 317191"/>
                <a:gd name="connsiteY1" fmla="*/ 204359 h 229741"/>
                <a:gd name="connsiteX2" fmla="*/ 5928 w 317191"/>
                <a:gd name="connsiteY2" fmla="*/ 0 h 229741"/>
                <a:gd name="connsiteX3" fmla="*/ 317191 w 317191"/>
                <a:gd name="connsiteY3" fmla="*/ 156789 h 229741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30599"/>
                <a:gd name="connsiteX1" fmla="*/ 98761 w 317191"/>
                <a:gd name="connsiteY1" fmla="*/ 204359 h 230599"/>
                <a:gd name="connsiteX2" fmla="*/ 5928 w 317191"/>
                <a:gd name="connsiteY2" fmla="*/ 0 h 230599"/>
                <a:gd name="connsiteX3" fmla="*/ 317191 w 317191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06596 w 306596"/>
                <a:gd name="connsiteY0" fmla="*/ 168838 h 233968"/>
                <a:gd name="connsiteX1" fmla="*/ 101193 w 306596"/>
                <a:gd name="connsiteY1" fmla="*/ 204359 h 233968"/>
                <a:gd name="connsiteX2" fmla="*/ 8360 w 306596"/>
                <a:gd name="connsiteY2" fmla="*/ 0 h 233968"/>
                <a:gd name="connsiteX3" fmla="*/ 306596 w 306596"/>
                <a:gd name="connsiteY3" fmla="*/ 168838 h 2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596" h="233968">
                  <a:moveTo>
                    <a:pt x="306596" y="168838"/>
                  </a:moveTo>
                  <a:cubicBezTo>
                    <a:pt x="250970" y="230364"/>
                    <a:pt x="182968" y="260378"/>
                    <a:pt x="101193" y="204359"/>
                  </a:cubicBezTo>
                  <a:cubicBezTo>
                    <a:pt x="7558" y="151480"/>
                    <a:pt x="-14571" y="63498"/>
                    <a:pt x="8360" y="0"/>
                  </a:cubicBezTo>
                  <a:cubicBezTo>
                    <a:pt x="112003" y="44428"/>
                    <a:pt x="182663" y="98055"/>
                    <a:pt x="306596" y="168838"/>
                  </a:cubicBezTo>
                  <a:close/>
                </a:path>
              </a:pathLst>
            </a:custGeom>
            <a:gradFill flip="none" rotWithShape="1">
              <a:gsLst>
                <a:gs pos="58000">
                  <a:sysClr val="windowText" lastClr="000000"/>
                </a:gs>
                <a:gs pos="100000">
                  <a:srgbClr val="4472C4">
                    <a:lumMod val="30000"/>
                    <a:lumOff val="70000"/>
                  </a:srgbClr>
                </a:gs>
              </a:gsLst>
              <a:path path="circle">
                <a:fillToRect l="100000" b="100000"/>
              </a:path>
              <a:tileRect t="-100000" r="-10000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193">
              <a:extLst>
                <a:ext uri="{FF2B5EF4-FFF2-40B4-BE49-F238E27FC236}">
                  <a16:creationId xmlns:a16="http://schemas.microsoft.com/office/drawing/2014/main" id="{8A3D724A-32A0-4DF0-ABE4-6D3D48252947}"/>
                </a:ext>
              </a:extLst>
            </p:cNvPr>
            <p:cNvSpPr/>
            <p:nvPr/>
          </p:nvSpPr>
          <p:spPr>
            <a:xfrm>
              <a:off x="6522376" y="4361942"/>
              <a:ext cx="66675" cy="142875"/>
            </a:xfrm>
            <a:custGeom>
              <a:avLst/>
              <a:gdLst>
                <a:gd name="connsiteX0" fmla="*/ 0 w 66675"/>
                <a:gd name="connsiteY0" fmla="*/ 0 h 142875"/>
                <a:gd name="connsiteX1" fmla="*/ 11906 w 66675"/>
                <a:gd name="connsiteY1" fmla="*/ 9525 h 142875"/>
                <a:gd name="connsiteX2" fmla="*/ 26194 w 66675"/>
                <a:gd name="connsiteY2" fmla="*/ 16668 h 142875"/>
                <a:gd name="connsiteX3" fmla="*/ 35719 w 66675"/>
                <a:gd name="connsiteY3" fmla="*/ 28575 h 142875"/>
                <a:gd name="connsiteX4" fmla="*/ 47625 w 66675"/>
                <a:gd name="connsiteY4" fmla="*/ 42862 h 142875"/>
                <a:gd name="connsiteX5" fmla="*/ 42863 w 66675"/>
                <a:gd name="connsiteY5" fmla="*/ 59531 h 142875"/>
                <a:gd name="connsiteX6" fmla="*/ 35719 w 66675"/>
                <a:gd name="connsiteY6" fmla="*/ 64293 h 142875"/>
                <a:gd name="connsiteX7" fmla="*/ 30956 w 66675"/>
                <a:gd name="connsiteY7" fmla="*/ 71437 h 142875"/>
                <a:gd name="connsiteX8" fmla="*/ 23813 w 66675"/>
                <a:gd name="connsiteY8" fmla="*/ 76200 h 142875"/>
                <a:gd name="connsiteX9" fmla="*/ 14288 w 66675"/>
                <a:gd name="connsiteY9" fmla="*/ 90487 h 142875"/>
                <a:gd name="connsiteX10" fmla="*/ 30956 w 66675"/>
                <a:gd name="connsiteY10" fmla="*/ 102393 h 142875"/>
                <a:gd name="connsiteX11" fmla="*/ 54769 w 66675"/>
                <a:gd name="connsiteY11" fmla="*/ 130968 h 142875"/>
                <a:gd name="connsiteX12" fmla="*/ 66675 w 66675"/>
                <a:gd name="connsiteY12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75" h="142875">
                  <a:moveTo>
                    <a:pt x="0" y="0"/>
                  </a:moveTo>
                  <a:cubicBezTo>
                    <a:pt x="3969" y="3175"/>
                    <a:pt x="7596" y="6831"/>
                    <a:pt x="11906" y="9525"/>
                  </a:cubicBezTo>
                  <a:cubicBezTo>
                    <a:pt x="22234" y="15980"/>
                    <a:pt x="16427" y="6901"/>
                    <a:pt x="26194" y="16668"/>
                  </a:cubicBezTo>
                  <a:cubicBezTo>
                    <a:pt x="29788" y="20262"/>
                    <a:pt x="32372" y="24750"/>
                    <a:pt x="35719" y="28575"/>
                  </a:cubicBezTo>
                  <a:cubicBezTo>
                    <a:pt x="48555" y="43244"/>
                    <a:pt x="37878" y="28239"/>
                    <a:pt x="47625" y="42862"/>
                  </a:cubicBezTo>
                  <a:cubicBezTo>
                    <a:pt x="47470" y="43484"/>
                    <a:pt x="44105" y="57979"/>
                    <a:pt x="42863" y="59531"/>
                  </a:cubicBezTo>
                  <a:cubicBezTo>
                    <a:pt x="41075" y="61766"/>
                    <a:pt x="38100" y="62706"/>
                    <a:pt x="35719" y="64293"/>
                  </a:cubicBezTo>
                  <a:cubicBezTo>
                    <a:pt x="34131" y="66674"/>
                    <a:pt x="32980" y="69413"/>
                    <a:pt x="30956" y="71437"/>
                  </a:cubicBezTo>
                  <a:cubicBezTo>
                    <a:pt x="28932" y="73461"/>
                    <a:pt x="25697" y="74046"/>
                    <a:pt x="23813" y="76200"/>
                  </a:cubicBezTo>
                  <a:cubicBezTo>
                    <a:pt x="20044" y="80508"/>
                    <a:pt x="14288" y="90487"/>
                    <a:pt x="14288" y="90487"/>
                  </a:cubicBezTo>
                  <a:cubicBezTo>
                    <a:pt x="17964" y="92938"/>
                    <a:pt x="28529" y="99793"/>
                    <a:pt x="30956" y="102393"/>
                  </a:cubicBezTo>
                  <a:cubicBezTo>
                    <a:pt x="39416" y="111457"/>
                    <a:pt x="44850" y="123529"/>
                    <a:pt x="54769" y="130968"/>
                  </a:cubicBezTo>
                  <a:cubicBezTo>
                    <a:pt x="65714" y="139177"/>
                    <a:pt x="62519" y="134562"/>
                    <a:pt x="66675" y="142875"/>
                  </a:cubicBezTo>
                </a:path>
              </a:pathLst>
            </a:custGeom>
            <a:noFill/>
            <a:ln w="12700" cap="flat" cmpd="sng" algn="ctr">
              <a:solidFill>
                <a:srgbClr val="E7B56B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Rectangle: Rounded Corners 194">
              <a:extLst>
                <a:ext uri="{FF2B5EF4-FFF2-40B4-BE49-F238E27FC236}">
                  <a16:creationId xmlns:a16="http://schemas.microsoft.com/office/drawing/2014/main" id="{125BF0E1-BE16-4C85-ADF2-D2A9E5900618}"/>
                </a:ext>
              </a:extLst>
            </p:cNvPr>
            <p:cNvSpPr/>
            <p:nvPr/>
          </p:nvSpPr>
          <p:spPr>
            <a:xfrm>
              <a:off x="5979451" y="6396006"/>
              <a:ext cx="674965" cy="74129"/>
            </a:xfrm>
            <a:prstGeom prst="roundRect">
              <a:avLst/>
            </a:prstGeom>
            <a:solidFill>
              <a:srgbClr val="E7E6E6">
                <a:lumMod val="2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207">
              <a:extLst>
                <a:ext uri="{FF2B5EF4-FFF2-40B4-BE49-F238E27FC236}">
                  <a16:creationId xmlns:a16="http://schemas.microsoft.com/office/drawing/2014/main" id="{3DA93360-AB6F-4A23-A9A2-7D59967FB537}"/>
                </a:ext>
              </a:extLst>
            </p:cNvPr>
            <p:cNvSpPr/>
            <p:nvPr/>
          </p:nvSpPr>
          <p:spPr>
            <a:xfrm flipH="1">
              <a:off x="6097363" y="6396225"/>
              <a:ext cx="45719" cy="71769"/>
            </a:xfrm>
            <a:prstGeom prst="roundRect">
              <a:avLst>
                <a:gd name="adj" fmla="val 1862"/>
              </a:avLst>
            </a:prstGeom>
            <a:pattFill prst="dkDnDiag">
              <a:fgClr>
                <a:srgbClr val="4472C4"/>
              </a:fgClr>
              <a:bgClr>
                <a:srgbClr val="5B9BD5">
                  <a:lumMod val="50000"/>
                </a:srgb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36B70887-FF3F-4E64-B985-A85C6A18617A}"/>
                </a:ext>
              </a:extLst>
            </p:cNvPr>
            <p:cNvSpPr/>
            <p:nvPr/>
          </p:nvSpPr>
          <p:spPr>
            <a:xfrm>
              <a:off x="6170198" y="5282761"/>
              <a:ext cx="219782" cy="279591"/>
            </a:xfrm>
            <a:prstGeom prst="ellipse">
              <a:avLst/>
            </a:prstGeom>
            <a:solidFill>
              <a:srgbClr val="E3A74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207">
              <a:extLst>
                <a:ext uri="{FF2B5EF4-FFF2-40B4-BE49-F238E27FC236}">
                  <a16:creationId xmlns:a16="http://schemas.microsoft.com/office/drawing/2014/main" id="{5324D7FF-916F-4711-8086-513EF34157BB}"/>
                </a:ext>
              </a:extLst>
            </p:cNvPr>
            <p:cNvSpPr/>
            <p:nvPr/>
          </p:nvSpPr>
          <p:spPr>
            <a:xfrm flipH="1">
              <a:off x="6445139" y="6398366"/>
              <a:ext cx="45719" cy="71769"/>
            </a:xfrm>
            <a:prstGeom prst="roundRect">
              <a:avLst>
                <a:gd name="adj" fmla="val 1862"/>
              </a:avLst>
            </a:prstGeom>
            <a:pattFill prst="dkDnDiag">
              <a:fgClr>
                <a:srgbClr val="4472C4"/>
              </a:fgClr>
              <a:bgClr>
                <a:srgbClr val="5B9BD5">
                  <a:lumMod val="50000"/>
                </a:srgb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207">
              <a:extLst>
                <a:ext uri="{FF2B5EF4-FFF2-40B4-BE49-F238E27FC236}">
                  <a16:creationId xmlns:a16="http://schemas.microsoft.com/office/drawing/2014/main" id="{BF4F5785-67F3-42D5-A873-188C4FF4D892}"/>
                </a:ext>
              </a:extLst>
            </p:cNvPr>
            <p:cNvSpPr/>
            <p:nvPr/>
          </p:nvSpPr>
          <p:spPr>
            <a:xfrm flipH="1">
              <a:off x="6273817" y="6396006"/>
              <a:ext cx="74239" cy="71769"/>
            </a:xfrm>
            <a:prstGeom prst="roundRect">
              <a:avLst>
                <a:gd name="adj" fmla="val 1862"/>
              </a:avLst>
            </a:prstGeom>
            <a:noFill/>
            <a:ln w="19050" cap="flat" cmpd="sng" algn="ctr">
              <a:solidFill>
                <a:srgbClr val="E7E6E6">
                  <a:lumMod val="9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199">
              <a:extLst>
                <a:ext uri="{FF2B5EF4-FFF2-40B4-BE49-F238E27FC236}">
                  <a16:creationId xmlns:a16="http://schemas.microsoft.com/office/drawing/2014/main" id="{5824D81D-D6D2-496B-820E-1585F5AEE712}"/>
                </a:ext>
              </a:extLst>
            </p:cNvPr>
            <p:cNvSpPr/>
            <p:nvPr/>
          </p:nvSpPr>
          <p:spPr>
            <a:xfrm rot="10800000">
              <a:off x="5799458" y="4889981"/>
              <a:ext cx="879162" cy="530647"/>
            </a:xfrm>
            <a:custGeom>
              <a:avLst/>
              <a:gdLst>
                <a:gd name="connsiteX0" fmla="*/ 476287 w 979675"/>
                <a:gd name="connsiteY0" fmla="*/ 402100 h 537450"/>
                <a:gd name="connsiteX1" fmla="*/ 583130 w 979675"/>
                <a:gd name="connsiteY1" fmla="*/ 392934 h 537450"/>
                <a:gd name="connsiteX2" fmla="*/ 677949 w 979675"/>
                <a:gd name="connsiteY2" fmla="*/ 378901 h 537450"/>
                <a:gd name="connsiteX3" fmla="*/ 677949 w 979675"/>
                <a:gd name="connsiteY3" fmla="*/ 377710 h 537450"/>
                <a:gd name="connsiteX4" fmla="*/ 671593 w 979675"/>
                <a:gd name="connsiteY4" fmla="*/ 369912 h 537450"/>
                <a:gd name="connsiteX5" fmla="*/ 516054 w 979675"/>
                <a:gd name="connsiteY5" fmla="*/ 150089 h 537450"/>
                <a:gd name="connsiteX6" fmla="*/ 515353 w 979675"/>
                <a:gd name="connsiteY6" fmla="*/ 149837 h 537450"/>
                <a:gd name="connsiteX7" fmla="*/ 500306 w 979675"/>
                <a:gd name="connsiteY7" fmla="*/ 235237 h 537450"/>
                <a:gd name="connsiteX8" fmla="*/ 450555 w 979675"/>
                <a:gd name="connsiteY8" fmla="*/ 235237 h 537450"/>
                <a:gd name="connsiteX9" fmla="*/ 434059 w 979675"/>
                <a:gd name="connsiteY9" fmla="*/ 141610 h 537450"/>
                <a:gd name="connsiteX10" fmla="*/ 430349 w 979675"/>
                <a:gd name="connsiteY10" fmla="*/ 142317 h 537450"/>
                <a:gd name="connsiteX11" fmla="*/ 289811 w 979675"/>
                <a:gd name="connsiteY11" fmla="*/ 376229 h 537450"/>
                <a:gd name="connsiteX12" fmla="*/ 289050 w 979675"/>
                <a:gd name="connsiteY12" fmla="*/ 377136 h 537450"/>
                <a:gd name="connsiteX13" fmla="*/ 289050 w 979675"/>
                <a:gd name="connsiteY13" fmla="*/ 386245 h 537450"/>
                <a:gd name="connsiteX14" fmla="*/ 370820 w 979675"/>
                <a:gd name="connsiteY14" fmla="*/ 400103 h 537450"/>
                <a:gd name="connsiteX15" fmla="*/ 476287 w 979675"/>
                <a:gd name="connsiteY15" fmla="*/ 402100 h 537450"/>
                <a:gd name="connsiteX16" fmla="*/ 4521 w 979675"/>
                <a:gd name="connsiteY16" fmla="*/ 537450 h 537450"/>
                <a:gd name="connsiteX17" fmla="*/ 118668 w 979675"/>
                <a:gd name="connsiteY17" fmla="*/ 218082 h 537450"/>
                <a:gd name="connsiteX18" fmla="*/ 473632 w 979675"/>
                <a:gd name="connsiteY18" fmla="*/ 707 h 537450"/>
                <a:gd name="connsiteX19" fmla="*/ 833781 w 979675"/>
                <a:gd name="connsiteY19" fmla="*/ 219896 h 537450"/>
                <a:gd name="connsiteX20" fmla="*/ 979668 w 979675"/>
                <a:gd name="connsiteY20" fmla="*/ 510122 h 537450"/>
                <a:gd name="connsiteX21" fmla="*/ 741829 w 979675"/>
                <a:gd name="connsiteY21" fmla="*/ 270064 h 537450"/>
                <a:gd name="connsiteX22" fmla="*/ 711644 w 979675"/>
                <a:gd name="connsiteY22" fmla="*/ 244595 h 537450"/>
                <a:gd name="connsiteX23" fmla="*/ 714069 w 979675"/>
                <a:gd name="connsiteY23" fmla="*/ 306065 h 537450"/>
                <a:gd name="connsiteX24" fmla="*/ 707138 w 979675"/>
                <a:gd name="connsiteY24" fmla="*/ 432595 h 537450"/>
                <a:gd name="connsiteX25" fmla="*/ 667721 w 979675"/>
                <a:gd name="connsiteY25" fmla="*/ 434240 h 537450"/>
                <a:gd name="connsiteX26" fmla="*/ 642775 w 979675"/>
                <a:gd name="connsiteY26" fmla="*/ 445095 h 537450"/>
                <a:gd name="connsiteX27" fmla="*/ 554405 w 979675"/>
                <a:gd name="connsiteY27" fmla="*/ 462210 h 537450"/>
                <a:gd name="connsiteX28" fmla="*/ 483621 w 979675"/>
                <a:gd name="connsiteY28" fmla="*/ 448844 h 537450"/>
                <a:gd name="connsiteX29" fmla="*/ 316880 w 979675"/>
                <a:gd name="connsiteY29" fmla="*/ 443817 h 537450"/>
                <a:gd name="connsiteX30" fmla="*/ 311305 w 979675"/>
                <a:gd name="connsiteY30" fmla="*/ 441823 h 537450"/>
                <a:gd name="connsiteX31" fmla="*/ 310929 w 979675"/>
                <a:gd name="connsiteY31" fmla="*/ 441849 h 537450"/>
                <a:gd name="connsiteX32" fmla="*/ 259861 w 979675"/>
                <a:gd name="connsiteY32" fmla="*/ 439717 h 537450"/>
                <a:gd name="connsiteX33" fmla="*/ 255894 w 979675"/>
                <a:gd name="connsiteY33" fmla="*/ 238060 h 537450"/>
                <a:gd name="connsiteX34" fmla="*/ 256102 w 979675"/>
                <a:gd name="connsiteY34" fmla="*/ 234940 h 537450"/>
                <a:gd name="connsiteX35" fmla="*/ 156010 w 979675"/>
                <a:gd name="connsiteY35" fmla="*/ 335000 h 537450"/>
                <a:gd name="connsiteX36" fmla="*/ 4521 w 979675"/>
                <a:gd name="connsiteY36" fmla="*/ 537450 h 537450"/>
                <a:gd name="connsiteX0" fmla="*/ 476287 w 979675"/>
                <a:gd name="connsiteY0" fmla="*/ 402100 h 537450"/>
                <a:gd name="connsiteX1" fmla="*/ 583130 w 979675"/>
                <a:gd name="connsiteY1" fmla="*/ 392934 h 537450"/>
                <a:gd name="connsiteX2" fmla="*/ 677949 w 979675"/>
                <a:gd name="connsiteY2" fmla="*/ 378901 h 537450"/>
                <a:gd name="connsiteX3" fmla="*/ 677949 w 979675"/>
                <a:gd name="connsiteY3" fmla="*/ 377710 h 537450"/>
                <a:gd name="connsiteX4" fmla="*/ 671593 w 979675"/>
                <a:gd name="connsiteY4" fmla="*/ 369912 h 537450"/>
                <a:gd name="connsiteX5" fmla="*/ 516054 w 979675"/>
                <a:gd name="connsiteY5" fmla="*/ 150089 h 537450"/>
                <a:gd name="connsiteX6" fmla="*/ 515353 w 979675"/>
                <a:gd name="connsiteY6" fmla="*/ 149837 h 537450"/>
                <a:gd name="connsiteX7" fmla="*/ 500306 w 979675"/>
                <a:gd name="connsiteY7" fmla="*/ 235237 h 537450"/>
                <a:gd name="connsiteX8" fmla="*/ 450555 w 979675"/>
                <a:gd name="connsiteY8" fmla="*/ 235237 h 537450"/>
                <a:gd name="connsiteX9" fmla="*/ 434059 w 979675"/>
                <a:gd name="connsiteY9" fmla="*/ 141610 h 537450"/>
                <a:gd name="connsiteX10" fmla="*/ 430349 w 979675"/>
                <a:gd name="connsiteY10" fmla="*/ 142317 h 537450"/>
                <a:gd name="connsiteX11" fmla="*/ 289811 w 979675"/>
                <a:gd name="connsiteY11" fmla="*/ 376229 h 537450"/>
                <a:gd name="connsiteX12" fmla="*/ 289050 w 979675"/>
                <a:gd name="connsiteY12" fmla="*/ 377136 h 537450"/>
                <a:gd name="connsiteX13" fmla="*/ 289050 w 979675"/>
                <a:gd name="connsiteY13" fmla="*/ 386245 h 537450"/>
                <a:gd name="connsiteX14" fmla="*/ 370820 w 979675"/>
                <a:gd name="connsiteY14" fmla="*/ 400103 h 537450"/>
                <a:gd name="connsiteX15" fmla="*/ 476287 w 979675"/>
                <a:gd name="connsiteY15" fmla="*/ 402100 h 537450"/>
                <a:gd name="connsiteX16" fmla="*/ 4521 w 979675"/>
                <a:gd name="connsiteY16" fmla="*/ 537450 h 537450"/>
                <a:gd name="connsiteX17" fmla="*/ 118668 w 979675"/>
                <a:gd name="connsiteY17" fmla="*/ 218082 h 537450"/>
                <a:gd name="connsiteX18" fmla="*/ 473632 w 979675"/>
                <a:gd name="connsiteY18" fmla="*/ 707 h 537450"/>
                <a:gd name="connsiteX19" fmla="*/ 833781 w 979675"/>
                <a:gd name="connsiteY19" fmla="*/ 219896 h 537450"/>
                <a:gd name="connsiteX20" fmla="*/ 979668 w 979675"/>
                <a:gd name="connsiteY20" fmla="*/ 510122 h 537450"/>
                <a:gd name="connsiteX21" fmla="*/ 741829 w 979675"/>
                <a:gd name="connsiteY21" fmla="*/ 270064 h 537450"/>
                <a:gd name="connsiteX22" fmla="*/ 711644 w 979675"/>
                <a:gd name="connsiteY22" fmla="*/ 244595 h 537450"/>
                <a:gd name="connsiteX23" fmla="*/ 714069 w 979675"/>
                <a:gd name="connsiteY23" fmla="*/ 306065 h 537450"/>
                <a:gd name="connsiteX24" fmla="*/ 707138 w 979675"/>
                <a:gd name="connsiteY24" fmla="*/ 432595 h 537450"/>
                <a:gd name="connsiteX25" fmla="*/ 667721 w 979675"/>
                <a:gd name="connsiteY25" fmla="*/ 434240 h 537450"/>
                <a:gd name="connsiteX26" fmla="*/ 642775 w 979675"/>
                <a:gd name="connsiteY26" fmla="*/ 445095 h 537450"/>
                <a:gd name="connsiteX27" fmla="*/ 554405 w 979675"/>
                <a:gd name="connsiteY27" fmla="*/ 462210 h 537450"/>
                <a:gd name="connsiteX28" fmla="*/ 483621 w 979675"/>
                <a:gd name="connsiteY28" fmla="*/ 448844 h 537450"/>
                <a:gd name="connsiteX29" fmla="*/ 316880 w 979675"/>
                <a:gd name="connsiteY29" fmla="*/ 443817 h 537450"/>
                <a:gd name="connsiteX30" fmla="*/ 311305 w 979675"/>
                <a:gd name="connsiteY30" fmla="*/ 441823 h 537450"/>
                <a:gd name="connsiteX31" fmla="*/ 310929 w 979675"/>
                <a:gd name="connsiteY31" fmla="*/ 441849 h 537450"/>
                <a:gd name="connsiteX32" fmla="*/ 259861 w 979675"/>
                <a:gd name="connsiteY32" fmla="*/ 439717 h 537450"/>
                <a:gd name="connsiteX33" fmla="*/ 255894 w 979675"/>
                <a:gd name="connsiteY33" fmla="*/ 238060 h 537450"/>
                <a:gd name="connsiteX34" fmla="*/ 256102 w 979675"/>
                <a:gd name="connsiteY34" fmla="*/ 234940 h 537450"/>
                <a:gd name="connsiteX35" fmla="*/ 156010 w 979675"/>
                <a:gd name="connsiteY35" fmla="*/ 335000 h 537450"/>
                <a:gd name="connsiteX36" fmla="*/ 4521 w 979675"/>
                <a:gd name="connsiteY36" fmla="*/ 537450 h 537450"/>
                <a:gd name="connsiteX0" fmla="*/ 476287 w 979675"/>
                <a:gd name="connsiteY0" fmla="*/ 402100 h 537450"/>
                <a:gd name="connsiteX1" fmla="*/ 583130 w 979675"/>
                <a:gd name="connsiteY1" fmla="*/ 392934 h 537450"/>
                <a:gd name="connsiteX2" fmla="*/ 677949 w 979675"/>
                <a:gd name="connsiteY2" fmla="*/ 378901 h 537450"/>
                <a:gd name="connsiteX3" fmla="*/ 677949 w 979675"/>
                <a:gd name="connsiteY3" fmla="*/ 377710 h 537450"/>
                <a:gd name="connsiteX4" fmla="*/ 671593 w 979675"/>
                <a:gd name="connsiteY4" fmla="*/ 369912 h 537450"/>
                <a:gd name="connsiteX5" fmla="*/ 516054 w 979675"/>
                <a:gd name="connsiteY5" fmla="*/ 150089 h 537450"/>
                <a:gd name="connsiteX6" fmla="*/ 515353 w 979675"/>
                <a:gd name="connsiteY6" fmla="*/ 149837 h 537450"/>
                <a:gd name="connsiteX7" fmla="*/ 500306 w 979675"/>
                <a:gd name="connsiteY7" fmla="*/ 235237 h 537450"/>
                <a:gd name="connsiteX8" fmla="*/ 450555 w 979675"/>
                <a:gd name="connsiteY8" fmla="*/ 235237 h 537450"/>
                <a:gd name="connsiteX9" fmla="*/ 434059 w 979675"/>
                <a:gd name="connsiteY9" fmla="*/ 141610 h 537450"/>
                <a:gd name="connsiteX10" fmla="*/ 430349 w 979675"/>
                <a:gd name="connsiteY10" fmla="*/ 142317 h 537450"/>
                <a:gd name="connsiteX11" fmla="*/ 289811 w 979675"/>
                <a:gd name="connsiteY11" fmla="*/ 376229 h 537450"/>
                <a:gd name="connsiteX12" fmla="*/ 289050 w 979675"/>
                <a:gd name="connsiteY12" fmla="*/ 377136 h 537450"/>
                <a:gd name="connsiteX13" fmla="*/ 289050 w 979675"/>
                <a:gd name="connsiteY13" fmla="*/ 386245 h 537450"/>
                <a:gd name="connsiteX14" fmla="*/ 370820 w 979675"/>
                <a:gd name="connsiteY14" fmla="*/ 400103 h 537450"/>
                <a:gd name="connsiteX15" fmla="*/ 476287 w 979675"/>
                <a:gd name="connsiteY15" fmla="*/ 402100 h 537450"/>
                <a:gd name="connsiteX16" fmla="*/ 4521 w 979675"/>
                <a:gd name="connsiteY16" fmla="*/ 537450 h 537450"/>
                <a:gd name="connsiteX17" fmla="*/ 118668 w 979675"/>
                <a:gd name="connsiteY17" fmla="*/ 218082 h 537450"/>
                <a:gd name="connsiteX18" fmla="*/ 473632 w 979675"/>
                <a:gd name="connsiteY18" fmla="*/ 707 h 537450"/>
                <a:gd name="connsiteX19" fmla="*/ 833781 w 979675"/>
                <a:gd name="connsiteY19" fmla="*/ 219896 h 537450"/>
                <a:gd name="connsiteX20" fmla="*/ 979668 w 979675"/>
                <a:gd name="connsiteY20" fmla="*/ 510122 h 537450"/>
                <a:gd name="connsiteX21" fmla="*/ 741829 w 979675"/>
                <a:gd name="connsiteY21" fmla="*/ 270064 h 537450"/>
                <a:gd name="connsiteX22" fmla="*/ 711644 w 979675"/>
                <a:gd name="connsiteY22" fmla="*/ 244595 h 537450"/>
                <a:gd name="connsiteX23" fmla="*/ 714069 w 979675"/>
                <a:gd name="connsiteY23" fmla="*/ 306065 h 537450"/>
                <a:gd name="connsiteX24" fmla="*/ 707138 w 979675"/>
                <a:gd name="connsiteY24" fmla="*/ 432595 h 537450"/>
                <a:gd name="connsiteX25" fmla="*/ 667721 w 979675"/>
                <a:gd name="connsiteY25" fmla="*/ 434240 h 537450"/>
                <a:gd name="connsiteX26" fmla="*/ 642775 w 979675"/>
                <a:gd name="connsiteY26" fmla="*/ 445095 h 537450"/>
                <a:gd name="connsiteX27" fmla="*/ 554405 w 979675"/>
                <a:gd name="connsiteY27" fmla="*/ 462210 h 537450"/>
                <a:gd name="connsiteX28" fmla="*/ 483621 w 979675"/>
                <a:gd name="connsiteY28" fmla="*/ 448844 h 537450"/>
                <a:gd name="connsiteX29" fmla="*/ 316880 w 979675"/>
                <a:gd name="connsiteY29" fmla="*/ 443817 h 537450"/>
                <a:gd name="connsiteX30" fmla="*/ 311305 w 979675"/>
                <a:gd name="connsiteY30" fmla="*/ 441823 h 537450"/>
                <a:gd name="connsiteX31" fmla="*/ 310929 w 979675"/>
                <a:gd name="connsiteY31" fmla="*/ 441849 h 537450"/>
                <a:gd name="connsiteX32" fmla="*/ 259861 w 979675"/>
                <a:gd name="connsiteY32" fmla="*/ 439717 h 537450"/>
                <a:gd name="connsiteX33" fmla="*/ 255894 w 979675"/>
                <a:gd name="connsiteY33" fmla="*/ 238060 h 537450"/>
                <a:gd name="connsiteX34" fmla="*/ 256102 w 979675"/>
                <a:gd name="connsiteY34" fmla="*/ 234940 h 537450"/>
                <a:gd name="connsiteX35" fmla="*/ 156010 w 979675"/>
                <a:gd name="connsiteY35" fmla="*/ 335000 h 537450"/>
                <a:gd name="connsiteX36" fmla="*/ 4521 w 979675"/>
                <a:gd name="connsiteY36" fmla="*/ 537450 h 537450"/>
                <a:gd name="connsiteX0" fmla="*/ 476287 w 937397"/>
                <a:gd name="connsiteY0" fmla="*/ 402100 h 537450"/>
                <a:gd name="connsiteX1" fmla="*/ 583130 w 937397"/>
                <a:gd name="connsiteY1" fmla="*/ 392934 h 537450"/>
                <a:gd name="connsiteX2" fmla="*/ 677949 w 937397"/>
                <a:gd name="connsiteY2" fmla="*/ 378901 h 537450"/>
                <a:gd name="connsiteX3" fmla="*/ 677949 w 937397"/>
                <a:gd name="connsiteY3" fmla="*/ 377710 h 537450"/>
                <a:gd name="connsiteX4" fmla="*/ 671593 w 937397"/>
                <a:gd name="connsiteY4" fmla="*/ 369912 h 537450"/>
                <a:gd name="connsiteX5" fmla="*/ 516054 w 937397"/>
                <a:gd name="connsiteY5" fmla="*/ 150089 h 537450"/>
                <a:gd name="connsiteX6" fmla="*/ 515353 w 937397"/>
                <a:gd name="connsiteY6" fmla="*/ 149837 h 537450"/>
                <a:gd name="connsiteX7" fmla="*/ 500306 w 937397"/>
                <a:gd name="connsiteY7" fmla="*/ 235237 h 537450"/>
                <a:gd name="connsiteX8" fmla="*/ 450555 w 937397"/>
                <a:gd name="connsiteY8" fmla="*/ 235237 h 537450"/>
                <a:gd name="connsiteX9" fmla="*/ 434059 w 937397"/>
                <a:gd name="connsiteY9" fmla="*/ 141610 h 537450"/>
                <a:gd name="connsiteX10" fmla="*/ 430349 w 937397"/>
                <a:gd name="connsiteY10" fmla="*/ 142317 h 537450"/>
                <a:gd name="connsiteX11" fmla="*/ 289811 w 937397"/>
                <a:gd name="connsiteY11" fmla="*/ 376229 h 537450"/>
                <a:gd name="connsiteX12" fmla="*/ 289050 w 937397"/>
                <a:gd name="connsiteY12" fmla="*/ 377136 h 537450"/>
                <a:gd name="connsiteX13" fmla="*/ 289050 w 937397"/>
                <a:gd name="connsiteY13" fmla="*/ 386245 h 537450"/>
                <a:gd name="connsiteX14" fmla="*/ 370820 w 937397"/>
                <a:gd name="connsiteY14" fmla="*/ 400103 h 537450"/>
                <a:gd name="connsiteX15" fmla="*/ 476287 w 937397"/>
                <a:gd name="connsiteY15" fmla="*/ 402100 h 537450"/>
                <a:gd name="connsiteX16" fmla="*/ 4521 w 937397"/>
                <a:gd name="connsiteY16" fmla="*/ 537450 h 537450"/>
                <a:gd name="connsiteX17" fmla="*/ 118668 w 937397"/>
                <a:gd name="connsiteY17" fmla="*/ 218082 h 537450"/>
                <a:gd name="connsiteX18" fmla="*/ 473632 w 937397"/>
                <a:gd name="connsiteY18" fmla="*/ 707 h 537450"/>
                <a:gd name="connsiteX19" fmla="*/ 833781 w 937397"/>
                <a:gd name="connsiteY19" fmla="*/ 219896 h 537450"/>
                <a:gd name="connsiteX20" fmla="*/ 937383 w 937397"/>
                <a:gd name="connsiteY20" fmla="*/ 510122 h 537450"/>
                <a:gd name="connsiteX21" fmla="*/ 741829 w 937397"/>
                <a:gd name="connsiteY21" fmla="*/ 270064 h 537450"/>
                <a:gd name="connsiteX22" fmla="*/ 711644 w 937397"/>
                <a:gd name="connsiteY22" fmla="*/ 244595 h 537450"/>
                <a:gd name="connsiteX23" fmla="*/ 714069 w 937397"/>
                <a:gd name="connsiteY23" fmla="*/ 306065 h 537450"/>
                <a:gd name="connsiteX24" fmla="*/ 707138 w 937397"/>
                <a:gd name="connsiteY24" fmla="*/ 432595 h 537450"/>
                <a:gd name="connsiteX25" fmla="*/ 667721 w 937397"/>
                <a:gd name="connsiteY25" fmla="*/ 434240 h 537450"/>
                <a:gd name="connsiteX26" fmla="*/ 642775 w 937397"/>
                <a:gd name="connsiteY26" fmla="*/ 445095 h 537450"/>
                <a:gd name="connsiteX27" fmla="*/ 554405 w 937397"/>
                <a:gd name="connsiteY27" fmla="*/ 462210 h 537450"/>
                <a:gd name="connsiteX28" fmla="*/ 483621 w 937397"/>
                <a:gd name="connsiteY28" fmla="*/ 448844 h 537450"/>
                <a:gd name="connsiteX29" fmla="*/ 316880 w 937397"/>
                <a:gd name="connsiteY29" fmla="*/ 443817 h 537450"/>
                <a:gd name="connsiteX30" fmla="*/ 311305 w 937397"/>
                <a:gd name="connsiteY30" fmla="*/ 441823 h 537450"/>
                <a:gd name="connsiteX31" fmla="*/ 310929 w 937397"/>
                <a:gd name="connsiteY31" fmla="*/ 441849 h 537450"/>
                <a:gd name="connsiteX32" fmla="*/ 259861 w 937397"/>
                <a:gd name="connsiteY32" fmla="*/ 439717 h 537450"/>
                <a:gd name="connsiteX33" fmla="*/ 255894 w 937397"/>
                <a:gd name="connsiteY33" fmla="*/ 238060 h 537450"/>
                <a:gd name="connsiteX34" fmla="*/ 256102 w 937397"/>
                <a:gd name="connsiteY34" fmla="*/ 234940 h 537450"/>
                <a:gd name="connsiteX35" fmla="*/ 156010 w 937397"/>
                <a:gd name="connsiteY35" fmla="*/ 335000 h 537450"/>
                <a:gd name="connsiteX36" fmla="*/ 4521 w 937397"/>
                <a:gd name="connsiteY36" fmla="*/ 537450 h 537450"/>
                <a:gd name="connsiteX0" fmla="*/ 476287 w 926516"/>
                <a:gd name="connsiteY0" fmla="*/ 402100 h 537450"/>
                <a:gd name="connsiteX1" fmla="*/ 583130 w 926516"/>
                <a:gd name="connsiteY1" fmla="*/ 392934 h 537450"/>
                <a:gd name="connsiteX2" fmla="*/ 677949 w 926516"/>
                <a:gd name="connsiteY2" fmla="*/ 378901 h 537450"/>
                <a:gd name="connsiteX3" fmla="*/ 677949 w 926516"/>
                <a:gd name="connsiteY3" fmla="*/ 377710 h 537450"/>
                <a:gd name="connsiteX4" fmla="*/ 671593 w 926516"/>
                <a:gd name="connsiteY4" fmla="*/ 369912 h 537450"/>
                <a:gd name="connsiteX5" fmla="*/ 516054 w 926516"/>
                <a:gd name="connsiteY5" fmla="*/ 150089 h 537450"/>
                <a:gd name="connsiteX6" fmla="*/ 515353 w 926516"/>
                <a:gd name="connsiteY6" fmla="*/ 149837 h 537450"/>
                <a:gd name="connsiteX7" fmla="*/ 500306 w 926516"/>
                <a:gd name="connsiteY7" fmla="*/ 235237 h 537450"/>
                <a:gd name="connsiteX8" fmla="*/ 450555 w 926516"/>
                <a:gd name="connsiteY8" fmla="*/ 235237 h 537450"/>
                <a:gd name="connsiteX9" fmla="*/ 434059 w 926516"/>
                <a:gd name="connsiteY9" fmla="*/ 141610 h 537450"/>
                <a:gd name="connsiteX10" fmla="*/ 430349 w 926516"/>
                <a:gd name="connsiteY10" fmla="*/ 142317 h 537450"/>
                <a:gd name="connsiteX11" fmla="*/ 289811 w 926516"/>
                <a:gd name="connsiteY11" fmla="*/ 376229 h 537450"/>
                <a:gd name="connsiteX12" fmla="*/ 289050 w 926516"/>
                <a:gd name="connsiteY12" fmla="*/ 377136 h 537450"/>
                <a:gd name="connsiteX13" fmla="*/ 289050 w 926516"/>
                <a:gd name="connsiteY13" fmla="*/ 386245 h 537450"/>
                <a:gd name="connsiteX14" fmla="*/ 370820 w 926516"/>
                <a:gd name="connsiteY14" fmla="*/ 400103 h 537450"/>
                <a:gd name="connsiteX15" fmla="*/ 476287 w 926516"/>
                <a:gd name="connsiteY15" fmla="*/ 402100 h 537450"/>
                <a:gd name="connsiteX16" fmla="*/ 4521 w 926516"/>
                <a:gd name="connsiteY16" fmla="*/ 537450 h 537450"/>
                <a:gd name="connsiteX17" fmla="*/ 118668 w 926516"/>
                <a:gd name="connsiteY17" fmla="*/ 218082 h 537450"/>
                <a:gd name="connsiteX18" fmla="*/ 473632 w 926516"/>
                <a:gd name="connsiteY18" fmla="*/ 707 h 537450"/>
                <a:gd name="connsiteX19" fmla="*/ 833781 w 926516"/>
                <a:gd name="connsiteY19" fmla="*/ 219896 h 537450"/>
                <a:gd name="connsiteX20" fmla="*/ 926498 w 926516"/>
                <a:gd name="connsiteY20" fmla="*/ 508761 h 537450"/>
                <a:gd name="connsiteX21" fmla="*/ 741829 w 926516"/>
                <a:gd name="connsiteY21" fmla="*/ 270064 h 537450"/>
                <a:gd name="connsiteX22" fmla="*/ 711644 w 926516"/>
                <a:gd name="connsiteY22" fmla="*/ 244595 h 537450"/>
                <a:gd name="connsiteX23" fmla="*/ 714069 w 926516"/>
                <a:gd name="connsiteY23" fmla="*/ 306065 h 537450"/>
                <a:gd name="connsiteX24" fmla="*/ 707138 w 926516"/>
                <a:gd name="connsiteY24" fmla="*/ 432595 h 537450"/>
                <a:gd name="connsiteX25" fmla="*/ 667721 w 926516"/>
                <a:gd name="connsiteY25" fmla="*/ 434240 h 537450"/>
                <a:gd name="connsiteX26" fmla="*/ 642775 w 926516"/>
                <a:gd name="connsiteY26" fmla="*/ 445095 h 537450"/>
                <a:gd name="connsiteX27" fmla="*/ 554405 w 926516"/>
                <a:gd name="connsiteY27" fmla="*/ 462210 h 537450"/>
                <a:gd name="connsiteX28" fmla="*/ 483621 w 926516"/>
                <a:gd name="connsiteY28" fmla="*/ 448844 h 537450"/>
                <a:gd name="connsiteX29" fmla="*/ 316880 w 926516"/>
                <a:gd name="connsiteY29" fmla="*/ 443817 h 537450"/>
                <a:gd name="connsiteX30" fmla="*/ 311305 w 926516"/>
                <a:gd name="connsiteY30" fmla="*/ 441823 h 537450"/>
                <a:gd name="connsiteX31" fmla="*/ 310929 w 926516"/>
                <a:gd name="connsiteY31" fmla="*/ 441849 h 537450"/>
                <a:gd name="connsiteX32" fmla="*/ 259861 w 926516"/>
                <a:gd name="connsiteY32" fmla="*/ 439717 h 537450"/>
                <a:gd name="connsiteX33" fmla="*/ 255894 w 926516"/>
                <a:gd name="connsiteY33" fmla="*/ 238060 h 537450"/>
                <a:gd name="connsiteX34" fmla="*/ 256102 w 926516"/>
                <a:gd name="connsiteY34" fmla="*/ 234940 h 537450"/>
                <a:gd name="connsiteX35" fmla="*/ 156010 w 926516"/>
                <a:gd name="connsiteY35" fmla="*/ 335000 h 537450"/>
                <a:gd name="connsiteX36" fmla="*/ 4521 w 926516"/>
                <a:gd name="connsiteY36" fmla="*/ 537450 h 537450"/>
                <a:gd name="connsiteX0" fmla="*/ 431719 w 881948"/>
                <a:gd name="connsiteY0" fmla="*/ 402100 h 532007"/>
                <a:gd name="connsiteX1" fmla="*/ 538562 w 881948"/>
                <a:gd name="connsiteY1" fmla="*/ 392934 h 532007"/>
                <a:gd name="connsiteX2" fmla="*/ 633381 w 881948"/>
                <a:gd name="connsiteY2" fmla="*/ 378901 h 532007"/>
                <a:gd name="connsiteX3" fmla="*/ 633381 w 881948"/>
                <a:gd name="connsiteY3" fmla="*/ 377710 h 532007"/>
                <a:gd name="connsiteX4" fmla="*/ 627025 w 881948"/>
                <a:gd name="connsiteY4" fmla="*/ 369912 h 532007"/>
                <a:gd name="connsiteX5" fmla="*/ 471486 w 881948"/>
                <a:gd name="connsiteY5" fmla="*/ 150089 h 532007"/>
                <a:gd name="connsiteX6" fmla="*/ 470785 w 881948"/>
                <a:gd name="connsiteY6" fmla="*/ 149837 h 532007"/>
                <a:gd name="connsiteX7" fmla="*/ 455738 w 881948"/>
                <a:gd name="connsiteY7" fmla="*/ 235237 h 532007"/>
                <a:gd name="connsiteX8" fmla="*/ 405987 w 881948"/>
                <a:gd name="connsiteY8" fmla="*/ 235237 h 532007"/>
                <a:gd name="connsiteX9" fmla="*/ 389491 w 881948"/>
                <a:gd name="connsiteY9" fmla="*/ 141610 h 532007"/>
                <a:gd name="connsiteX10" fmla="*/ 385781 w 881948"/>
                <a:gd name="connsiteY10" fmla="*/ 142317 h 532007"/>
                <a:gd name="connsiteX11" fmla="*/ 245243 w 881948"/>
                <a:gd name="connsiteY11" fmla="*/ 376229 h 532007"/>
                <a:gd name="connsiteX12" fmla="*/ 244482 w 881948"/>
                <a:gd name="connsiteY12" fmla="*/ 377136 h 532007"/>
                <a:gd name="connsiteX13" fmla="*/ 244482 w 881948"/>
                <a:gd name="connsiteY13" fmla="*/ 386245 h 532007"/>
                <a:gd name="connsiteX14" fmla="*/ 326252 w 881948"/>
                <a:gd name="connsiteY14" fmla="*/ 400103 h 532007"/>
                <a:gd name="connsiteX15" fmla="*/ 431719 w 881948"/>
                <a:gd name="connsiteY15" fmla="*/ 402100 h 532007"/>
                <a:gd name="connsiteX16" fmla="*/ 7578 w 881948"/>
                <a:gd name="connsiteY16" fmla="*/ 532007 h 532007"/>
                <a:gd name="connsiteX17" fmla="*/ 74100 w 881948"/>
                <a:gd name="connsiteY17" fmla="*/ 218082 h 532007"/>
                <a:gd name="connsiteX18" fmla="*/ 429064 w 881948"/>
                <a:gd name="connsiteY18" fmla="*/ 707 h 532007"/>
                <a:gd name="connsiteX19" fmla="*/ 789213 w 881948"/>
                <a:gd name="connsiteY19" fmla="*/ 219896 h 532007"/>
                <a:gd name="connsiteX20" fmla="*/ 881930 w 881948"/>
                <a:gd name="connsiteY20" fmla="*/ 508761 h 532007"/>
                <a:gd name="connsiteX21" fmla="*/ 697261 w 881948"/>
                <a:gd name="connsiteY21" fmla="*/ 270064 h 532007"/>
                <a:gd name="connsiteX22" fmla="*/ 667076 w 881948"/>
                <a:gd name="connsiteY22" fmla="*/ 244595 h 532007"/>
                <a:gd name="connsiteX23" fmla="*/ 669501 w 881948"/>
                <a:gd name="connsiteY23" fmla="*/ 306065 h 532007"/>
                <a:gd name="connsiteX24" fmla="*/ 662570 w 881948"/>
                <a:gd name="connsiteY24" fmla="*/ 432595 h 532007"/>
                <a:gd name="connsiteX25" fmla="*/ 623153 w 881948"/>
                <a:gd name="connsiteY25" fmla="*/ 434240 h 532007"/>
                <a:gd name="connsiteX26" fmla="*/ 598207 w 881948"/>
                <a:gd name="connsiteY26" fmla="*/ 445095 h 532007"/>
                <a:gd name="connsiteX27" fmla="*/ 509837 w 881948"/>
                <a:gd name="connsiteY27" fmla="*/ 462210 h 532007"/>
                <a:gd name="connsiteX28" fmla="*/ 439053 w 881948"/>
                <a:gd name="connsiteY28" fmla="*/ 448844 h 532007"/>
                <a:gd name="connsiteX29" fmla="*/ 272312 w 881948"/>
                <a:gd name="connsiteY29" fmla="*/ 443817 h 532007"/>
                <a:gd name="connsiteX30" fmla="*/ 266737 w 881948"/>
                <a:gd name="connsiteY30" fmla="*/ 441823 h 532007"/>
                <a:gd name="connsiteX31" fmla="*/ 266361 w 881948"/>
                <a:gd name="connsiteY31" fmla="*/ 441849 h 532007"/>
                <a:gd name="connsiteX32" fmla="*/ 215293 w 881948"/>
                <a:gd name="connsiteY32" fmla="*/ 439717 h 532007"/>
                <a:gd name="connsiteX33" fmla="*/ 211326 w 881948"/>
                <a:gd name="connsiteY33" fmla="*/ 238060 h 532007"/>
                <a:gd name="connsiteX34" fmla="*/ 211534 w 881948"/>
                <a:gd name="connsiteY34" fmla="*/ 234940 h 532007"/>
                <a:gd name="connsiteX35" fmla="*/ 111442 w 881948"/>
                <a:gd name="connsiteY35" fmla="*/ 335000 h 532007"/>
                <a:gd name="connsiteX36" fmla="*/ 7578 w 881948"/>
                <a:gd name="connsiteY36" fmla="*/ 532007 h 532007"/>
                <a:gd name="connsiteX0" fmla="*/ 431719 w 881948"/>
                <a:gd name="connsiteY0" fmla="*/ 402100 h 532007"/>
                <a:gd name="connsiteX1" fmla="*/ 538562 w 881948"/>
                <a:gd name="connsiteY1" fmla="*/ 392934 h 532007"/>
                <a:gd name="connsiteX2" fmla="*/ 633381 w 881948"/>
                <a:gd name="connsiteY2" fmla="*/ 378901 h 532007"/>
                <a:gd name="connsiteX3" fmla="*/ 633381 w 881948"/>
                <a:gd name="connsiteY3" fmla="*/ 377710 h 532007"/>
                <a:gd name="connsiteX4" fmla="*/ 627025 w 881948"/>
                <a:gd name="connsiteY4" fmla="*/ 369912 h 532007"/>
                <a:gd name="connsiteX5" fmla="*/ 471486 w 881948"/>
                <a:gd name="connsiteY5" fmla="*/ 150089 h 532007"/>
                <a:gd name="connsiteX6" fmla="*/ 470785 w 881948"/>
                <a:gd name="connsiteY6" fmla="*/ 149837 h 532007"/>
                <a:gd name="connsiteX7" fmla="*/ 455738 w 881948"/>
                <a:gd name="connsiteY7" fmla="*/ 235237 h 532007"/>
                <a:gd name="connsiteX8" fmla="*/ 405987 w 881948"/>
                <a:gd name="connsiteY8" fmla="*/ 235237 h 532007"/>
                <a:gd name="connsiteX9" fmla="*/ 389491 w 881948"/>
                <a:gd name="connsiteY9" fmla="*/ 141610 h 532007"/>
                <a:gd name="connsiteX10" fmla="*/ 385781 w 881948"/>
                <a:gd name="connsiteY10" fmla="*/ 142317 h 532007"/>
                <a:gd name="connsiteX11" fmla="*/ 245243 w 881948"/>
                <a:gd name="connsiteY11" fmla="*/ 376229 h 532007"/>
                <a:gd name="connsiteX12" fmla="*/ 244482 w 881948"/>
                <a:gd name="connsiteY12" fmla="*/ 377136 h 532007"/>
                <a:gd name="connsiteX13" fmla="*/ 244482 w 881948"/>
                <a:gd name="connsiteY13" fmla="*/ 386245 h 532007"/>
                <a:gd name="connsiteX14" fmla="*/ 326252 w 881948"/>
                <a:gd name="connsiteY14" fmla="*/ 400103 h 532007"/>
                <a:gd name="connsiteX15" fmla="*/ 431719 w 881948"/>
                <a:gd name="connsiteY15" fmla="*/ 402100 h 532007"/>
                <a:gd name="connsiteX16" fmla="*/ 7578 w 881948"/>
                <a:gd name="connsiteY16" fmla="*/ 532007 h 532007"/>
                <a:gd name="connsiteX17" fmla="*/ 74100 w 881948"/>
                <a:gd name="connsiteY17" fmla="*/ 218082 h 532007"/>
                <a:gd name="connsiteX18" fmla="*/ 429064 w 881948"/>
                <a:gd name="connsiteY18" fmla="*/ 707 h 532007"/>
                <a:gd name="connsiteX19" fmla="*/ 789213 w 881948"/>
                <a:gd name="connsiteY19" fmla="*/ 219896 h 532007"/>
                <a:gd name="connsiteX20" fmla="*/ 881930 w 881948"/>
                <a:gd name="connsiteY20" fmla="*/ 508761 h 532007"/>
                <a:gd name="connsiteX21" fmla="*/ 697261 w 881948"/>
                <a:gd name="connsiteY21" fmla="*/ 270064 h 532007"/>
                <a:gd name="connsiteX22" fmla="*/ 667076 w 881948"/>
                <a:gd name="connsiteY22" fmla="*/ 244595 h 532007"/>
                <a:gd name="connsiteX23" fmla="*/ 669501 w 881948"/>
                <a:gd name="connsiteY23" fmla="*/ 306065 h 532007"/>
                <a:gd name="connsiteX24" fmla="*/ 662570 w 881948"/>
                <a:gd name="connsiteY24" fmla="*/ 432595 h 532007"/>
                <a:gd name="connsiteX25" fmla="*/ 623153 w 881948"/>
                <a:gd name="connsiteY25" fmla="*/ 434240 h 532007"/>
                <a:gd name="connsiteX26" fmla="*/ 598207 w 881948"/>
                <a:gd name="connsiteY26" fmla="*/ 445095 h 532007"/>
                <a:gd name="connsiteX27" fmla="*/ 509837 w 881948"/>
                <a:gd name="connsiteY27" fmla="*/ 462210 h 532007"/>
                <a:gd name="connsiteX28" fmla="*/ 439053 w 881948"/>
                <a:gd name="connsiteY28" fmla="*/ 448844 h 532007"/>
                <a:gd name="connsiteX29" fmla="*/ 272312 w 881948"/>
                <a:gd name="connsiteY29" fmla="*/ 443817 h 532007"/>
                <a:gd name="connsiteX30" fmla="*/ 266737 w 881948"/>
                <a:gd name="connsiteY30" fmla="*/ 441823 h 532007"/>
                <a:gd name="connsiteX31" fmla="*/ 266361 w 881948"/>
                <a:gd name="connsiteY31" fmla="*/ 441849 h 532007"/>
                <a:gd name="connsiteX32" fmla="*/ 215293 w 881948"/>
                <a:gd name="connsiteY32" fmla="*/ 439717 h 532007"/>
                <a:gd name="connsiteX33" fmla="*/ 211326 w 881948"/>
                <a:gd name="connsiteY33" fmla="*/ 238060 h 532007"/>
                <a:gd name="connsiteX34" fmla="*/ 211534 w 881948"/>
                <a:gd name="connsiteY34" fmla="*/ 234940 h 532007"/>
                <a:gd name="connsiteX35" fmla="*/ 111442 w 881948"/>
                <a:gd name="connsiteY35" fmla="*/ 335000 h 532007"/>
                <a:gd name="connsiteX36" fmla="*/ 7578 w 881948"/>
                <a:gd name="connsiteY36" fmla="*/ 532007 h 532007"/>
                <a:gd name="connsiteX0" fmla="*/ 431719 w 881948"/>
                <a:gd name="connsiteY0" fmla="*/ 402100 h 532007"/>
                <a:gd name="connsiteX1" fmla="*/ 538562 w 881948"/>
                <a:gd name="connsiteY1" fmla="*/ 392934 h 532007"/>
                <a:gd name="connsiteX2" fmla="*/ 633381 w 881948"/>
                <a:gd name="connsiteY2" fmla="*/ 378901 h 532007"/>
                <a:gd name="connsiteX3" fmla="*/ 633381 w 881948"/>
                <a:gd name="connsiteY3" fmla="*/ 377710 h 532007"/>
                <a:gd name="connsiteX4" fmla="*/ 627025 w 881948"/>
                <a:gd name="connsiteY4" fmla="*/ 369912 h 532007"/>
                <a:gd name="connsiteX5" fmla="*/ 471486 w 881948"/>
                <a:gd name="connsiteY5" fmla="*/ 150089 h 532007"/>
                <a:gd name="connsiteX6" fmla="*/ 470785 w 881948"/>
                <a:gd name="connsiteY6" fmla="*/ 149837 h 532007"/>
                <a:gd name="connsiteX7" fmla="*/ 455738 w 881948"/>
                <a:gd name="connsiteY7" fmla="*/ 235237 h 532007"/>
                <a:gd name="connsiteX8" fmla="*/ 405987 w 881948"/>
                <a:gd name="connsiteY8" fmla="*/ 235237 h 532007"/>
                <a:gd name="connsiteX9" fmla="*/ 389491 w 881948"/>
                <a:gd name="connsiteY9" fmla="*/ 141610 h 532007"/>
                <a:gd name="connsiteX10" fmla="*/ 385781 w 881948"/>
                <a:gd name="connsiteY10" fmla="*/ 142317 h 532007"/>
                <a:gd name="connsiteX11" fmla="*/ 245243 w 881948"/>
                <a:gd name="connsiteY11" fmla="*/ 376229 h 532007"/>
                <a:gd name="connsiteX12" fmla="*/ 244482 w 881948"/>
                <a:gd name="connsiteY12" fmla="*/ 377136 h 532007"/>
                <a:gd name="connsiteX13" fmla="*/ 244482 w 881948"/>
                <a:gd name="connsiteY13" fmla="*/ 386245 h 532007"/>
                <a:gd name="connsiteX14" fmla="*/ 326252 w 881948"/>
                <a:gd name="connsiteY14" fmla="*/ 400103 h 532007"/>
                <a:gd name="connsiteX15" fmla="*/ 431719 w 881948"/>
                <a:gd name="connsiteY15" fmla="*/ 402100 h 532007"/>
                <a:gd name="connsiteX16" fmla="*/ 7578 w 881948"/>
                <a:gd name="connsiteY16" fmla="*/ 532007 h 532007"/>
                <a:gd name="connsiteX17" fmla="*/ 74100 w 881948"/>
                <a:gd name="connsiteY17" fmla="*/ 218082 h 532007"/>
                <a:gd name="connsiteX18" fmla="*/ 429064 w 881948"/>
                <a:gd name="connsiteY18" fmla="*/ 707 h 532007"/>
                <a:gd name="connsiteX19" fmla="*/ 789213 w 881948"/>
                <a:gd name="connsiteY19" fmla="*/ 219896 h 532007"/>
                <a:gd name="connsiteX20" fmla="*/ 881930 w 881948"/>
                <a:gd name="connsiteY20" fmla="*/ 508761 h 532007"/>
                <a:gd name="connsiteX21" fmla="*/ 697261 w 881948"/>
                <a:gd name="connsiteY21" fmla="*/ 270064 h 532007"/>
                <a:gd name="connsiteX22" fmla="*/ 667076 w 881948"/>
                <a:gd name="connsiteY22" fmla="*/ 244595 h 532007"/>
                <a:gd name="connsiteX23" fmla="*/ 669501 w 881948"/>
                <a:gd name="connsiteY23" fmla="*/ 306065 h 532007"/>
                <a:gd name="connsiteX24" fmla="*/ 662570 w 881948"/>
                <a:gd name="connsiteY24" fmla="*/ 432595 h 532007"/>
                <a:gd name="connsiteX25" fmla="*/ 623153 w 881948"/>
                <a:gd name="connsiteY25" fmla="*/ 434240 h 532007"/>
                <a:gd name="connsiteX26" fmla="*/ 598207 w 881948"/>
                <a:gd name="connsiteY26" fmla="*/ 445095 h 532007"/>
                <a:gd name="connsiteX27" fmla="*/ 509837 w 881948"/>
                <a:gd name="connsiteY27" fmla="*/ 462210 h 532007"/>
                <a:gd name="connsiteX28" fmla="*/ 439053 w 881948"/>
                <a:gd name="connsiteY28" fmla="*/ 448844 h 532007"/>
                <a:gd name="connsiteX29" fmla="*/ 272312 w 881948"/>
                <a:gd name="connsiteY29" fmla="*/ 443817 h 532007"/>
                <a:gd name="connsiteX30" fmla="*/ 266737 w 881948"/>
                <a:gd name="connsiteY30" fmla="*/ 441823 h 532007"/>
                <a:gd name="connsiteX31" fmla="*/ 266361 w 881948"/>
                <a:gd name="connsiteY31" fmla="*/ 441849 h 532007"/>
                <a:gd name="connsiteX32" fmla="*/ 215293 w 881948"/>
                <a:gd name="connsiteY32" fmla="*/ 439717 h 532007"/>
                <a:gd name="connsiteX33" fmla="*/ 211326 w 881948"/>
                <a:gd name="connsiteY33" fmla="*/ 238060 h 532007"/>
                <a:gd name="connsiteX34" fmla="*/ 211534 w 881948"/>
                <a:gd name="connsiteY34" fmla="*/ 234940 h 532007"/>
                <a:gd name="connsiteX35" fmla="*/ 111442 w 881948"/>
                <a:gd name="connsiteY35" fmla="*/ 335000 h 532007"/>
                <a:gd name="connsiteX36" fmla="*/ 7578 w 881948"/>
                <a:gd name="connsiteY36" fmla="*/ 532007 h 532007"/>
                <a:gd name="connsiteX0" fmla="*/ 436630 w 886859"/>
                <a:gd name="connsiteY0" fmla="*/ 402100 h 530647"/>
                <a:gd name="connsiteX1" fmla="*/ 543473 w 886859"/>
                <a:gd name="connsiteY1" fmla="*/ 392934 h 530647"/>
                <a:gd name="connsiteX2" fmla="*/ 638292 w 886859"/>
                <a:gd name="connsiteY2" fmla="*/ 378901 h 530647"/>
                <a:gd name="connsiteX3" fmla="*/ 638292 w 886859"/>
                <a:gd name="connsiteY3" fmla="*/ 377710 h 530647"/>
                <a:gd name="connsiteX4" fmla="*/ 631936 w 886859"/>
                <a:gd name="connsiteY4" fmla="*/ 369912 h 530647"/>
                <a:gd name="connsiteX5" fmla="*/ 476397 w 886859"/>
                <a:gd name="connsiteY5" fmla="*/ 150089 h 530647"/>
                <a:gd name="connsiteX6" fmla="*/ 475696 w 886859"/>
                <a:gd name="connsiteY6" fmla="*/ 149837 h 530647"/>
                <a:gd name="connsiteX7" fmla="*/ 460649 w 886859"/>
                <a:gd name="connsiteY7" fmla="*/ 235237 h 530647"/>
                <a:gd name="connsiteX8" fmla="*/ 410898 w 886859"/>
                <a:gd name="connsiteY8" fmla="*/ 235237 h 530647"/>
                <a:gd name="connsiteX9" fmla="*/ 394402 w 886859"/>
                <a:gd name="connsiteY9" fmla="*/ 141610 h 530647"/>
                <a:gd name="connsiteX10" fmla="*/ 390692 w 886859"/>
                <a:gd name="connsiteY10" fmla="*/ 142317 h 530647"/>
                <a:gd name="connsiteX11" fmla="*/ 250154 w 886859"/>
                <a:gd name="connsiteY11" fmla="*/ 376229 h 530647"/>
                <a:gd name="connsiteX12" fmla="*/ 249393 w 886859"/>
                <a:gd name="connsiteY12" fmla="*/ 377136 h 530647"/>
                <a:gd name="connsiteX13" fmla="*/ 249393 w 886859"/>
                <a:gd name="connsiteY13" fmla="*/ 386245 h 530647"/>
                <a:gd name="connsiteX14" fmla="*/ 331163 w 886859"/>
                <a:gd name="connsiteY14" fmla="*/ 400103 h 530647"/>
                <a:gd name="connsiteX15" fmla="*/ 436630 w 886859"/>
                <a:gd name="connsiteY15" fmla="*/ 402100 h 530647"/>
                <a:gd name="connsiteX16" fmla="*/ 7046 w 886859"/>
                <a:gd name="connsiteY16" fmla="*/ 530647 h 530647"/>
                <a:gd name="connsiteX17" fmla="*/ 79011 w 886859"/>
                <a:gd name="connsiteY17" fmla="*/ 218082 h 530647"/>
                <a:gd name="connsiteX18" fmla="*/ 433975 w 886859"/>
                <a:gd name="connsiteY18" fmla="*/ 707 h 530647"/>
                <a:gd name="connsiteX19" fmla="*/ 794124 w 886859"/>
                <a:gd name="connsiteY19" fmla="*/ 219896 h 530647"/>
                <a:gd name="connsiteX20" fmla="*/ 886841 w 886859"/>
                <a:gd name="connsiteY20" fmla="*/ 508761 h 530647"/>
                <a:gd name="connsiteX21" fmla="*/ 702172 w 886859"/>
                <a:gd name="connsiteY21" fmla="*/ 270064 h 530647"/>
                <a:gd name="connsiteX22" fmla="*/ 671987 w 886859"/>
                <a:gd name="connsiteY22" fmla="*/ 244595 h 530647"/>
                <a:gd name="connsiteX23" fmla="*/ 674412 w 886859"/>
                <a:gd name="connsiteY23" fmla="*/ 306065 h 530647"/>
                <a:gd name="connsiteX24" fmla="*/ 667481 w 886859"/>
                <a:gd name="connsiteY24" fmla="*/ 432595 h 530647"/>
                <a:gd name="connsiteX25" fmla="*/ 628064 w 886859"/>
                <a:gd name="connsiteY25" fmla="*/ 434240 h 530647"/>
                <a:gd name="connsiteX26" fmla="*/ 603118 w 886859"/>
                <a:gd name="connsiteY26" fmla="*/ 445095 h 530647"/>
                <a:gd name="connsiteX27" fmla="*/ 514748 w 886859"/>
                <a:gd name="connsiteY27" fmla="*/ 462210 h 530647"/>
                <a:gd name="connsiteX28" fmla="*/ 443964 w 886859"/>
                <a:gd name="connsiteY28" fmla="*/ 448844 h 530647"/>
                <a:gd name="connsiteX29" fmla="*/ 277223 w 886859"/>
                <a:gd name="connsiteY29" fmla="*/ 443817 h 530647"/>
                <a:gd name="connsiteX30" fmla="*/ 271648 w 886859"/>
                <a:gd name="connsiteY30" fmla="*/ 441823 h 530647"/>
                <a:gd name="connsiteX31" fmla="*/ 271272 w 886859"/>
                <a:gd name="connsiteY31" fmla="*/ 441849 h 530647"/>
                <a:gd name="connsiteX32" fmla="*/ 220204 w 886859"/>
                <a:gd name="connsiteY32" fmla="*/ 439717 h 530647"/>
                <a:gd name="connsiteX33" fmla="*/ 216237 w 886859"/>
                <a:gd name="connsiteY33" fmla="*/ 238060 h 530647"/>
                <a:gd name="connsiteX34" fmla="*/ 216445 w 886859"/>
                <a:gd name="connsiteY34" fmla="*/ 234940 h 530647"/>
                <a:gd name="connsiteX35" fmla="*/ 116353 w 886859"/>
                <a:gd name="connsiteY35" fmla="*/ 335000 h 530647"/>
                <a:gd name="connsiteX36" fmla="*/ 7046 w 886859"/>
                <a:gd name="connsiteY36" fmla="*/ 530647 h 53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6859" h="530647">
                  <a:moveTo>
                    <a:pt x="436630" y="402100"/>
                  </a:moveTo>
                  <a:cubicBezTo>
                    <a:pt x="472045" y="400661"/>
                    <a:pt x="507689" y="397362"/>
                    <a:pt x="543473" y="392934"/>
                  </a:cubicBezTo>
                  <a:lnTo>
                    <a:pt x="638292" y="378901"/>
                  </a:lnTo>
                  <a:lnTo>
                    <a:pt x="638292" y="377710"/>
                  </a:lnTo>
                  <a:lnTo>
                    <a:pt x="631936" y="369912"/>
                  </a:lnTo>
                  <a:cubicBezTo>
                    <a:pt x="602330" y="322122"/>
                    <a:pt x="546715" y="194956"/>
                    <a:pt x="476397" y="150089"/>
                  </a:cubicBezTo>
                  <a:lnTo>
                    <a:pt x="475696" y="149837"/>
                  </a:lnTo>
                  <a:lnTo>
                    <a:pt x="460649" y="235237"/>
                  </a:lnTo>
                  <a:lnTo>
                    <a:pt x="410898" y="235237"/>
                  </a:lnTo>
                  <a:lnTo>
                    <a:pt x="394402" y="141610"/>
                  </a:lnTo>
                  <a:lnTo>
                    <a:pt x="390692" y="142317"/>
                  </a:lnTo>
                  <a:cubicBezTo>
                    <a:pt x="313946" y="178857"/>
                    <a:pt x="277143" y="327166"/>
                    <a:pt x="250154" y="376229"/>
                  </a:cubicBezTo>
                  <a:lnTo>
                    <a:pt x="249393" y="377136"/>
                  </a:lnTo>
                  <a:lnTo>
                    <a:pt x="249393" y="386245"/>
                  </a:lnTo>
                  <a:lnTo>
                    <a:pt x="331163" y="400103"/>
                  </a:lnTo>
                  <a:cubicBezTo>
                    <a:pt x="366030" y="403116"/>
                    <a:pt x="401216" y="403538"/>
                    <a:pt x="436630" y="402100"/>
                  </a:cubicBezTo>
                  <a:close/>
                  <a:moveTo>
                    <a:pt x="7046" y="530647"/>
                  </a:moveTo>
                  <a:cubicBezTo>
                    <a:pt x="-19133" y="531110"/>
                    <a:pt x="32730" y="323557"/>
                    <a:pt x="79011" y="218082"/>
                  </a:cubicBezTo>
                  <a:cubicBezTo>
                    <a:pt x="168643" y="123493"/>
                    <a:pt x="332043" y="12482"/>
                    <a:pt x="433975" y="707"/>
                  </a:cubicBezTo>
                  <a:cubicBezTo>
                    <a:pt x="535907" y="-11068"/>
                    <a:pt x="705026" y="126756"/>
                    <a:pt x="794124" y="219896"/>
                  </a:cubicBezTo>
                  <a:cubicBezTo>
                    <a:pt x="848284" y="322905"/>
                    <a:pt x="887827" y="494974"/>
                    <a:pt x="886841" y="508761"/>
                  </a:cubicBezTo>
                  <a:cubicBezTo>
                    <a:pt x="813196" y="404373"/>
                    <a:pt x="824937" y="376628"/>
                    <a:pt x="702172" y="270064"/>
                  </a:cubicBezTo>
                  <a:lnTo>
                    <a:pt x="671987" y="244595"/>
                  </a:lnTo>
                  <a:cubicBezTo>
                    <a:pt x="672795" y="265085"/>
                    <a:pt x="673604" y="285575"/>
                    <a:pt x="674412" y="306065"/>
                  </a:cubicBezTo>
                  <a:cubicBezTo>
                    <a:pt x="675506" y="358786"/>
                    <a:pt x="674290" y="411507"/>
                    <a:pt x="667481" y="432595"/>
                  </a:cubicBezTo>
                  <a:lnTo>
                    <a:pt x="628064" y="434240"/>
                  </a:lnTo>
                  <a:lnTo>
                    <a:pt x="603118" y="445095"/>
                  </a:lnTo>
                  <a:cubicBezTo>
                    <a:pt x="581526" y="454656"/>
                    <a:pt x="554708" y="464286"/>
                    <a:pt x="514748" y="462210"/>
                  </a:cubicBezTo>
                  <a:cubicBezTo>
                    <a:pt x="494769" y="461171"/>
                    <a:pt x="471504" y="457207"/>
                    <a:pt x="443964" y="448844"/>
                  </a:cubicBezTo>
                  <a:cubicBezTo>
                    <a:pt x="389810" y="474272"/>
                    <a:pt x="322179" y="458582"/>
                    <a:pt x="277223" y="443817"/>
                  </a:cubicBezTo>
                  <a:lnTo>
                    <a:pt x="271648" y="441823"/>
                  </a:lnTo>
                  <a:lnTo>
                    <a:pt x="271272" y="441849"/>
                  </a:lnTo>
                  <a:cubicBezTo>
                    <a:pt x="257654" y="441138"/>
                    <a:pt x="240631" y="439717"/>
                    <a:pt x="220204" y="439717"/>
                  </a:cubicBezTo>
                  <a:cubicBezTo>
                    <a:pt x="209990" y="408084"/>
                    <a:pt x="212360" y="305279"/>
                    <a:pt x="216237" y="238060"/>
                  </a:cubicBezTo>
                  <a:cubicBezTo>
                    <a:pt x="216306" y="237020"/>
                    <a:pt x="216376" y="235980"/>
                    <a:pt x="216445" y="234940"/>
                  </a:cubicBezTo>
                  <a:lnTo>
                    <a:pt x="116353" y="335000"/>
                  </a:lnTo>
                  <a:cubicBezTo>
                    <a:pt x="19194" y="448639"/>
                    <a:pt x="29722" y="493375"/>
                    <a:pt x="7046" y="530647"/>
                  </a:cubicBezTo>
                  <a:close/>
                </a:path>
              </a:pathLst>
            </a:custGeom>
            <a:pattFill prst="pct30">
              <a:fgClr>
                <a:sysClr val="windowText" lastClr="000000"/>
              </a:fgClr>
              <a:bgClr>
                <a:sysClr val="windowText" lastClr="000000">
                  <a:lumMod val="85000"/>
                  <a:lumOff val="15000"/>
                </a:sys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207">
              <a:extLst>
                <a:ext uri="{FF2B5EF4-FFF2-40B4-BE49-F238E27FC236}">
                  <a16:creationId xmlns:a16="http://schemas.microsoft.com/office/drawing/2014/main" id="{6CD812F7-6195-49CF-9909-1936E5EE997B}"/>
                </a:ext>
              </a:extLst>
            </p:cNvPr>
            <p:cNvSpPr/>
            <p:nvPr/>
          </p:nvSpPr>
          <p:spPr>
            <a:xfrm flipH="1">
              <a:off x="6597539" y="6550766"/>
              <a:ext cx="45719" cy="71769"/>
            </a:xfrm>
            <a:prstGeom prst="roundRect">
              <a:avLst>
                <a:gd name="adj" fmla="val 1862"/>
              </a:avLst>
            </a:prstGeom>
            <a:pattFill prst="dkDnDiag">
              <a:fgClr>
                <a:srgbClr val="4472C4"/>
              </a:fgClr>
              <a:bgClr>
                <a:srgbClr val="5B9BD5">
                  <a:lumMod val="50000"/>
                </a:srgbClr>
              </a:bgClr>
            </a:patt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EBB3A322-BC2A-40E1-A2DA-7D7D51C28A72}"/>
                </a:ext>
              </a:extLst>
            </p:cNvPr>
            <p:cNvGrpSpPr/>
            <p:nvPr/>
          </p:nvGrpSpPr>
          <p:grpSpPr>
            <a:xfrm>
              <a:off x="5756512" y="3887037"/>
              <a:ext cx="972036" cy="888118"/>
              <a:chOff x="2762746" y="2267048"/>
              <a:chExt cx="3887056" cy="4441555"/>
            </a:xfrm>
          </p:grpSpPr>
          <p:sp>
            <p:nvSpPr>
              <p:cNvPr id="70" name="Freeform: Shape 207">
                <a:extLst>
                  <a:ext uri="{FF2B5EF4-FFF2-40B4-BE49-F238E27FC236}">
                    <a16:creationId xmlns:a16="http://schemas.microsoft.com/office/drawing/2014/main" id="{63FB9B19-EA9E-4A8B-AC16-D2274C26B420}"/>
                  </a:ext>
                </a:extLst>
              </p:cNvPr>
              <p:cNvSpPr/>
              <p:nvPr/>
            </p:nvSpPr>
            <p:spPr>
              <a:xfrm>
                <a:off x="2762746" y="2267048"/>
                <a:ext cx="3887056" cy="4441555"/>
              </a:xfrm>
              <a:custGeom>
                <a:avLst/>
                <a:gdLst>
                  <a:gd name="connsiteX0" fmla="*/ 437990 w 4433687"/>
                  <a:gd name="connsiteY0" fmla="*/ 4049486 h 4426004"/>
                  <a:gd name="connsiteX1" fmla="*/ 437990 w 4433687"/>
                  <a:gd name="connsiteY1" fmla="*/ 4426004 h 4426004"/>
                  <a:gd name="connsiteX2" fmla="*/ 453358 w 4433687"/>
                  <a:gd name="connsiteY2" fmla="*/ 2973721 h 4426004"/>
                  <a:gd name="connsiteX3" fmla="*/ 760719 w 4433687"/>
                  <a:gd name="connsiteY3" fmla="*/ 1913325 h 4426004"/>
                  <a:gd name="connsiteX4" fmla="*/ 2266790 w 4433687"/>
                  <a:gd name="connsiteY4" fmla="*/ 1874905 h 4426004"/>
                  <a:gd name="connsiteX5" fmla="*/ 3511603 w 4433687"/>
                  <a:gd name="connsiteY5" fmla="*/ 1698172 h 4426004"/>
                  <a:gd name="connsiteX6" fmla="*/ 3980329 w 4433687"/>
                  <a:gd name="connsiteY6" fmla="*/ 2259106 h 4426004"/>
                  <a:gd name="connsiteX7" fmla="*/ 3964961 w 4433687"/>
                  <a:gd name="connsiteY7" fmla="*/ 2835409 h 4426004"/>
                  <a:gd name="connsiteX8" fmla="*/ 4195482 w 4433687"/>
                  <a:gd name="connsiteY8" fmla="*/ 3181190 h 4426004"/>
                  <a:gd name="connsiteX9" fmla="*/ 4172430 w 4433687"/>
                  <a:gd name="connsiteY9" fmla="*/ 3980330 h 4426004"/>
                  <a:gd name="connsiteX10" fmla="*/ 4433687 w 4433687"/>
                  <a:gd name="connsiteY10" fmla="*/ 2274474 h 4426004"/>
                  <a:gd name="connsiteX11" fmla="*/ 3995697 w 4433687"/>
                  <a:gd name="connsiteY11" fmla="*/ 599355 h 4426004"/>
                  <a:gd name="connsiteX12" fmla="*/ 2412787 w 4433687"/>
                  <a:gd name="connsiteY12" fmla="*/ 0 h 4426004"/>
                  <a:gd name="connsiteX13" fmla="*/ 1398494 w 4433687"/>
                  <a:gd name="connsiteY13" fmla="*/ 23052 h 4426004"/>
                  <a:gd name="connsiteX14" fmla="*/ 676195 w 4433687"/>
                  <a:gd name="connsiteY14" fmla="*/ 514831 h 4426004"/>
                  <a:gd name="connsiteX15" fmla="*/ 0 w 4433687"/>
                  <a:gd name="connsiteY15" fmla="*/ 2182266 h 4426004"/>
                  <a:gd name="connsiteX16" fmla="*/ 437990 w 4433687"/>
                  <a:gd name="connsiteY16" fmla="*/ 4049486 h 4426004"/>
                  <a:gd name="connsiteX0" fmla="*/ 437990 w 4433687"/>
                  <a:gd name="connsiteY0" fmla="*/ 4049486 h 4426004"/>
                  <a:gd name="connsiteX1" fmla="*/ 437990 w 4433687"/>
                  <a:gd name="connsiteY1" fmla="*/ 4426004 h 4426004"/>
                  <a:gd name="connsiteX2" fmla="*/ 453358 w 4433687"/>
                  <a:gd name="connsiteY2" fmla="*/ 2973721 h 4426004"/>
                  <a:gd name="connsiteX3" fmla="*/ 845244 w 4433687"/>
                  <a:gd name="connsiteY3" fmla="*/ 1782696 h 4426004"/>
                  <a:gd name="connsiteX4" fmla="*/ 2266790 w 4433687"/>
                  <a:gd name="connsiteY4" fmla="*/ 1874905 h 4426004"/>
                  <a:gd name="connsiteX5" fmla="*/ 3511603 w 4433687"/>
                  <a:gd name="connsiteY5" fmla="*/ 1698172 h 4426004"/>
                  <a:gd name="connsiteX6" fmla="*/ 3980329 w 4433687"/>
                  <a:gd name="connsiteY6" fmla="*/ 2259106 h 4426004"/>
                  <a:gd name="connsiteX7" fmla="*/ 3964961 w 4433687"/>
                  <a:gd name="connsiteY7" fmla="*/ 2835409 h 4426004"/>
                  <a:gd name="connsiteX8" fmla="*/ 4195482 w 4433687"/>
                  <a:gd name="connsiteY8" fmla="*/ 3181190 h 4426004"/>
                  <a:gd name="connsiteX9" fmla="*/ 4172430 w 4433687"/>
                  <a:gd name="connsiteY9" fmla="*/ 3980330 h 4426004"/>
                  <a:gd name="connsiteX10" fmla="*/ 4433687 w 4433687"/>
                  <a:gd name="connsiteY10" fmla="*/ 2274474 h 4426004"/>
                  <a:gd name="connsiteX11" fmla="*/ 3995697 w 4433687"/>
                  <a:gd name="connsiteY11" fmla="*/ 599355 h 4426004"/>
                  <a:gd name="connsiteX12" fmla="*/ 2412787 w 4433687"/>
                  <a:gd name="connsiteY12" fmla="*/ 0 h 4426004"/>
                  <a:gd name="connsiteX13" fmla="*/ 1398494 w 4433687"/>
                  <a:gd name="connsiteY13" fmla="*/ 23052 h 4426004"/>
                  <a:gd name="connsiteX14" fmla="*/ 676195 w 4433687"/>
                  <a:gd name="connsiteY14" fmla="*/ 514831 h 4426004"/>
                  <a:gd name="connsiteX15" fmla="*/ 0 w 4433687"/>
                  <a:gd name="connsiteY15" fmla="*/ 2182266 h 4426004"/>
                  <a:gd name="connsiteX16" fmla="*/ 437990 w 4433687"/>
                  <a:gd name="connsiteY16" fmla="*/ 4049486 h 4426004"/>
                  <a:gd name="connsiteX0" fmla="*/ 330414 w 4326111"/>
                  <a:gd name="connsiteY0" fmla="*/ 4049486 h 4426004"/>
                  <a:gd name="connsiteX1" fmla="*/ 330414 w 4326111"/>
                  <a:gd name="connsiteY1" fmla="*/ 4426004 h 4426004"/>
                  <a:gd name="connsiteX2" fmla="*/ 345782 w 4326111"/>
                  <a:gd name="connsiteY2" fmla="*/ 2973721 h 4426004"/>
                  <a:gd name="connsiteX3" fmla="*/ 737668 w 4326111"/>
                  <a:gd name="connsiteY3" fmla="*/ 1782696 h 4426004"/>
                  <a:gd name="connsiteX4" fmla="*/ 2159214 w 4326111"/>
                  <a:gd name="connsiteY4" fmla="*/ 1874905 h 4426004"/>
                  <a:gd name="connsiteX5" fmla="*/ 3404027 w 4326111"/>
                  <a:gd name="connsiteY5" fmla="*/ 1698172 h 4426004"/>
                  <a:gd name="connsiteX6" fmla="*/ 3872753 w 4326111"/>
                  <a:gd name="connsiteY6" fmla="*/ 2259106 h 4426004"/>
                  <a:gd name="connsiteX7" fmla="*/ 3857385 w 4326111"/>
                  <a:gd name="connsiteY7" fmla="*/ 2835409 h 4426004"/>
                  <a:gd name="connsiteX8" fmla="*/ 4087906 w 4326111"/>
                  <a:gd name="connsiteY8" fmla="*/ 3181190 h 4426004"/>
                  <a:gd name="connsiteX9" fmla="*/ 4064854 w 4326111"/>
                  <a:gd name="connsiteY9" fmla="*/ 3980330 h 4426004"/>
                  <a:gd name="connsiteX10" fmla="*/ 4326111 w 4326111"/>
                  <a:gd name="connsiteY10" fmla="*/ 2274474 h 4426004"/>
                  <a:gd name="connsiteX11" fmla="*/ 3888121 w 4326111"/>
                  <a:gd name="connsiteY11" fmla="*/ 599355 h 4426004"/>
                  <a:gd name="connsiteX12" fmla="*/ 2305211 w 4326111"/>
                  <a:gd name="connsiteY12" fmla="*/ 0 h 4426004"/>
                  <a:gd name="connsiteX13" fmla="*/ 1290918 w 4326111"/>
                  <a:gd name="connsiteY13" fmla="*/ 23052 h 4426004"/>
                  <a:gd name="connsiteX14" fmla="*/ 568619 w 4326111"/>
                  <a:gd name="connsiteY14" fmla="*/ 514831 h 4426004"/>
                  <a:gd name="connsiteX15" fmla="*/ 0 w 4326111"/>
                  <a:gd name="connsiteY15" fmla="*/ 2120794 h 4426004"/>
                  <a:gd name="connsiteX16" fmla="*/ 330414 w 4326111"/>
                  <a:gd name="connsiteY16" fmla="*/ 4049486 h 4426004"/>
                  <a:gd name="connsiteX0" fmla="*/ 330414 w 4326111"/>
                  <a:gd name="connsiteY0" fmla="*/ 4049486 h 4426004"/>
                  <a:gd name="connsiteX1" fmla="*/ 330414 w 4326111"/>
                  <a:gd name="connsiteY1" fmla="*/ 4426004 h 4426004"/>
                  <a:gd name="connsiteX2" fmla="*/ 345782 w 4326111"/>
                  <a:gd name="connsiteY2" fmla="*/ 2973721 h 4426004"/>
                  <a:gd name="connsiteX3" fmla="*/ 737668 w 4326111"/>
                  <a:gd name="connsiteY3" fmla="*/ 1782696 h 4426004"/>
                  <a:gd name="connsiteX4" fmla="*/ 2159214 w 4326111"/>
                  <a:gd name="connsiteY4" fmla="*/ 1874905 h 4426004"/>
                  <a:gd name="connsiteX5" fmla="*/ 3404027 w 4326111"/>
                  <a:gd name="connsiteY5" fmla="*/ 1698172 h 4426004"/>
                  <a:gd name="connsiteX6" fmla="*/ 3872753 w 4326111"/>
                  <a:gd name="connsiteY6" fmla="*/ 2259106 h 4426004"/>
                  <a:gd name="connsiteX7" fmla="*/ 3857385 w 4326111"/>
                  <a:gd name="connsiteY7" fmla="*/ 2835409 h 4426004"/>
                  <a:gd name="connsiteX8" fmla="*/ 4087906 w 4326111"/>
                  <a:gd name="connsiteY8" fmla="*/ 3181190 h 4426004"/>
                  <a:gd name="connsiteX9" fmla="*/ 4064854 w 4326111"/>
                  <a:gd name="connsiteY9" fmla="*/ 3980330 h 4426004"/>
                  <a:gd name="connsiteX10" fmla="*/ 4326111 w 4326111"/>
                  <a:gd name="connsiteY10" fmla="*/ 2274474 h 4426004"/>
                  <a:gd name="connsiteX11" fmla="*/ 3888121 w 4326111"/>
                  <a:gd name="connsiteY11" fmla="*/ 599355 h 4426004"/>
                  <a:gd name="connsiteX12" fmla="*/ 2305211 w 4326111"/>
                  <a:gd name="connsiteY12" fmla="*/ 0 h 4426004"/>
                  <a:gd name="connsiteX13" fmla="*/ 1290918 w 4326111"/>
                  <a:gd name="connsiteY13" fmla="*/ 23052 h 4426004"/>
                  <a:gd name="connsiteX14" fmla="*/ 568619 w 4326111"/>
                  <a:gd name="connsiteY14" fmla="*/ 514831 h 4426004"/>
                  <a:gd name="connsiteX15" fmla="*/ 0 w 4326111"/>
                  <a:gd name="connsiteY15" fmla="*/ 2120794 h 4426004"/>
                  <a:gd name="connsiteX16" fmla="*/ 330414 w 4326111"/>
                  <a:gd name="connsiteY16" fmla="*/ 4049486 h 4426004"/>
                  <a:gd name="connsiteX0" fmla="*/ 330414 w 4326111"/>
                  <a:gd name="connsiteY0" fmla="*/ 4049486 h 4426004"/>
                  <a:gd name="connsiteX1" fmla="*/ 330414 w 4326111"/>
                  <a:gd name="connsiteY1" fmla="*/ 4426004 h 4426004"/>
                  <a:gd name="connsiteX2" fmla="*/ 345782 w 4326111"/>
                  <a:gd name="connsiteY2" fmla="*/ 2973721 h 4426004"/>
                  <a:gd name="connsiteX3" fmla="*/ 737668 w 4326111"/>
                  <a:gd name="connsiteY3" fmla="*/ 1782696 h 4426004"/>
                  <a:gd name="connsiteX4" fmla="*/ 2159214 w 4326111"/>
                  <a:gd name="connsiteY4" fmla="*/ 1874905 h 4426004"/>
                  <a:gd name="connsiteX5" fmla="*/ 3404027 w 4326111"/>
                  <a:gd name="connsiteY5" fmla="*/ 1698172 h 4426004"/>
                  <a:gd name="connsiteX6" fmla="*/ 3872753 w 4326111"/>
                  <a:gd name="connsiteY6" fmla="*/ 2259106 h 4426004"/>
                  <a:gd name="connsiteX7" fmla="*/ 3857385 w 4326111"/>
                  <a:gd name="connsiteY7" fmla="*/ 2835409 h 4426004"/>
                  <a:gd name="connsiteX8" fmla="*/ 4087906 w 4326111"/>
                  <a:gd name="connsiteY8" fmla="*/ 3181190 h 4426004"/>
                  <a:gd name="connsiteX9" fmla="*/ 4064854 w 4326111"/>
                  <a:gd name="connsiteY9" fmla="*/ 3980330 h 4426004"/>
                  <a:gd name="connsiteX10" fmla="*/ 4326111 w 4326111"/>
                  <a:gd name="connsiteY10" fmla="*/ 2274474 h 4426004"/>
                  <a:gd name="connsiteX11" fmla="*/ 3888121 w 4326111"/>
                  <a:gd name="connsiteY11" fmla="*/ 599355 h 4426004"/>
                  <a:gd name="connsiteX12" fmla="*/ 2305211 w 4326111"/>
                  <a:gd name="connsiteY12" fmla="*/ 0 h 4426004"/>
                  <a:gd name="connsiteX13" fmla="*/ 1290918 w 4326111"/>
                  <a:gd name="connsiteY13" fmla="*/ 23052 h 4426004"/>
                  <a:gd name="connsiteX14" fmla="*/ 568619 w 4326111"/>
                  <a:gd name="connsiteY14" fmla="*/ 514831 h 4426004"/>
                  <a:gd name="connsiteX15" fmla="*/ 0 w 4326111"/>
                  <a:gd name="connsiteY15" fmla="*/ 2120794 h 4426004"/>
                  <a:gd name="connsiteX16" fmla="*/ 330414 w 4326111"/>
                  <a:gd name="connsiteY16" fmla="*/ 4049486 h 4426004"/>
                  <a:gd name="connsiteX0" fmla="*/ 330414 w 4326111"/>
                  <a:gd name="connsiteY0" fmla="*/ 4049486 h 4426004"/>
                  <a:gd name="connsiteX1" fmla="*/ 330414 w 4326111"/>
                  <a:gd name="connsiteY1" fmla="*/ 4426004 h 4426004"/>
                  <a:gd name="connsiteX2" fmla="*/ 345782 w 4326111"/>
                  <a:gd name="connsiteY2" fmla="*/ 2973721 h 4426004"/>
                  <a:gd name="connsiteX3" fmla="*/ 737668 w 4326111"/>
                  <a:gd name="connsiteY3" fmla="*/ 1782696 h 4426004"/>
                  <a:gd name="connsiteX4" fmla="*/ 2159214 w 4326111"/>
                  <a:gd name="connsiteY4" fmla="*/ 1874905 h 4426004"/>
                  <a:gd name="connsiteX5" fmla="*/ 3404027 w 4326111"/>
                  <a:gd name="connsiteY5" fmla="*/ 1698172 h 4426004"/>
                  <a:gd name="connsiteX6" fmla="*/ 3872753 w 4326111"/>
                  <a:gd name="connsiteY6" fmla="*/ 2259106 h 4426004"/>
                  <a:gd name="connsiteX7" fmla="*/ 3857385 w 4326111"/>
                  <a:gd name="connsiteY7" fmla="*/ 2835409 h 4426004"/>
                  <a:gd name="connsiteX8" fmla="*/ 4087906 w 4326111"/>
                  <a:gd name="connsiteY8" fmla="*/ 3181190 h 4426004"/>
                  <a:gd name="connsiteX9" fmla="*/ 4064854 w 4326111"/>
                  <a:gd name="connsiteY9" fmla="*/ 3980330 h 4426004"/>
                  <a:gd name="connsiteX10" fmla="*/ 4326111 w 4326111"/>
                  <a:gd name="connsiteY10" fmla="*/ 2274474 h 4426004"/>
                  <a:gd name="connsiteX11" fmla="*/ 3888121 w 4326111"/>
                  <a:gd name="connsiteY11" fmla="*/ 599355 h 4426004"/>
                  <a:gd name="connsiteX12" fmla="*/ 2305211 w 4326111"/>
                  <a:gd name="connsiteY12" fmla="*/ 0 h 4426004"/>
                  <a:gd name="connsiteX13" fmla="*/ 1290918 w 4326111"/>
                  <a:gd name="connsiteY13" fmla="*/ 23052 h 4426004"/>
                  <a:gd name="connsiteX14" fmla="*/ 568619 w 4326111"/>
                  <a:gd name="connsiteY14" fmla="*/ 514831 h 4426004"/>
                  <a:gd name="connsiteX15" fmla="*/ 0 w 4326111"/>
                  <a:gd name="connsiteY15" fmla="*/ 2120794 h 4426004"/>
                  <a:gd name="connsiteX16" fmla="*/ 330414 w 4326111"/>
                  <a:gd name="connsiteY16" fmla="*/ 4049486 h 4426004"/>
                  <a:gd name="connsiteX0" fmla="*/ 330414 w 4328507"/>
                  <a:gd name="connsiteY0" fmla="*/ 4049486 h 4426004"/>
                  <a:gd name="connsiteX1" fmla="*/ 330414 w 4328507"/>
                  <a:gd name="connsiteY1" fmla="*/ 4426004 h 4426004"/>
                  <a:gd name="connsiteX2" fmla="*/ 345782 w 4328507"/>
                  <a:gd name="connsiteY2" fmla="*/ 2973721 h 4426004"/>
                  <a:gd name="connsiteX3" fmla="*/ 737668 w 4328507"/>
                  <a:gd name="connsiteY3" fmla="*/ 1782696 h 4426004"/>
                  <a:gd name="connsiteX4" fmla="*/ 2159214 w 4328507"/>
                  <a:gd name="connsiteY4" fmla="*/ 1874905 h 4426004"/>
                  <a:gd name="connsiteX5" fmla="*/ 3404027 w 4328507"/>
                  <a:gd name="connsiteY5" fmla="*/ 1698172 h 4426004"/>
                  <a:gd name="connsiteX6" fmla="*/ 3872753 w 4328507"/>
                  <a:gd name="connsiteY6" fmla="*/ 2259106 h 4426004"/>
                  <a:gd name="connsiteX7" fmla="*/ 3857385 w 4328507"/>
                  <a:gd name="connsiteY7" fmla="*/ 2835409 h 4426004"/>
                  <a:gd name="connsiteX8" fmla="*/ 4087906 w 4328507"/>
                  <a:gd name="connsiteY8" fmla="*/ 3181190 h 4426004"/>
                  <a:gd name="connsiteX9" fmla="*/ 4064854 w 4328507"/>
                  <a:gd name="connsiteY9" fmla="*/ 3980330 h 4426004"/>
                  <a:gd name="connsiteX10" fmla="*/ 4326111 w 4328507"/>
                  <a:gd name="connsiteY10" fmla="*/ 2274474 h 4426004"/>
                  <a:gd name="connsiteX11" fmla="*/ 3888121 w 4328507"/>
                  <a:gd name="connsiteY11" fmla="*/ 599355 h 4426004"/>
                  <a:gd name="connsiteX12" fmla="*/ 2305211 w 4328507"/>
                  <a:gd name="connsiteY12" fmla="*/ 0 h 4426004"/>
                  <a:gd name="connsiteX13" fmla="*/ 1290918 w 4328507"/>
                  <a:gd name="connsiteY13" fmla="*/ 23052 h 4426004"/>
                  <a:gd name="connsiteX14" fmla="*/ 568619 w 4328507"/>
                  <a:gd name="connsiteY14" fmla="*/ 514831 h 4426004"/>
                  <a:gd name="connsiteX15" fmla="*/ 0 w 4328507"/>
                  <a:gd name="connsiteY15" fmla="*/ 2120794 h 4426004"/>
                  <a:gd name="connsiteX16" fmla="*/ 330414 w 4328507"/>
                  <a:gd name="connsiteY16" fmla="*/ 4049486 h 4426004"/>
                  <a:gd name="connsiteX0" fmla="*/ 330414 w 4328507"/>
                  <a:gd name="connsiteY0" fmla="*/ 4049486 h 4426004"/>
                  <a:gd name="connsiteX1" fmla="*/ 330414 w 4328507"/>
                  <a:gd name="connsiteY1" fmla="*/ 4426004 h 4426004"/>
                  <a:gd name="connsiteX2" fmla="*/ 345782 w 4328507"/>
                  <a:gd name="connsiteY2" fmla="*/ 2973721 h 4426004"/>
                  <a:gd name="connsiteX3" fmla="*/ 737668 w 4328507"/>
                  <a:gd name="connsiteY3" fmla="*/ 1782696 h 4426004"/>
                  <a:gd name="connsiteX4" fmla="*/ 2159214 w 4328507"/>
                  <a:gd name="connsiteY4" fmla="*/ 1874905 h 4426004"/>
                  <a:gd name="connsiteX5" fmla="*/ 3404027 w 4328507"/>
                  <a:gd name="connsiteY5" fmla="*/ 1698172 h 4426004"/>
                  <a:gd name="connsiteX6" fmla="*/ 3872753 w 4328507"/>
                  <a:gd name="connsiteY6" fmla="*/ 2259106 h 4426004"/>
                  <a:gd name="connsiteX7" fmla="*/ 3857385 w 4328507"/>
                  <a:gd name="connsiteY7" fmla="*/ 2835409 h 4426004"/>
                  <a:gd name="connsiteX8" fmla="*/ 4087906 w 4328507"/>
                  <a:gd name="connsiteY8" fmla="*/ 3181190 h 4426004"/>
                  <a:gd name="connsiteX9" fmla="*/ 4064854 w 4328507"/>
                  <a:gd name="connsiteY9" fmla="*/ 3980330 h 4426004"/>
                  <a:gd name="connsiteX10" fmla="*/ 4326111 w 4328507"/>
                  <a:gd name="connsiteY10" fmla="*/ 2274474 h 4426004"/>
                  <a:gd name="connsiteX11" fmla="*/ 3888121 w 4328507"/>
                  <a:gd name="connsiteY11" fmla="*/ 599355 h 4426004"/>
                  <a:gd name="connsiteX12" fmla="*/ 2305211 w 4328507"/>
                  <a:gd name="connsiteY12" fmla="*/ 0 h 4426004"/>
                  <a:gd name="connsiteX13" fmla="*/ 1290918 w 4328507"/>
                  <a:gd name="connsiteY13" fmla="*/ 23052 h 4426004"/>
                  <a:gd name="connsiteX14" fmla="*/ 568619 w 4328507"/>
                  <a:gd name="connsiteY14" fmla="*/ 514831 h 4426004"/>
                  <a:gd name="connsiteX15" fmla="*/ 0 w 4328507"/>
                  <a:gd name="connsiteY15" fmla="*/ 2120794 h 4426004"/>
                  <a:gd name="connsiteX16" fmla="*/ 330414 w 4328507"/>
                  <a:gd name="connsiteY16" fmla="*/ 4049486 h 4426004"/>
                  <a:gd name="connsiteX0" fmla="*/ 330414 w 4328507"/>
                  <a:gd name="connsiteY0" fmla="*/ 4152624 h 4529142"/>
                  <a:gd name="connsiteX1" fmla="*/ 330414 w 4328507"/>
                  <a:gd name="connsiteY1" fmla="*/ 4529142 h 4529142"/>
                  <a:gd name="connsiteX2" fmla="*/ 345782 w 4328507"/>
                  <a:gd name="connsiteY2" fmla="*/ 3076859 h 4529142"/>
                  <a:gd name="connsiteX3" fmla="*/ 737668 w 4328507"/>
                  <a:gd name="connsiteY3" fmla="*/ 1885834 h 4529142"/>
                  <a:gd name="connsiteX4" fmla="*/ 2159214 w 4328507"/>
                  <a:gd name="connsiteY4" fmla="*/ 1978043 h 4529142"/>
                  <a:gd name="connsiteX5" fmla="*/ 3404027 w 4328507"/>
                  <a:gd name="connsiteY5" fmla="*/ 1801310 h 4529142"/>
                  <a:gd name="connsiteX6" fmla="*/ 3872753 w 4328507"/>
                  <a:gd name="connsiteY6" fmla="*/ 2362244 h 4529142"/>
                  <a:gd name="connsiteX7" fmla="*/ 3857385 w 4328507"/>
                  <a:gd name="connsiteY7" fmla="*/ 2938547 h 4529142"/>
                  <a:gd name="connsiteX8" fmla="*/ 4087906 w 4328507"/>
                  <a:gd name="connsiteY8" fmla="*/ 3284328 h 4529142"/>
                  <a:gd name="connsiteX9" fmla="*/ 4064854 w 4328507"/>
                  <a:gd name="connsiteY9" fmla="*/ 4083468 h 4529142"/>
                  <a:gd name="connsiteX10" fmla="*/ 4326111 w 4328507"/>
                  <a:gd name="connsiteY10" fmla="*/ 2377612 h 4529142"/>
                  <a:gd name="connsiteX11" fmla="*/ 3888121 w 4328507"/>
                  <a:gd name="connsiteY11" fmla="*/ 702493 h 4529142"/>
                  <a:gd name="connsiteX12" fmla="*/ 2305211 w 4328507"/>
                  <a:gd name="connsiteY12" fmla="*/ 103138 h 4529142"/>
                  <a:gd name="connsiteX13" fmla="*/ 1290918 w 4328507"/>
                  <a:gd name="connsiteY13" fmla="*/ 126190 h 4529142"/>
                  <a:gd name="connsiteX14" fmla="*/ 568619 w 4328507"/>
                  <a:gd name="connsiteY14" fmla="*/ 617969 h 4529142"/>
                  <a:gd name="connsiteX15" fmla="*/ 0 w 4328507"/>
                  <a:gd name="connsiteY15" fmla="*/ 2223932 h 4529142"/>
                  <a:gd name="connsiteX16" fmla="*/ 330414 w 4328507"/>
                  <a:gd name="connsiteY16" fmla="*/ 4152624 h 4529142"/>
                  <a:gd name="connsiteX0" fmla="*/ 330414 w 4328507"/>
                  <a:gd name="connsiteY0" fmla="*/ 4135621 h 4512139"/>
                  <a:gd name="connsiteX1" fmla="*/ 330414 w 4328507"/>
                  <a:gd name="connsiteY1" fmla="*/ 4512139 h 4512139"/>
                  <a:gd name="connsiteX2" fmla="*/ 345782 w 4328507"/>
                  <a:gd name="connsiteY2" fmla="*/ 3059856 h 4512139"/>
                  <a:gd name="connsiteX3" fmla="*/ 737668 w 4328507"/>
                  <a:gd name="connsiteY3" fmla="*/ 1868831 h 4512139"/>
                  <a:gd name="connsiteX4" fmla="*/ 2159214 w 4328507"/>
                  <a:gd name="connsiteY4" fmla="*/ 1961040 h 4512139"/>
                  <a:gd name="connsiteX5" fmla="*/ 3404027 w 4328507"/>
                  <a:gd name="connsiteY5" fmla="*/ 1784307 h 4512139"/>
                  <a:gd name="connsiteX6" fmla="*/ 3872753 w 4328507"/>
                  <a:gd name="connsiteY6" fmla="*/ 2345241 h 4512139"/>
                  <a:gd name="connsiteX7" fmla="*/ 3857385 w 4328507"/>
                  <a:gd name="connsiteY7" fmla="*/ 2921544 h 4512139"/>
                  <a:gd name="connsiteX8" fmla="*/ 4087906 w 4328507"/>
                  <a:gd name="connsiteY8" fmla="*/ 3267325 h 4512139"/>
                  <a:gd name="connsiteX9" fmla="*/ 4064854 w 4328507"/>
                  <a:gd name="connsiteY9" fmla="*/ 4066465 h 4512139"/>
                  <a:gd name="connsiteX10" fmla="*/ 4326111 w 4328507"/>
                  <a:gd name="connsiteY10" fmla="*/ 2360609 h 4512139"/>
                  <a:gd name="connsiteX11" fmla="*/ 3888121 w 4328507"/>
                  <a:gd name="connsiteY11" fmla="*/ 685490 h 4512139"/>
                  <a:gd name="connsiteX12" fmla="*/ 2305211 w 4328507"/>
                  <a:gd name="connsiteY12" fmla="*/ 86135 h 4512139"/>
                  <a:gd name="connsiteX13" fmla="*/ 1290918 w 4328507"/>
                  <a:gd name="connsiteY13" fmla="*/ 109187 h 4512139"/>
                  <a:gd name="connsiteX14" fmla="*/ 568619 w 4328507"/>
                  <a:gd name="connsiteY14" fmla="*/ 600966 h 4512139"/>
                  <a:gd name="connsiteX15" fmla="*/ 0 w 4328507"/>
                  <a:gd name="connsiteY15" fmla="*/ 2206929 h 4512139"/>
                  <a:gd name="connsiteX16" fmla="*/ 330414 w 4328507"/>
                  <a:gd name="connsiteY16" fmla="*/ 4135621 h 4512139"/>
                  <a:gd name="connsiteX0" fmla="*/ 330414 w 4328507"/>
                  <a:gd name="connsiteY0" fmla="*/ 4135621 h 4512139"/>
                  <a:gd name="connsiteX1" fmla="*/ 330414 w 4328507"/>
                  <a:gd name="connsiteY1" fmla="*/ 4512139 h 4512139"/>
                  <a:gd name="connsiteX2" fmla="*/ 345782 w 4328507"/>
                  <a:gd name="connsiteY2" fmla="*/ 3059856 h 4512139"/>
                  <a:gd name="connsiteX3" fmla="*/ 737668 w 4328507"/>
                  <a:gd name="connsiteY3" fmla="*/ 1868831 h 4512139"/>
                  <a:gd name="connsiteX4" fmla="*/ 2159214 w 4328507"/>
                  <a:gd name="connsiteY4" fmla="*/ 1961040 h 4512139"/>
                  <a:gd name="connsiteX5" fmla="*/ 3404027 w 4328507"/>
                  <a:gd name="connsiteY5" fmla="*/ 1784307 h 4512139"/>
                  <a:gd name="connsiteX6" fmla="*/ 3872753 w 4328507"/>
                  <a:gd name="connsiteY6" fmla="*/ 2345241 h 4512139"/>
                  <a:gd name="connsiteX7" fmla="*/ 3857385 w 4328507"/>
                  <a:gd name="connsiteY7" fmla="*/ 2921544 h 4512139"/>
                  <a:gd name="connsiteX8" fmla="*/ 4087906 w 4328507"/>
                  <a:gd name="connsiteY8" fmla="*/ 3267325 h 4512139"/>
                  <a:gd name="connsiteX9" fmla="*/ 4064854 w 4328507"/>
                  <a:gd name="connsiteY9" fmla="*/ 4066465 h 4512139"/>
                  <a:gd name="connsiteX10" fmla="*/ 4326111 w 4328507"/>
                  <a:gd name="connsiteY10" fmla="*/ 2360609 h 4512139"/>
                  <a:gd name="connsiteX11" fmla="*/ 3888121 w 4328507"/>
                  <a:gd name="connsiteY11" fmla="*/ 685490 h 4512139"/>
                  <a:gd name="connsiteX12" fmla="*/ 2305211 w 4328507"/>
                  <a:gd name="connsiteY12" fmla="*/ 86135 h 4512139"/>
                  <a:gd name="connsiteX13" fmla="*/ 1290918 w 4328507"/>
                  <a:gd name="connsiteY13" fmla="*/ 109187 h 4512139"/>
                  <a:gd name="connsiteX14" fmla="*/ 568619 w 4328507"/>
                  <a:gd name="connsiteY14" fmla="*/ 600966 h 4512139"/>
                  <a:gd name="connsiteX15" fmla="*/ 0 w 4328507"/>
                  <a:gd name="connsiteY15" fmla="*/ 2206929 h 4512139"/>
                  <a:gd name="connsiteX16" fmla="*/ 330414 w 4328507"/>
                  <a:gd name="connsiteY16" fmla="*/ 4135621 h 4512139"/>
                  <a:gd name="connsiteX0" fmla="*/ 347085 w 4345178"/>
                  <a:gd name="connsiteY0" fmla="*/ 4135621 h 4512139"/>
                  <a:gd name="connsiteX1" fmla="*/ 347085 w 4345178"/>
                  <a:gd name="connsiteY1" fmla="*/ 4512139 h 4512139"/>
                  <a:gd name="connsiteX2" fmla="*/ 362453 w 4345178"/>
                  <a:gd name="connsiteY2" fmla="*/ 3059856 h 4512139"/>
                  <a:gd name="connsiteX3" fmla="*/ 754339 w 4345178"/>
                  <a:gd name="connsiteY3" fmla="*/ 1868831 h 4512139"/>
                  <a:gd name="connsiteX4" fmla="*/ 2175885 w 4345178"/>
                  <a:gd name="connsiteY4" fmla="*/ 1961040 h 4512139"/>
                  <a:gd name="connsiteX5" fmla="*/ 3420698 w 4345178"/>
                  <a:gd name="connsiteY5" fmla="*/ 1784307 h 4512139"/>
                  <a:gd name="connsiteX6" fmla="*/ 3889424 w 4345178"/>
                  <a:gd name="connsiteY6" fmla="*/ 2345241 h 4512139"/>
                  <a:gd name="connsiteX7" fmla="*/ 3874056 w 4345178"/>
                  <a:gd name="connsiteY7" fmla="*/ 2921544 h 4512139"/>
                  <a:gd name="connsiteX8" fmla="*/ 4104577 w 4345178"/>
                  <a:gd name="connsiteY8" fmla="*/ 3267325 h 4512139"/>
                  <a:gd name="connsiteX9" fmla="*/ 4081525 w 4345178"/>
                  <a:gd name="connsiteY9" fmla="*/ 4066465 h 4512139"/>
                  <a:gd name="connsiteX10" fmla="*/ 4342782 w 4345178"/>
                  <a:gd name="connsiteY10" fmla="*/ 2360609 h 4512139"/>
                  <a:gd name="connsiteX11" fmla="*/ 3904792 w 4345178"/>
                  <a:gd name="connsiteY11" fmla="*/ 685490 h 4512139"/>
                  <a:gd name="connsiteX12" fmla="*/ 2321882 w 4345178"/>
                  <a:gd name="connsiteY12" fmla="*/ 86135 h 4512139"/>
                  <a:gd name="connsiteX13" fmla="*/ 1307589 w 4345178"/>
                  <a:gd name="connsiteY13" fmla="*/ 109187 h 4512139"/>
                  <a:gd name="connsiteX14" fmla="*/ 585290 w 4345178"/>
                  <a:gd name="connsiteY14" fmla="*/ 600966 h 4512139"/>
                  <a:gd name="connsiteX15" fmla="*/ 16671 w 4345178"/>
                  <a:gd name="connsiteY15" fmla="*/ 2206929 h 4512139"/>
                  <a:gd name="connsiteX16" fmla="*/ 347085 w 4345178"/>
                  <a:gd name="connsiteY16" fmla="*/ 4135621 h 4512139"/>
                  <a:gd name="connsiteX0" fmla="*/ 347085 w 4345178"/>
                  <a:gd name="connsiteY0" fmla="*/ 4084651 h 4461169"/>
                  <a:gd name="connsiteX1" fmla="*/ 347085 w 4345178"/>
                  <a:gd name="connsiteY1" fmla="*/ 4461169 h 4461169"/>
                  <a:gd name="connsiteX2" fmla="*/ 362453 w 4345178"/>
                  <a:gd name="connsiteY2" fmla="*/ 3008886 h 4461169"/>
                  <a:gd name="connsiteX3" fmla="*/ 754339 w 4345178"/>
                  <a:gd name="connsiteY3" fmla="*/ 1817861 h 4461169"/>
                  <a:gd name="connsiteX4" fmla="*/ 2175885 w 4345178"/>
                  <a:gd name="connsiteY4" fmla="*/ 1910070 h 4461169"/>
                  <a:gd name="connsiteX5" fmla="*/ 3420698 w 4345178"/>
                  <a:gd name="connsiteY5" fmla="*/ 1733337 h 4461169"/>
                  <a:gd name="connsiteX6" fmla="*/ 3889424 w 4345178"/>
                  <a:gd name="connsiteY6" fmla="*/ 2294271 h 4461169"/>
                  <a:gd name="connsiteX7" fmla="*/ 3874056 w 4345178"/>
                  <a:gd name="connsiteY7" fmla="*/ 2870574 h 4461169"/>
                  <a:gd name="connsiteX8" fmla="*/ 4104577 w 4345178"/>
                  <a:gd name="connsiteY8" fmla="*/ 3216355 h 4461169"/>
                  <a:gd name="connsiteX9" fmla="*/ 4081525 w 4345178"/>
                  <a:gd name="connsiteY9" fmla="*/ 4015495 h 4461169"/>
                  <a:gd name="connsiteX10" fmla="*/ 4342782 w 4345178"/>
                  <a:gd name="connsiteY10" fmla="*/ 2309639 h 4461169"/>
                  <a:gd name="connsiteX11" fmla="*/ 3904792 w 4345178"/>
                  <a:gd name="connsiteY11" fmla="*/ 634520 h 4461169"/>
                  <a:gd name="connsiteX12" fmla="*/ 2813660 w 4345178"/>
                  <a:gd name="connsiteY12" fmla="*/ 73585 h 4461169"/>
                  <a:gd name="connsiteX13" fmla="*/ 1307589 w 4345178"/>
                  <a:gd name="connsiteY13" fmla="*/ 58217 h 4461169"/>
                  <a:gd name="connsiteX14" fmla="*/ 585290 w 4345178"/>
                  <a:gd name="connsiteY14" fmla="*/ 549996 h 4461169"/>
                  <a:gd name="connsiteX15" fmla="*/ 16671 w 4345178"/>
                  <a:gd name="connsiteY15" fmla="*/ 2155959 h 4461169"/>
                  <a:gd name="connsiteX16" fmla="*/ 347085 w 4345178"/>
                  <a:gd name="connsiteY16" fmla="*/ 4084651 h 4461169"/>
                  <a:gd name="connsiteX0" fmla="*/ 348020 w 4346113"/>
                  <a:gd name="connsiteY0" fmla="*/ 4055161 h 4431679"/>
                  <a:gd name="connsiteX1" fmla="*/ 348020 w 4346113"/>
                  <a:gd name="connsiteY1" fmla="*/ 4431679 h 4431679"/>
                  <a:gd name="connsiteX2" fmla="*/ 363388 w 4346113"/>
                  <a:gd name="connsiteY2" fmla="*/ 2979396 h 4431679"/>
                  <a:gd name="connsiteX3" fmla="*/ 755274 w 4346113"/>
                  <a:gd name="connsiteY3" fmla="*/ 1788371 h 4431679"/>
                  <a:gd name="connsiteX4" fmla="*/ 2176820 w 4346113"/>
                  <a:gd name="connsiteY4" fmla="*/ 1880580 h 4431679"/>
                  <a:gd name="connsiteX5" fmla="*/ 3421633 w 4346113"/>
                  <a:gd name="connsiteY5" fmla="*/ 1703847 h 4431679"/>
                  <a:gd name="connsiteX6" fmla="*/ 3890359 w 4346113"/>
                  <a:gd name="connsiteY6" fmla="*/ 2264781 h 4431679"/>
                  <a:gd name="connsiteX7" fmla="*/ 3874991 w 4346113"/>
                  <a:gd name="connsiteY7" fmla="*/ 2841084 h 4431679"/>
                  <a:gd name="connsiteX8" fmla="*/ 4105512 w 4346113"/>
                  <a:gd name="connsiteY8" fmla="*/ 3186865 h 4431679"/>
                  <a:gd name="connsiteX9" fmla="*/ 4082460 w 4346113"/>
                  <a:gd name="connsiteY9" fmla="*/ 3986005 h 4431679"/>
                  <a:gd name="connsiteX10" fmla="*/ 4343717 w 4346113"/>
                  <a:gd name="connsiteY10" fmla="*/ 2280149 h 4431679"/>
                  <a:gd name="connsiteX11" fmla="*/ 3905727 w 4346113"/>
                  <a:gd name="connsiteY11" fmla="*/ 605030 h 4431679"/>
                  <a:gd name="connsiteX12" fmla="*/ 2814595 w 4346113"/>
                  <a:gd name="connsiteY12" fmla="*/ 44095 h 4431679"/>
                  <a:gd name="connsiteX13" fmla="*/ 1492941 w 4346113"/>
                  <a:gd name="connsiteY13" fmla="*/ 90200 h 4431679"/>
                  <a:gd name="connsiteX14" fmla="*/ 586225 w 4346113"/>
                  <a:gd name="connsiteY14" fmla="*/ 520506 h 4431679"/>
                  <a:gd name="connsiteX15" fmla="*/ 17606 w 4346113"/>
                  <a:gd name="connsiteY15" fmla="*/ 2126469 h 4431679"/>
                  <a:gd name="connsiteX16" fmla="*/ 348020 w 4346113"/>
                  <a:gd name="connsiteY16" fmla="*/ 4055161 h 4431679"/>
                  <a:gd name="connsiteX0" fmla="*/ 336242 w 4334335"/>
                  <a:gd name="connsiteY0" fmla="*/ 4057488 h 4434006"/>
                  <a:gd name="connsiteX1" fmla="*/ 336242 w 4334335"/>
                  <a:gd name="connsiteY1" fmla="*/ 4434006 h 4434006"/>
                  <a:gd name="connsiteX2" fmla="*/ 351610 w 4334335"/>
                  <a:gd name="connsiteY2" fmla="*/ 2981723 h 4434006"/>
                  <a:gd name="connsiteX3" fmla="*/ 743496 w 4334335"/>
                  <a:gd name="connsiteY3" fmla="*/ 1790698 h 4434006"/>
                  <a:gd name="connsiteX4" fmla="*/ 2165042 w 4334335"/>
                  <a:gd name="connsiteY4" fmla="*/ 1882907 h 4434006"/>
                  <a:gd name="connsiteX5" fmla="*/ 3409855 w 4334335"/>
                  <a:gd name="connsiteY5" fmla="*/ 1706174 h 4434006"/>
                  <a:gd name="connsiteX6" fmla="*/ 3878581 w 4334335"/>
                  <a:gd name="connsiteY6" fmla="*/ 2267108 h 4434006"/>
                  <a:gd name="connsiteX7" fmla="*/ 3863213 w 4334335"/>
                  <a:gd name="connsiteY7" fmla="*/ 2843411 h 4434006"/>
                  <a:gd name="connsiteX8" fmla="*/ 4093734 w 4334335"/>
                  <a:gd name="connsiteY8" fmla="*/ 3189192 h 4434006"/>
                  <a:gd name="connsiteX9" fmla="*/ 4070682 w 4334335"/>
                  <a:gd name="connsiteY9" fmla="*/ 3988332 h 4434006"/>
                  <a:gd name="connsiteX10" fmla="*/ 4331939 w 4334335"/>
                  <a:gd name="connsiteY10" fmla="*/ 2282476 h 4434006"/>
                  <a:gd name="connsiteX11" fmla="*/ 3893949 w 4334335"/>
                  <a:gd name="connsiteY11" fmla="*/ 607357 h 4434006"/>
                  <a:gd name="connsiteX12" fmla="*/ 2802817 w 4334335"/>
                  <a:gd name="connsiteY12" fmla="*/ 46422 h 4434006"/>
                  <a:gd name="connsiteX13" fmla="*/ 1481163 w 4334335"/>
                  <a:gd name="connsiteY13" fmla="*/ 92527 h 4434006"/>
                  <a:gd name="connsiteX14" fmla="*/ 628235 w 4334335"/>
                  <a:gd name="connsiteY14" fmla="*/ 576622 h 4434006"/>
                  <a:gd name="connsiteX15" fmla="*/ 5828 w 4334335"/>
                  <a:gd name="connsiteY15" fmla="*/ 2128796 h 4434006"/>
                  <a:gd name="connsiteX16" fmla="*/ 336242 w 4334335"/>
                  <a:gd name="connsiteY16" fmla="*/ 4057488 h 4434006"/>
                  <a:gd name="connsiteX0" fmla="*/ 195365 w 4193458"/>
                  <a:gd name="connsiteY0" fmla="*/ 4057488 h 4434006"/>
                  <a:gd name="connsiteX1" fmla="*/ 195365 w 4193458"/>
                  <a:gd name="connsiteY1" fmla="*/ 4434006 h 4434006"/>
                  <a:gd name="connsiteX2" fmla="*/ 210733 w 4193458"/>
                  <a:gd name="connsiteY2" fmla="*/ 2981723 h 4434006"/>
                  <a:gd name="connsiteX3" fmla="*/ 602619 w 4193458"/>
                  <a:gd name="connsiteY3" fmla="*/ 1790698 h 4434006"/>
                  <a:gd name="connsiteX4" fmla="*/ 2024165 w 4193458"/>
                  <a:gd name="connsiteY4" fmla="*/ 1882907 h 4434006"/>
                  <a:gd name="connsiteX5" fmla="*/ 3268978 w 4193458"/>
                  <a:gd name="connsiteY5" fmla="*/ 1706174 h 4434006"/>
                  <a:gd name="connsiteX6" fmla="*/ 3737704 w 4193458"/>
                  <a:gd name="connsiteY6" fmla="*/ 2267108 h 4434006"/>
                  <a:gd name="connsiteX7" fmla="*/ 3722336 w 4193458"/>
                  <a:gd name="connsiteY7" fmla="*/ 2843411 h 4434006"/>
                  <a:gd name="connsiteX8" fmla="*/ 3952857 w 4193458"/>
                  <a:gd name="connsiteY8" fmla="*/ 3189192 h 4434006"/>
                  <a:gd name="connsiteX9" fmla="*/ 3929805 w 4193458"/>
                  <a:gd name="connsiteY9" fmla="*/ 3988332 h 4434006"/>
                  <a:gd name="connsiteX10" fmla="*/ 4191062 w 4193458"/>
                  <a:gd name="connsiteY10" fmla="*/ 2282476 h 4434006"/>
                  <a:gd name="connsiteX11" fmla="*/ 3753072 w 4193458"/>
                  <a:gd name="connsiteY11" fmla="*/ 607357 h 4434006"/>
                  <a:gd name="connsiteX12" fmla="*/ 2661940 w 4193458"/>
                  <a:gd name="connsiteY12" fmla="*/ 46422 h 4434006"/>
                  <a:gd name="connsiteX13" fmla="*/ 1340286 w 4193458"/>
                  <a:gd name="connsiteY13" fmla="*/ 92527 h 4434006"/>
                  <a:gd name="connsiteX14" fmla="*/ 487358 w 4193458"/>
                  <a:gd name="connsiteY14" fmla="*/ 576622 h 4434006"/>
                  <a:gd name="connsiteX15" fmla="*/ 10948 w 4193458"/>
                  <a:gd name="connsiteY15" fmla="*/ 2059640 h 4434006"/>
                  <a:gd name="connsiteX16" fmla="*/ 195365 w 4193458"/>
                  <a:gd name="connsiteY16" fmla="*/ 4057488 h 4434006"/>
                  <a:gd name="connsiteX0" fmla="*/ 195365 w 4132683"/>
                  <a:gd name="connsiteY0" fmla="*/ 4057488 h 4434006"/>
                  <a:gd name="connsiteX1" fmla="*/ 195365 w 4132683"/>
                  <a:gd name="connsiteY1" fmla="*/ 4434006 h 4434006"/>
                  <a:gd name="connsiteX2" fmla="*/ 210733 w 4132683"/>
                  <a:gd name="connsiteY2" fmla="*/ 2981723 h 4434006"/>
                  <a:gd name="connsiteX3" fmla="*/ 602619 w 4132683"/>
                  <a:gd name="connsiteY3" fmla="*/ 1790698 h 4434006"/>
                  <a:gd name="connsiteX4" fmla="*/ 2024165 w 4132683"/>
                  <a:gd name="connsiteY4" fmla="*/ 1882907 h 4434006"/>
                  <a:gd name="connsiteX5" fmla="*/ 3268978 w 4132683"/>
                  <a:gd name="connsiteY5" fmla="*/ 1706174 h 4434006"/>
                  <a:gd name="connsiteX6" fmla="*/ 3737704 w 4132683"/>
                  <a:gd name="connsiteY6" fmla="*/ 2267108 h 4434006"/>
                  <a:gd name="connsiteX7" fmla="*/ 3722336 w 4132683"/>
                  <a:gd name="connsiteY7" fmla="*/ 2843411 h 4434006"/>
                  <a:gd name="connsiteX8" fmla="*/ 3952857 w 4132683"/>
                  <a:gd name="connsiteY8" fmla="*/ 3189192 h 4434006"/>
                  <a:gd name="connsiteX9" fmla="*/ 3929805 w 4132683"/>
                  <a:gd name="connsiteY9" fmla="*/ 3988332 h 4434006"/>
                  <a:gd name="connsiteX10" fmla="*/ 4129589 w 4132683"/>
                  <a:gd name="connsiteY10" fmla="*/ 2282476 h 4434006"/>
                  <a:gd name="connsiteX11" fmla="*/ 3753072 w 4132683"/>
                  <a:gd name="connsiteY11" fmla="*/ 607357 h 4434006"/>
                  <a:gd name="connsiteX12" fmla="*/ 2661940 w 4132683"/>
                  <a:gd name="connsiteY12" fmla="*/ 46422 h 4434006"/>
                  <a:gd name="connsiteX13" fmla="*/ 1340286 w 4132683"/>
                  <a:gd name="connsiteY13" fmla="*/ 92527 h 4434006"/>
                  <a:gd name="connsiteX14" fmla="*/ 487358 w 4132683"/>
                  <a:gd name="connsiteY14" fmla="*/ 576622 h 4434006"/>
                  <a:gd name="connsiteX15" fmla="*/ 10948 w 4132683"/>
                  <a:gd name="connsiteY15" fmla="*/ 2059640 h 4434006"/>
                  <a:gd name="connsiteX16" fmla="*/ 195365 w 4132683"/>
                  <a:gd name="connsiteY16" fmla="*/ 4057488 h 4434006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1604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274293 w 4137998"/>
                  <a:gd name="connsiteY5" fmla="*/ 1711223 h 4439055"/>
                  <a:gd name="connsiteX6" fmla="*/ 3743019 w 4137998"/>
                  <a:gd name="connsiteY6" fmla="*/ 2272157 h 4439055"/>
                  <a:gd name="connsiteX7" fmla="*/ 3727651 w 4137998"/>
                  <a:gd name="connsiteY7" fmla="*/ 2848460 h 4439055"/>
                  <a:gd name="connsiteX8" fmla="*/ 3958172 w 4137998"/>
                  <a:gd name="connsiteY8" fmla="*/ 3194241 h 4439055"/>
                  <a:gd name="connsiteX9" fmla="*/ 3935120 w 4137998"/>
                  <a:gd name="connsiteY9" fmla="*/ 3993381 h 4439055"/>
                  <a:gd name="connsiteX10" fmla="*/ 4134904 w 4137998"/>
                  <a:gd name="connsiteY10" fmla="*/ 2287525 h 4439055"/>
                  <a:gd name="connsiteX11" fmla="*/ 3758387 w 4137998"/>
                  <a:gd name="connsiteY11" fmla="*/ 612406 h 4439055"/>
                  <a:gd name="connsiteX12" fmla="*/ 2667255 w 4137998"/>
                  <a:gd name="connsiteY12" fmla="*/ 51471 h 4439055"/>
                  <a:gd name="connsiteX13" fmla="*/ 1345601 w 4137998"/>
                  <a:gd name="connsiteY13" fmla="*/ 97576 h 4439055"/>
                  <a:gd name="connsiteX14" fmla="*/ 584882 w 4137998"/>
                  <a:gd name="connsiteY14" fmla="*/ 689247 h 4439055"/>
                  <a:gd name="connsiteX15" fmla="*/ 16263 w 4137998"/>
                  <a:gd name="connsiteY15" fmla="*/ 2064689 h 4439055"/>
                  <a:gd name="connsiteX16" fmla="*/ 200680 w 4137998"/>
                  <a:gd name="connsiteY16" fmla="*/ 4062537 h 4439055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9288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274293 w 4137998"/>
                  <a:gd name="connsiteY5" fmla="*/ 1711223 h 4439055"/>
                  <a:gd name="connsiteX6" fmla="*/ 3743019 w 4137998"/>
                  <a:gd name="connsiteY6" fmla="*/ 2272157 h 4439055"/>
                  <a:gd name="connsiteX7" fmla="*/ 3727651 w 4137998"/>
                  <a:gd name="connsiteY7" fmla="*/ 2848460 h 4439055"/>
                  <a:gd name="connsiteX8" fmla="*/ 3958172 w 4137998"/>
                  <a:gd name="connsiteY8" fmla="*/ 3194241 h 4439055"/>
                  <a:gd name="connsiteX9" fmla="*/ 3935120 w 4137998"/>
                  <a:gd name="connsiteY9" fmla="*/ 3993381 h 4439055"/>
                  <a:gd name="connsiteX10" fmla="*/ 4134904 w 4137998"/>
                  <a:gd name="connsiteY10" fmla="*/ 2287525 h 4439055"/>
                  <a:gd name="connsiteX11" fmla="*/ 3758387 w 4137998"/>
                  <a:gd name="connsiteY11" fmla="*/ 612406 h 4439055"/>
                  <a:gd name="connsiteX12" fmla="*/ 2667255 w 4137998"/>
                  <a:gd name="connsiteY12" fmla="*/ 51471 h 4439055"/>
                  <a:gd name="connsiteX13" fmla="*/ 1345601 w 4137998"/>
                  <a:gd name="connsiteY13" fmla="*/ 97576 h 4439055"/>
                  <a:gd name="connsiteX14" fmla="*/ 584882 w 4137998"/>
                  <a:gd name="connsiteY14" fmla="*/ 689247 h 4439055"/>
                  <a:gd name="connsiteX15" fmla="*/ 16263 w 4137998"/>
                  <a:gd name="connsiteY15" fmla="*/ 2064689 h 4439055"/>
                  <a:gd name="connsiteX16" fmla="*/ 200680 w 4137998"/>
                  <a:gd name="connsiteY16" fmla="*/ 4062537 h 4439055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9288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274293 w 4137998"/>
                  <a:gd name="connsiteY5" fmla="*/ 1711223 h 4439055"/>
                  <a:gd name="connsiteX6" fmla="*/ 3743019 w 4137998"/>
                  <a:gd name="connsiteY6" fmla="*/ 2272157 h 4439055"/>
                  <a:gd name="connsiteX7" fmla="*/ 3727651 w 4137998"/>
                  <a:gd name="connsiteY7" fmla="*/ 2848460 h 4439055"/>
                  <a:gd name="connsiteX8" fmla="*/ 3958172 w 4137998"/>
                  <a:gd name="connsiteY8" fmla="*/ 3194241 h 4439055"/>
                  <a:gd name="connsiteX9" fmla="*/ 3935120 w 4137998"/>
                  <a:gd name="connsiteY9" fmla="*/ 3993381 h 4439055"/>
                  <a:gd name="connsiteX10" fmla="*/ 4134904 w 4137998"/>
                  <a:gd name="connsiteY10" fmla="*/ 2287525 h 4439055"/>
                  <a:gd name="connsiteX11" fmla="*/ 3758387 w 4137998"/>
                  <a:gd name="connsiteY11" fmla="*/ 612406 h 4439055"/>
                  <a:gd name="connsiteX12" fmla="*/ 2667255 w 4137998"/>
                  <a:gd name="connsiteY12" fmla="*/ 51471 h 4439055"/>
                  <a:gd name="connsiteX13" fmla="*/ 1345601 w 4137998"/>
                  <a:gd name="connsiteY13" fmla="*/ 97576 h 4439055"/>
                  <a:gd name="connsiteX14" fmla="*/ 584882 w 4137998"/>
                  <a:gd name="connsiteY14" fmla="*/ 689247 h 4439055"/>
                  <a:gd name="connsiteX15" fmla="*/ 16263 w 4137998"/>
                  <a:gd name="connsiteY15" fmla="*/ 2064689 h 4439055"/>
                  <a:gd name="connsiteX16" fmla="*/ 200680 w 4137998"/>
                  <a:gd name="connsiteY16" fmla="*/ 4062537 h 4439055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9288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274293 w 4137998"/>
                  <a:gd name="connsiteY5" fmla="*/ 1711223 h 4439055"/>
                  <a:gd name="connsiteX6" fmla="*/ 3743019 w 4137998"/>
                  <a:gd name="connsiteY6" fmla="*/ 2272157 h 4439055"/>
                  <a:gd name="connsiteX7" fmla="*/ 3727651 w 4137998"/>
                  <a:gd name="connsiteY7" fmla="*/ 2848460 h 4439055"/>
                  <a:gd name="connsiteX8" fmla="*/ 3958172 w 4137998"/>
                  <a:gd name="connsiteY8" fmla="*/ 3194241 h 4439055"/>
                  <a:gd name="connsiteX9" fmla="*/ 3935120 w 4137998"/>
                  <a:gd name="connsiteY9" fmla="*/ 3993381 h 4439055"/>
                  <a:gd name="connsiteX10" fmla="*/ 4134904 w 4137998"/>
                  <a:gd name="connsiteY10" fmla="*/ 2287525 h 4439055"/>
                  <a:gd name="connsiteX11" fmla="*/ 3758387 w 4137998"/>
                  <a:gd name="connsiteY11" fmla="*/ 612406 h 4439055"/>
                  <a:gd name="connsiteX12" fmla="*/ 2667255 w 4137998"/>
                  <a:gd name="connsiteY12" fmla="*/ 51471 h 4439055"/>
                  <a:gd name="connsiteX13" fmla="*/ 1345601 w 4137998"/>
                  <a:gd name="connsiteY13" fmla="*/ 97576 h 4439055"/>
                  <a:gd name="connsiteX14" fmla="*/ 584882 w 4137998"/>
                  <a:gd name="connsiteY14" fmla="*/ 689247 h 4439055"/>
                  <a:gd name="connsiteX15" fmla="*/ 16263 w 4137998"/>
                  <a:gd name="connsiteY15" fmla="*/ 2064689 h 4439055"/>
                  <a:gd name="connsiteX16" fmla="*/ 200680 w 4137998"/>
                  <a:gd name="connsiteY16" fmla="*/ 4062537 h 4439055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9288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274293 w 4137998"/>
                  <a:gd name="connsiteY5" fmla="*/ 1711223 h 4439055"/>
                  <a:gd name="connsiteX6" fmla="*/ 3743019 w 4137998"/>
                  <a:gd name="connsiteY6" fmla="*/ 2272157 h 4439055"/>
                  <a:gd name="connsiteX7" fmla="*/ 3727651 w 4137998"/>
                  <a:gd name="connsiteY7" fmla="*/ 2848460 h 4439055"/>
                  <a:gd name="connsiteX8" fmla="*/ 3958172 w 4137998"/>
                  <a:gd name="connsiteY8" fmla="*/ 3194241 h 4439055"/>
                  <a:gd name="connsiteX9" fmla="*/ 3935120 w 4137998"/>
                  <a:gd name="connsiteY9" fmla="*/ 3993381 h 4439055"/>
                  <a:gd name="connsiteX10" fmla="*/ 4134904 w 4137998"/>
                  <a:gd name="connsiteY10" fmla="*/ 2287525 h 4439055"/>
                  <a:gd name="connsiteX11" fmla="*/ 3758387 w 4137998"/>
                  <a:gd name="connsiteY11" fmla="*/ 612406 h 4439055"/>
                  <a:gd name="connsiteX12" fmla="*/ 2667255 w 4137998"/>
                  <a:gd name="connsiteY12" fmla="*/ 51471 h 4439055"/>
                  <a:gd name="connsiteX13" fmla="*/ 1345601 w 4137998"/>
                  <a:gd name="connsiteY13" fmla="*/ 97576 h 4439055"/>
                  <a:gd name="connsiteX14" fmla="*/ 584882 w 4137998"/>
                  <a:gd name="connsiteY14" fmla="*/ 689247 h 4439055"/>
                  <a:gd name="connsiteX15" fmla="*/ 16263 w 4137998"/>
                  <a:gd name="connsiteY15" fmla="*/ 2064689 h 4439055"/>
                  <a:gd name="connsiteX16" fmla="*/ 200680 w 4137998"/>
                  <a:gd name="connsiteY16" fmla="*/ 4062537 h 4439055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9288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274293 w 4137998"/>
                  <a:gd name="connsiteY5" fmla="*/ 1711223 h 4439055"/>
                  <a:gd name="connsiteX6" fmla="*/ 3743019 w 4137998"/>
                  <a:gd name="connsiteY6" fmla="*/ 2272157 h 4439055"/>
                  <a:gd name="connsiteX7" fmla="*/ 3727651 w 4137998"/>
                  <a:gd name="connsiteY7" fmla="*/ 2848460 h 4439055"/>
                  <a:gd name="connsiteX8" fmla="*/ 3958172 w 4137998"/>
                  <a:gd name="connsiteY8" fmla="*/ 3194241 h 4439055"/>
                  <a:gd name="connsiteX9" fmla="*/ 3935120 w 4137998"/>
                  <a:gd name="connsiteY9" fmla="*/ 3993381 h 4439055"/>
                  <a:gd name="connsiteX10" fmla="*/ 4134904 w 4137998"/>
                  <a:gd name="connsiteY10" fmla="*/ 2287525 h 4439055"/>
                  <a:gd name="connsiteX11" fmla="*/ 3758387 w 4137998"/>
                  <a:gd name="connsiteY11" fmla="*/ 612406 h 4439055"/>
                  <a:gd name="connsiteX12" fmla="*/ 2667255 w 4137998"/>
                  <a:gd name="connsiteY12" fmla="*/ 51471 h 4439055"/>
                  <a:gd name="connsiteX13" fmla="*/ 1345601 w 4137998"/>
                  <a:gd name="connsiteY13" fmla="*/ 97576 h 4439055"/>
                  <a:gd name="connsiteX14" fmla="*/ 584882 w 4137998"/>
                  <a:gd name="connsiteY14" fmla="*/ 689247 h 4439055"/>
                  <a:gd name="connsiteX15" fmla="*/ 16263 w 4137998"/>
                  <a:gd name="connsiteY15" fmla="*/ 2064689 h 4439055"/>
                  <a:gd name="connsiteX16" fmla="*/ 200680 w 4137998"/>
                  <a:gd name="connsiteY16" fmla="*/ 4062537 h 4439055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9288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274293 w 4137998"/>
                  <a:gd name="connsiteY5" fmla="*/ 1711223 h 4439055"/>
                  <a:gd name="connsiteX6" fmla="*/ 3743019 w 4137998"/>
                  <a:gd name="connsiteY6" fmla="*/ 2272157 h 4439055"/>
                  <a:gd name="connsiteX7" fmla="*/ 3727651 w 4137998"/>
                  <a:gd name="connsiteY7" fmla="*/ 2848460 h 4439055"/>
                  <a:gd name="connsiteX8" fmla="*/ 3958172 w 4137998"/>
                  <a:gd name="connsiteY8" fmla="*/ 3194241 h 4439055"/>
                  <a:gd name="connsiteX9" fmla="*/ 3935120 w 4137998"/>
                  <a:gd name="connsiteY9" fmla="*/ 3993381 h 4439055"/>
                  <a:gd name="connsiteX10" fmla="*/ 4134904 w 4137998"/>
                  <a:gd name="connsiteY10" fmla="*/ 2287525 h 4439055"/>
                  <a:gd name="connsiteX11" fmla="*/ 3758387 w 4137998"/>
                  <a:gd name="connsiteY11" fmla="*/ 612406 h 4439055"/>
                  <a:gd name="connsiteX12" fmla="*/ 2667255 w 4137998"/>
                  <a:gd name="connsiteY12" fmla="*/ 51471 h 4439055"/>
                  <a:gd name="connsiteX13" fmla="*/ 1345601 w 4137998"/>
                  <a:gd name="connsiteY13" fmla="*/ 97576 h 4439055"/>
                  <a:gd name="connsiteX14" fmla="*/ 584882 w 4137998"/>
                  <a:gd name="connsiteY14" fmla="*/ 689247 h 4439055"/>
                  <a:gd name="connsiteX15" fmla="*/ 16263 w 4137998"/>
                  <a:gd name="connsiteY15" fmla="*/ 2064689 h 4439055"/>
                  <a:gd name="connsiteX16" fmla="*/ 200680 w 4137998"/>
                  <a:gd name="connsiteY16" fmla="*/ 4062537 h 4439055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9288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274293 w 4137998"/>
                  <a:gd name="connsiteY5" fmla="*/ 1711223 h 4439055"/>
                  <a:gd name="connsiteX6" fmla="*/ 3743019 w 4137998"/>
                  <a:gd name="connsiteY6" fmla="*/ 2272157 h 4439055"/>
                  <a:gd name="connsiteX7" fmla="*/ 3811760 w 4137998"/>
                  <a:gd name="connsiteY7" fmla="*/ 2790282 h 4439055"/>
                  <a:gd name="connsiteX8" fmla="*/ 3958172 w 4137998"/>
                  <a:gd name="connsiteY8" fmla="*/ 3194241 h 4439055"/>
                  <a:gd name="connsiteX9" fmla="*/ 3935120 w 4137998"/>
                  <a:gd name="connsiteY9" fmla="*/ 3993381 h 4439055"/>
                  <a:gd name="connsiteX10" fmla="*/ 4134904 w 4137998"/>
                  <a:gd name="connsiteY10" fmla="*/ 2287525 h 4439055"/>
                  <a:gd name="connsiteX11" fmla="*/ 3758387 w 4137998"/>
                  <a:gd name="connsiteY11" fmla="*/ 612406 h 4439055"/>
                  <a:gd name="connsiteX12" fmla="*/ 2667255 w 4137998"/>
                  <a:gd name="connsiteY12" fmla="*/ 51471 h 4439055"/>
                  <a:gd name="connsiteX13" fmla="*/ 1345601 w 4137998"/>
                  <a:gd name="connsiteY13" fmla="*/ 97576 h 4439055"/>
                  <a:gd name="connsiteX14" fmla="*/ 584882 w 4137998"/>
                  <a:gd name="connsiteY14" fmla="*/ 689247 h 4439055"/>
                  <a:gd name="connsiteX15" fmla="*/ 16263 w 4137998"/>
                  <a:gd name="connsiteY15" fmla="*/ 2064689 h 4439055"/>
                  <a:gd name="connsiteX16" fmla="*/ 200680 w 4137998"/>
                  <a:gd name="connsiteY16" fmla="*/ 4062537 h 4439055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9288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274293 w 4137998"/>
                  <a:gd name="connsiteY5" fmla="*/ 1711223 h 4439055"/>
                  <a:gd name="connsiteX6" fmla="*/ 3811760 w 4137998"/>
                  <a:gd name="connsiteY6" fmla="*/ 2790282 h 4439055"/>
                  <a:gd name="connsiteX7" fmla="*/ 3958172 w 4137998"/>
                  <a:gd name="connsiteY7" fmla="*/ 3194241 h 4439055"/>
                  <a:gd name="connsiteX8" fmla="*/ 3935120 w 4137998"/>
                  <a:gd name="connsiteY8" fmla="*/ 3993381 h 4439055"/>
                  <a:gd name="connsiteX9" fmla="*/ 4134904 w 4137998"/>
                  <a:gd name="connsiteY9" fmla="*/ 2287525 h 4439055"/>
                  <a:gd name="connsiteX10" fmla="*/ 3758387 w 4137998"/>
                  <a:gd name="connsiteY10" fmla="*/ 612406 h 4439055"/>
                  <a:gd name="connsiteX11" fmla="*/ 2667255 w 4137998"/>
                  <a:gd name="connsiteY11" fmla="*/ 51471 h 4439055"/>
                  <a:gd name="connsiteX12" fmla="*/ 1345601 w 4137998"/>
                  <a:gd name="connsiteY12" fmla="*/ 97576 h 4439055"/>
                  <a:gd name="connsiteX13" fmla="*/ 584882 w 4137998"/>
                  <a:gd name="connsiteY13" fmla="*/ 689247 h 4439055"/>
                  <a:gd name="connsiteX14" fmla="*/ 16263 w 4137998"/>
                  <a:gd name="connsiteY14" fmla="*/ 2064689 h 4439055"/>
                  <a:gd name="connsiteX15" fmla="*/ 200680 w 4137998"/>
                  <a:gd name="connsiteY15" fmla="*/ 4062537 h 4439055"/>
                  <a:gd name="connsiteX0" fmla="*/ 200680 w 4137998"/>
                  <a:gd name="connsiteY0" fmla="*/ 4062537 h 4439055"/>
                  <a:gd name="connsiteX1" fmla="*/ 200680 w 4137998"/>
                  <a:gd name="connsiteY1" fmla="*/ 4439055 h 4439055"/>
                  <a:gd name="connsiteX2" fmla="*/ 292888 w 4137998"/>
                  <a:gd name="connsiteY2" fmla="*/ 2986772 h 4439055"/>
                  <a:gd name="connsiteX3" fmla="*/ 607934 w 4137998"/>
                  <a:gd name="connsiteY3" fmla="*/ 1795747 h 4439055"/>
                  <a:gd name="connsiteX4" fmla="*/ 2029480 w 4137998"/>
                  <a:gd name="connsiteY4" fmla="*/ 1887956 h 4439055"/>
                  <a:gd name="connsiteX5" fmla="*/ 3434100 w 4137998"/>
                  <a:gd name="connsiteY5" fmla="*/ 1781037 h 4439055"/>
                  <a:gd name="connsiteX6" fmla="*/ 3811760 w 4137998"/>
                  <a:gd name="connsiteY6" fmla="*/ 2790282 h 4439055"/>
                  <a:gd name="connsiteX7" fmla="*/ 3958172 w 4137998"/>
                  <a:gd name="connsiteY7" fmla="*/ 3194241 h 4439055"/>
                  <a:gd name="connsiteX8" fmla="*/ 3935120 w 4137998"/>
                  <a:gd name="connsiteY8" fmla="*/ 3993381 h 4439055"/>
                  <a:gd name="connsiteX9" fmla="*/ 4134904 w 4137998"/>
                  <a:gd name="connsiteY9" fmla="*/ 2287525 h 4439055"/>
                  <a:gd name="connsiteX10" fmla="*/ 3758387 w 4137998"/>
                  <a:gd name="connsiteY10" fmla="*/ 612406 h 4439055"/>
                  <a:gd name="connsiteX11" fmla="*/ 2667255 w 4137998"/>
                  <a:gd name="connsiteY11" fmla="*/ 51471 h 4439055"/>
                  <a:gd name="connsiteX12" fmla="*/ 1345601 w 4137998"/>
                  <a:gd name="connsiteY12" fmla="*/ 97576 h 4439055"/>
                  <a:gd name="connsiteX13" fmla="*/ 584882 w 4137998"/>
                  <a:gd name="connsiteY13" fmla="*/ 689247 h 4439055"/>
                  <a:gd name="connsiteX14" fmla="*/ 16263 w 4137998"/>
                  <a:gd name="connsiteY14" fmla="*/ 2064689 h 4439055"/>
                  <a:gd name="connsiteX15" fmla="*/ 200680 w 4137998"/>
                  <a:gd name="connsiteY15" fmla="*/ 4062537 h 4439055"/>
                  <a:gd name="connsiteX0" fmla="*/ 200680 w 3993956"/>
                  <a:gd name="connsiteY0" fmla="*/ 4062537 h 4439055"/>
                  <a:gd name="connsiteX1" fmla="*/ 200680 w 3993956"/>
                  <a:gd name="connsiteY1" fmla="*/ 4439055 h 4439055"/>
                  <a:gd name="connsiteX2" fmla="*/ 292888 w 3993956"/>
                  <a:gd name="connsiteY2" fmla="*/ 2986772 h 4439055"/>
                  <a:gd name="connsiteX3" fmla="*/ 607934 w 3993956"/>
                  <a:gd name="connsiteY3" fmla="*/ 1795747 h 4439055"/>
                  <a:gd name="connsiteX4" fmla="*/ 2029480 w 3993956"/>
                  <a:gd name="connsiteY4" fmla="*/ 1887956 h 4439055"/>
                  <a:gd name="connsiteX5" fmla="*/ 3434100 w 3993956"/>
                  <a:gd name="connsiteY5" fmla="*/ 1781037 h 4439055"/>
                  <a:gd name="connsiteX6" fmla="*/ 3811760 w 3993956"/>
                  <a:gd name="connsiteY6" fmla="*/ 2790282 h 4439055"/>
                  <a:gd name="connsiteX7" fmla="*/ 3958172 w 3993956"/>
                  <a:gd name="connsiteY7" fmla="*/ 3194241 h 4439055"/>
                  <a:gd name="connsiteX8" fmla="*/ 3935120 w 3993956"/>
                  <a:gd name="connsiteY8" fmla="*/ 3993381 h 4439055"/>
                  <a:gd name="connsiteX9" fmla="*/ 3983509 w 3993956"/>
                  <a:gd name="connsiteY9" fmla="*/ 2299160 h 4439055"/>
                  <a:gd name="connsiteX10" fmla="*/ 3758387 w 3993956"/>
                  <a:gd name="connsiteY10" fmla="*/ 612406 h 4439055"/>
                  <a:gd name="connsiteX11" fmla="*/ 2667255 w 3993956"/>
                  <a:gd name="connsiteY11" fmla="*/ 51471 h 4439055"/>
                  <a:gd name="connsiteX12" fmla="*/ 1345601 w 3993956"/>
                  <a:gd name="connsiteY12" fmla="*/ 97576 h 4439055"/>
                  <a:gd name="connsiteX13" fmla="*/ 584882 w 3993956"/>
                  <a:gd name="connsiteY13" fmla="*/ 689247 h 4439055"/>
                  <a:gd name="connsiteX14" fmla="*/ 16263 w 3993956"/>
                  <a:gd name="connsiteY14" fmla="*/ 2064689 h 4439055"/>
                  <a:gd name="connsiteX15" fmla="*/ 200680 w 3993956"/>
                  <a:gd name="connsiteY15" fmla="*/ 4062537 h 4439055"/>
                  <a:gd name="connsiteX0" fmla="*/ 91804 w 3885083"/>
                  <a:gd name="connsiteY0" fmla="*/ 4062537 h 4439055"/>
                  <a:gd name="connsiteX1" fmla="*/ 91804 w 3885083"/>
                  <a:gd name="connsiteY1" fmla="*/ 4439055 h 4439055"/>
                  <a:gd name="connsiteX2" fmla="*/ 184012 w 3885083"/>
                  <a:gd name="connsiteY2" fmla="*/ 2986772 h 4439055"/>
                  <a:gd name="connsiteX3" fmla="*/ 499058 w 3885083"/>
                  <a:gd name="connsiteY3" fmla="*/ 1795747 h 4439055"/>
                  <a:gd name="connsiteX4" fmla="*/ 1920604 w 3885083"/>
                  <a:gd name="connsiteY4" fmla="*/ 1887956 h 4439055"/>
                  <a:gd name="connsiteX5" fmla="*/ 3325224 w 3885083"/>
                  <a:gd name="connsiteY5" fmla="*/ 1781037 h 4439055"/>
                  <a:gd name="connsiteX6" fmla="*/ 3702884 w 3885083"/>
                  <a:gd name="connsiteY6" fmla="*/ 2790282 h 4439055"/>
                  <a:gd name="connsiteX7" fmla="*/ 3849296 w 3885083"/>
                  <a:gd name="connsiteY7" fmla="*/ 3194241 h 4439055"/>
                  <a:gd name="connsiteX8" fmla="*/ 3826244 w 3885083"/>
                  <a:gd name="connsiteY8" fmla="*/ 3993381 h 4439055"/>
                  <a:gd name="connsiteX9" fmla="*/ 3874633 w 3885083"/>
                  <a:gd name="connsiteY9" fmla="*/ 2299160 h 4439055"/>
                  <a:gd name="connsiteX10" fmla="*/ 3649511 w 3885083"/>
                  <a:gd name="connsiteY10" fmla="*/ 612406 h 4439055"/>
                  <a:gd name="connsiteX11" fmla="*/ 2558379 w 3885083"/>
                  <a:gd name="connsiteY11" fmla="*/ 51471 h 4439055"/>
                  <a:gd name="connsiteX12" fmla="*/ 1236725 w 3885083"/>
                  <a:gd name="connsiteY12" fmla="*/ 97576 h 4439055"/>
                  <a:gd name="connsiteX13" fmla="*/ 476006 w 3885083"/>
                  <a:gd name="connsiteY13" fmla="*/ 689247 h 4439055"/>
                  <a:gd name="connsiteX14" fmla="*/ 41958 w 3885083"/>
                  <a:gd name="connsiteY14" fmla="*/ 2018144 h 4439055"/>
                  <a:gd name="connsiteX15" fmla="*/ 91804 w 3885083"/>
                  <a:gd name="connsiteY15" fmla="*/ 4062537 h 4439055"/>
                  <a:gd name="connsiteX0" fmla="*/ 91800 w 3888647"/>
                  <a:gd name="connsiteY0" fmla="*/ 4065038 h 4441556"/>
                  <a:gd name="connsiteX1" fmla="*/ 91800 w 3888647"/>
                  <a:gd name="connsiteY1" fmla="*/ 4441556 h 4441556"/>
                  <a:gd name="connsiteX2" fmla="*/ 184008 w 3888647"/>
                  <a:gd name="connsiteY2" fmla="*/ 2989273 h 4441556"/>
                  <a:gd name="connsiteX3" fmla="*/ 499054 w 3888647"/>
                  <a:gd name="connsiteY3" fmla="*/ 1798248 h 4441556"/>
                  <a:gd name="connsiteX4" fmla="*/ 1920600 w 3888647"/>
                  <a:gd name="connsiteY4" fmla="*/ 1890457 h 4441556"/>
                  <a:gd name="connsiteX5" fmla="*/ 3325220 w 3888647"/>
                  <a:gd name="connsiteY5" fmla="*/ 1783538 h 4441556"/>
                  <a:gd name="connsiteX6" fmla="*/ 3702880 w 3888647"/>
                  <a:gd name="connsiteY6" fmla="*/ 2792783 h 4441556"/>
                  <a:gd name="connsiteX7" fmla="*/ 3849292 w 3888647"/>
                  <a:gd name="connsiteY7" fmla="*/ 3196742 h 4441556"/>
                  <a:gd name="connsiteX8" fmla="*/ 3826240 w 3888647"/>
                  <a:gd name="connsiteY8" fmla="*/ 3995882 h 4441556"/>
                  <a:gd name="connsiteX9" fmla="*/ 3874629 w 3888647"/>
                  <a:gd name="connsiteY9" fmla="*/ 2301661 h 4441556"/>
                  <a:gd name="connsiteX10" fmla="*/ 3599045 w 3888647"/>
                  <a:gd name="connsiteY10" fmla="*/ 649817 h 4441556"/>
                  <a:gd name="connsiteX11" fmla="*/ 2558375 w 3888647"/>
                  <a:gd name="connsiteY11" fmla="*/ 53972 h 4441556"/>
                  <a:gd name="connsiteX12" fmla="*/ 1236721 w 3888647"/>
                  <a:gd name="connsiteY12" fmla="*/ 100077 h 4441556"/>
                  <a:gd name="connsiteX13" fmla="*/ 476002 w 3888647"/>
                  <a:gd name="connsiteY13" fmla="*/ 691748 h 4441556"/>
                  <a:gd name="connsiteX14" fmla="*/ 41954 w 3888647"/>
                  <a:gd name="connsiteY14" fmla="*/ 2020645 h 4441556"/>
                  <a:gd name="connsiteX15" fmla="*/ 91800 w 3888647"/>
                  <a:gd name="connsiteY15" fmla="*/ 4065038 h 4441556"/>
                  <a:gd name="connsiteX0" fmla="*/ 91800 w 3888647"/>
                  <a:gd name="connsiteY0" fmla="*/ 4065038 h 4448357"/>
                  <a:gd name="connsiteX1" fmla="*/ 131147 w 3888647"/>
                  <a:gd name="connsiteY1" fmla="*/ 4448357 h 4448357"/>
                  <a:gd name="connsiteX2" fmla="*/ 184008 w 3888647"/>
                  <a:gd name="connsiteY2" fmla="*/ 2989273 h 4448357"/>
                  <a:gd name="connsiteX3" fmla="*/ 499054 w 3888647"/>
                  <a:gd name="connsiteY3" fmla="*/ 1798248 h 4448357"/>
                  <a:gd name="connsiteX4" fmla="*/ 1920600 w 3888647"/>
                  <a:gd name="connsiteY4" fmla="*/ 1890457 h 4448357"/>
                  <a:gd name="connsiteX5" fmla="*/ 3325220 w 3888647"/>
                  <a:gd name="connsiteY5" fmla="*/ 1783538 h 4448357"/>
                  <a:gd name="connsiteX6" fmla="*/ 3702880 w 3888647"/>
                  <a:gd name="connsiteY6" fmla="*/ 2792783 h 4448357"/>
                  <a:gd name="connsiteX7" fmla="*/ 3849292 w 3888647"/>
                  <a:gd name="connsiteY7" fmla="*/ 3196742 h 4448357"/>
                  <a:gd name="connsiteX8" fmla="*/ 3826240 w 3888647"/>
                  <a:gd name="connsiteY8" fmla="*/ 3995882 h 4448357"/>
                  <a:gd name="connsiteX9" fmla="*/ 3874629 w 3888647"/>
                  <a:gd name="connsiteY9" fmla="*/ 2301661 h 4448357"/>
                  <a:gd name="connsiteX10" fmla="*/ 3599045 w 3888647"/>
                  <a:gd name="connsiteY10" fmla="*/ 649817 h 4448357"/>
                  <a:gd name="connsiteX11" fmla="*/ 2558375 w 3888647"/>
                  <a:gd name="connsiteY11" fmla="*/ 53972 h 4448357"/>
                  <a:gd name="connsiteX12" fmla="*/ 1236721 w 3888647"/>
                  <a:gd name="connsiteY12" fmla="*/ 100077 h 4448357"/>
                  <a:gd name="connsiteX13" fmla="*/ 476002 w 3888647"/>
                  <a:gd name="connsiteY13" fmla="*/ 691748 h 4448357"/>
                  <a:gd name="connsiteX14" fmla="*/ 41954 w 3888647"/>
                  <a:gd name="connsiteY14" fmla="*/ 2020645 h 4448357"/>
                  <a:gd name="connsiteX15" fmla="*/ 91800 w 3888647"/>
                  <a:gd name="connsiteY15" fmla="*/ 4065038 h 4448357"/>
                  <a:gd name="connsiteX0" fmla="*/ 91800 w 3888647"/>
                  <a:gd name="connsiteY0" fmla="*/ 4065038 h 4448357"/>
                  <a:gd name="connsiteX1" fmla="*/ 91800 w 3888647"/>
                  <a:gd name="connsiteY1" fmla="*/ 4448357 h 4448357"/>
                  <a:gd name="connsiteX2" fmla="*/ 184008 w 3888647"/>
                  <a:gd name="connsiteY2" fmla="*/ 2989273 h 4448357"/>
                  <a:gd name="connsiteX3" fmla="*/ 499054 w 3888647"/>
                  <a:gd name="connsiteY3" fmla="*/ 1798248 h 4448357"/>
                  <a:gd name="connsiteX4" fmla="*/ 1920600 w 3888647"/>
                  <a:gd name="connsiteY4" fmla="*/ 1890457 h 4448357"/>
                  <a:gd name="connsiteX5" fmla="*/ 3325220 w 3888647"/>
                  <a:gd name="connsiteY5" fmla="*/ 1783538 h 4448357"/>
                  <a:gd name="connsiteX6" fmla="*/ 3702880 w 3888647"/>
                  <a:gd name="connsiteY6" fmla="*/ 2792783 h 4448357"/>
                  <a:gd name="connsiteX7" fmla="*/ 3849292 w 3888647"/>
                  <a:gd name="connsiteY7" fmla="*/ 3196742 h 4448357"/>
                  <a:gd name="connsiteX8" fmla="*/ 3826240 w 3888647"/>
                  <a:gd name="connsiteY8" fmla="*/ 3995882 h 4448357"/>
                  <a:gd name="connsiteX9" fmla="*/ 3874629 w 3888647"/>
                  <a:gd name="connsiteY9" fmla="*/ 2301661 h 4448357"/>
                  <a:gd name="connsiteX10" fmla="*/ 3599045 w 3888647"/>
                  <a:gd name="connsiteY10" fmla="*/ 649817 h 4448357"/>
                  <a:gd name="connsiteX11" fmla="*/ 2558375 w 3888647"/>
                  <a:gd name="connsiteY11" fmla="*/ 53972 h 4448357"/>
                  <a:gd name="connsiteX12" fmla="*/ 1236721 w 3888647"/>
                  <a:gd name="connsiteY12" fmla="*/ 100077 h 4448357"/>
                  <a:gd name="connsiteX13" fmla="*/ 476002 w 3888647"/>
                  <a:gd name="connsiteY13" fmla="*/ 691748 h 4448357"/>
                  <a:gd name="connsiteX14" fmla="*/ 41954 w 3888647"/>
                  <a:gd name="connsiteY14" fmla="*/ 2020645 h 4448357"/>
                  <a:gd name="connsiteX15" fmla="*/ 91800 w 3888647"/>
                  <a:gd name="connsiteY15" fmla="*/ 4065038 h 4448357"/>
                  <a:gd name="connsiteX0" fmla="*/ 91800 w 3888647"/>
                  <a:gd name="connsiteY0" fmla="*/ 4065038 h 4441556"/>
                  <a:gd name="connsiteX1" fmla="*/ 116392 w 3888647"/>
                  <a:gd name="connsiteY1" fmla="*/ 4441556 h 4441556"/>
                  <a:gd name="connsiteX2" fmla="*/ 184008 w 3888647"/>
                  <a:gd name="connsiteY2" fmla="*/ 2989273 h 4441556"/>
                  <a:gd name="connsiteX3" fmla="*/ 499054 w 3888647"/>
                  <a:gd name="connsiteY3" fmla="*/ 1798248 h 4441556"/>
                  <a:gd name="connsiteX4" fmla="*/ 1920600 w 3888647"/>
                  <a:gd name="connsiteY4" fmla="*/ 1890457 h 4441556"/>
                  <a:gd name="connsiteX5" fmla="*/ 3325220 w 3888647"/>
                  <a:gd name="connsiteY5" fmla="*/ 1783538 h 4441556"/>
                  <a:gd name="connsiteX6" fmla="*/ 3702880 w 3888647"/>
                  <a:gd name="connsiteY6" fmla="*/ 2792783 h 4441556"/>
                  <a:gd name="connsiteX7" fmla="*/ 3849292 w 3888647"/>
                  <a:gd name="connsiteY7" fmla="*/ 3196742 h 4441556"/>
                  <a:gd name="connsiteX8" fmla="*/ 3826240 w 3888647"/>
                  <a:gd name="connsiteY8" fmla="*/ 3995882 h 4441556"/>
                  <a:gd name="connsiteX9" fmla="*/ 3874629 w 3888647"/>
                  <a:gd name="connsiteY9" fmla="*/ 2301661 h 4441556"/>
                  <a:gd name="connsiteX10" fmla="*/ 3599045 w 3888647"/>
                  <a:gd name="connsiteY10" fmla="*/ 649817 h 4441556"/>
                  <a:gd name="connsiteX11" fmla="*/ 2558375 w 3888647"/>
                  <a:gd name="connsiteY11" fmla="*/ 53972 h 4441556"/>
                  <a:gd name="connsiteX12" fmla="*/ 1236721 w 3888647"/>
                  <a:gd name="connsiteY12" fmla="*/ 100077 h 4441556"/>
                  <a:gd name="connsiteX13" fmla="*/ 476002 w 3888647"/>
                  <a:gd name="connsiteY13" fmla="*/ 691748 h 4441556"/>
                  <a:gd name="connsiteX14" fmla="*/ 41954 w 3888647"/>
                  <a:gd name="connsiteY14" fmla="*/ 2020645 h 4441556"/>
                  <a:gd name="connsiteX15" fmla="*/ 91800 w 3888647"/>
                  <a:gd name="connsiteY15" fmla="*/ 4065038 h 4441556"/>
                  <a:gd name="connsiteX0" fmla="*/ 91800 w 3892490"/>
                  <a:gd name="connsiteY0" fmla="*/ 4065038 h 4441556"/>
                  <a:gd name="connsiteX1" fmla="*/ 116392 w 3892490"/>
                  <a:gd name="connsiteY1" fmla="*/ 4441556 h 4441556"/>
                  <a:gd name="connsiteX2" fmla="*/ 184008 w 3892490"/>
                  <a:gd name="connsiteY2" fmla="*/ 2989273 h 4441556"/>
                  <a:gd name="connsiteX3" fmla="*/ 499054 w 3892490"/>
                  <a:gd name="connsiteY3" fmla="*/ 1798248 h 4441556"/>
                  <a:gd name="connsiteX4" fmla="*/ 1920600 w 3892490"/>
                  <a:gd name="connsiteY4" fmla="*/ 1890457 h 4441556"/>
                  <a:gd name="connsiteX5" fmla="*/ 3325220 w 3892490"/>
                  <a:gd name="connsiteY5" fmla="*/ 1783538 h 4441556"/>
                  <a:gd name="connsiteX6" fmla="*/ 3702880 w 3892490"/>
                  <a:gd name="connsiteY6" fmla="*/ 2792783 h 4441556"/>
                  <a:gd name="connsiteX7" fmla="*/ 3849292 w 3892490"/>
                  <a:gd name="connsiteY7" fmla="*/ 3196742 h 4441556"/>
                  <a:gd name="connsiteX8" fmla="*/ 3840333 w 3892490"/>
                  <a:gd name="connsiteY8" fmla="*/ 4224974 h 4441556"/>
                  <a:gd name="connsiteX9" fmla="*/ 3874629 w 3892490"/>
                  <a:gd name="connsiteY9" fmla="*/ 2301661 h 4441556"/>
                  <a:gd name="connsiteX10" fmla="*/ 3599045 w 3892490"/>
                  <a:gd name="connsiteY10" fmla="*/ 649817 h 4441556"/>
                  <a:gd name="connsiteX11" fmla="*/ 2558375 w 3892490"/>
                  <a:gd name="connsiteY11" fmla="*/ 53972 h 4441556"/>
                  <a:gd name="connsiteX12" fmla="*/ 1236721 w 3892490"/>
                  <a:gd name="connsiteY12" fmla="*/ 100077 h 4441556"/>
                  <a:gd name="connsiteX13" fmla="*/ 476002 w 3892490"/>
                  <a:gd name="connsiteY13" fmla="*/ 691748 h 4441556"/>
                  <a:gd name="connsiteX14" fmla="*/ 41954 w 3892490"/>
                  <a:gd name="connsiteY14" fmla="*/ 2020645 h 4441556"/>
                  <a:gd name="connsiteX15" fmla="*/ 91800 w 3892490"/>
                  <a:gd name="connsiteY15" fmla="*/ 4065038 h 4441556"/>
                  <a:gd name="connsiteX0" fmla="*/ 91800 w 3887056"/>
                  <a:gd name="connsiteY0" fmla="*/ 4065038 h 4441556"/>
                  <a:gd name="connsiteX1" fmla="*/ 116392 w 3887056"/>
                  <a:gd name="connsiteY1" fmla="*/ 4441556 h 4441556"/>
                  <a:gd name="connsiteX2" fmla="*/ 184008 w 3887056"/>
                  <a:gd name="connsiteY2" fmla="*/ 2989273 h 4441556"/>
                  <a:gd name="connsiteX3" fmla="*/ 499054 w 3887056"/>
                  <a:gd name="connsiteY3" fmla="*/ 1798248 h 4441556"/>
                  <a:gd name="connsiteX4" fmla="*/ 1920600 w 3887056"/>
                  <a:gd name="connsiteY4" fmla="*/ 1890457 h 4441556"/>
                  <a:gd name="connsiteX5" fmla="*/ 3325220 w 3887056"/>
                  <a:gd name="connsiteY5" fmla="*/ 1783538 h 4441556"/>
                  <a:gd name="connsiteX6" fmla="*/ 3702880 w 3887056"/>
                  <a:gd name="connsiteY6" fmla="*/ 2792783 h 4441556"/>
                  <a:gd name="connsiteX7" fmla="*/ 3849292 w 3887056"/>
                  <a:gd name="connsiteY7" fmla="*/ 3196742 h 4441556"/>
                  <a:gd name="connsiteX8" fmla="*/ 3819195 w 3887056"/>
                  <a:gd name="connsiteY8" fmla="*/ 4224974 h 4441556"/>
                  <a:gd name="connsiteX9" fmla="*/ 3874629 w 3887056"/>
                  <a:gd name="connsiteY9" fmla="*/ 2301661 h 4441556"/>
                  <a:gd name="connsiteX10" fmla="*/ 3599045 w 3887056"/>
                  <a:gd name="connsiteY10" fmla="*/ 649817 h 4441556"/>
                  <a:gd name="connsiteX11" fmla="*/ 2558375 w 3887056"/>
                  <a:gd name="connsiteY11" fmla="*/ 53972 h 4441556"/>
                  <a:gd name="connsiteX12" fmla="*/ 1236721 w 3887056"/>
                  <a:gd name="connsiteY12" fmla="*/ 100077 h 4441556"/>
                  <a:gd name="connsiteX13" fmla="*/ 476002 w 3887056"/>
                  <a:gd name="connsiteY13" fmla="*/ 691748 h 4441556"/>
                  <a:gd name="connsiteX14" fmla="*/ 41954 w 3887056"/>
                  <a:gd name="connsiteY14" fmla="*/ 2020645 h 4441556"/>
                  <a:gd name="connsiteX15" fmla="*/ 91800 w 3887056"/>
                  <a:gd name="connsiteY15" fmla="*/ 4065038 h 444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87056" h="4441556">
                    <a:moveTo>
                      <a:pt x="91800" y="4065038"/>
                    </a:moveTo>
                    <a:lnTo>
                      <a:pt x="116392" y="4441556"/>
                    </a:lnTo>
                    <a:cubicBezTo>
                      <a:pt x="131760" y="4262262"/>
                      <a:pt x="120231" y="3429824"/>
                      <a:pt x="184008" y="2989273"/>
                    </a:cubicBezTo>
                    <a:cubicBezTo>
                      <a:pt x="247785" y="2548722"/>
                      <a:pt x="209622" y="1981384"/>
                      <a:pt x="499054" y="1798248"/>
                    </a:cubicBezTo>
                    <a:cubicBezTo>
                      <a:pt x="788486" y="1615112"/>
                      <a:pt x="1449572" y="1892909"/>
                      <a:pt x="1920600" y="1890457"/>
                    </a:cubicBezTo>
                    <a:cubicBezTo>
                      <a:pt x="2391628" y="1888005"/>
                      <a:pt x="3028173" y="1633150"/>
                      <a:pt x="3325220" y="1783538"/>
                    </a:cubicBezTo>
                    <a:cubicBezTo>
                      <a:pt x="3622267" y="1933926"/>
                      <a:pt x="3588900" y="2545613"/>
                      <a:pt x="3702880" y="2792783"/>
                    </a:cubicBezTo>
                    <a:cubicBezTo>
                      <a:pt x="3818140" y="2965673"/>
                      <a:pt x="3814714" y="3005922"/>
                      <a:pt x="3849292" y="3196742"/>
                    </a:cubicBezTo>
                    <a:cubicBezTo>
                      <a:pt x="3846306" y="3539486"/>
                      <a:pt x="3822181" y="3882230"/>
                      <a:pt x="3819195" y="4224974"/>
                    </a:cubicBezTo>
                    <a:cubicBezTo>
                      <a:pt x="3858896" y="4073855"/>
                      <a:pt x="3911321" y="2897520"/>
                      <a:pt x="3874629" y="2301661"/>
                    </a:cubicBezTo>
                    <a:cubicBezTo>
                      <a:pt x="3837937" y="1705802"/>
                      <a:pt x="3818421" y="1024432"/>
                      <a:pt x="3599045" y="649817"/>
                    </a:cubicBezTo>
                    <a:cubicBezTo>
                      <a:pt x="3379669" y="275202"/>
                      <a:pt x="2952096" y="145595"/>
                      <a:pt x="2558375" y="53972"/>
                    </a:cubicBezTo>
                    <a:cubicBezTo>
                      <a:pt x="2164654" y="-37651"/>
                      <a:pt x="1583783" y="-6219"/>
                      <a:pt x="1236721" y="100077"/>
                    </a:cubicBezTo>
                    <a:cubicBezTo>
                      <a:pt x="889659" y="206373"/>
                      <a:pt x="675130" y="371653"/>
                      <a:pt x="476002" y="691748"/>
                    </a:cubicBezTo>
                    <a:cubicBezTo>
                      <a:pt x="276874" y="1011843"/>
                      <a:pt x="105988" y="1458430"/>
                      <a:pt x="41954" y="2020645"/>
                    </a:cubicBezTo>
                    <a:cubicBezTo>
                      <a:pt x="-22080" y="2582860"/>
                      <a:pt x="-18338" y="3422141"/>
                      <a:pt x="91800" y="4065038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Moon 70">
                <a:extLst>
                  <a:ext uri="{FF2B5EF4-FFF2-40B4-BE49-F238E27FC236}">
                    <a16:creationId xmlns:a16="http://schemas.microsoft.com/office/drawing/2014/main" id="{6EE77E63-BBE7-41F8-887A-BED139FEA13B}"/>
                  </a:ext>
                </a:extLst>
              </p:cNvPr>
              <p:cNvSpPr/>
              <p:nvPr/>
            </p:nvSpPr>
            <p:spPr>
              <a:xfrm rot="20971353">
                <a:off x="4055552" y="2471976"/>
                <a:ext cx="519186" cy="1676695"/>
              </a:xfrm>
              <a:prstGeom prst="moon">
                <a:avLst>
                  <a:gd name="adj" fmla="val 30248"/>
                </a:avLst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Moon 71">
                <a:extLst>
                  <a:ext uri="{FF2B5EF4-FFF2-40B4-BE49-F238E27FC236}">
                    <a16:creationId xmlns:a16="http://schemas.microsoft.com/office/drawing/2014/main" id="{14577CEF-0249-48A6-93D7-93D39EE59613}"/>
                  </a:ext>
                </a:extLst>
              </p:cNvPr>
              <p:cNvSpPr/>
              <p:nvPr/>
            </p:nvSpPr>
            <p:spPr>
              <a:xfrm rot="222352">
                <a:off x="4375700" y="2390205"/>
                <a:ext cx="722976" cy="1641681"/>
              </a:xfrm>
              <a:prstGeom prst="moon">
                <a:avLst>
                  <a:gd name="adj" fmla="val 30248"/>
                </a:avLst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Moon 72">
                <a:extLst>
                  <a:ext uri="{FF2B5EF4-FFF2-40B4-BE49-F238E27FC236}">
                    <a16:creationId xmlns:a16="http://schemas.microsoft.com/office/drawing/2014/main" id="{E5C029DD-65A5-4669-8ADC-C40D330E493E}"/>
                  </a:ext>
                </a:extLst>
              </p:cNvPr>
              <p:cNvSpPr/>
              <p:nvPr/>
            </p:nvSpPr>
            <p:spPr>
              <a:xfrm rot="851993">
                <a:off x="4970388" y="2448811"/>
                <a:ext cx="451114" cy="1537675"/>
              </a:xfrm>
              <a:prstGeom prst="moon">
                <a:avLst>
                  <a:gd name="adj" fmla="val 30248"/>
                </a:avLst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Moon 73">
                <a:extLst>
                  <a:ext uri="{FF2B5EF4-FFF2-40B4-BE49-F238E27FC236}">
                    <a16:creationId xmlns:a16="http://schemas.microsoft.com/office/drawing/2014/main" id="{26672660-FF76-48CB-967E-6F672FC2A3D5}"/>
                  </a:ext>
                </a:extLst>
              </p:cNvPr>
              <p:cNvSpPr/>
              <p:nvPr/>
            </p:nvSpPr>
            <p:spPr>
              <a:xfrm rot="1556807">
                <a:off x="5410733" y="2749758"/>
                <a:ext cx="500400" cy="1142968"/>
              </a:xfrm>
              <a:prstGeom prst="moon">
                <a:avLst>
                  <a:gd name="adj" fmla="val 30248"/>
                </a:avLst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Moon 74">
                <a:extLst>
                  <a:ext uri="{FF2B5EF4-FFF2-40B4-BE49-F238E27FC236}">
                    <a16:creationId xmlns:a16="http://schemas.microsoft.com/office/drawing/2014/main" id="{1BB0D8C7-30A9-4D5E-8EE9-F2318E23DCD9}"/>
                  </a:ext>
                </a:extLst>
              </p:cNvPr>
              <p:cNvSpPr/>
              <p:nvPr/>
            </p:nvSpPr>
            <p:spPr>
              <a:xfrm rot="20830508">
                <a:off x="3546524" y="2511030"/>
                <a:ext cx="432889" cy="1552484"/>
              </a:xfrm>
              <a:prstGeom prst="moon">
                <a:avLst>
                  <a:gd name="adj" fmla="val 30248"/>
                </a:avLst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Moon 75">
                <a:extLst>
                  <a:ext uri="{FF2B5EF4-FFF2-40B4-BE49-F238E27FC236}">
                    <a16:creationId xmlns:a16="http://schemas.microsoft.com/office/drawing/2014/main" id="{F93865D3-B884-4E7B-8BF0-C90CD699F575}"/>
                  </a:ext>
                </a:extLst>
              </p:cNvPr>
              <p:cNvSpPr/>
              <p:nvPr/>
            </p:nvSpPr>
            <p:spPr>
              <a:xfrm rot="19988640">
                <a:off x="3288295" y="3178901"/>
                <a:ext cx="252985" cy="812071"/>
              </a:xfrm>
              <a:prstGeom prst="moon">
                <a:avLst>
                  <a:gd name="adj" fmla="val 30248"/>
                </a:avLst>
              </a:prstGeom>
              <a:solidFill>
                <a:sysClr val="windowText" lastClr="000000">
                  <a:lumMod val="85000"/>
                  <a:lumOff val="1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Moon 76">
                <a:extLst>
                  <a:ext uri="{FF2B5EF4-FFF2-40B4-BE49-F238E27FC236}">
                    <a16:creationId xmlns:a16="http://schemas.microsoft.com/office/drawing/2014/main" id="{1DA79935-F7C8-470D-8139-E5D5694D9B5D}"/>
                  </a:ext>
                </a:extLst>
              </p:cNvPr>
              <p:cNvSpPr/>
              <p:nvPr/>
            </p:nvSpPr>
            <p:spPr>
              <a:xfrm rot="1058096">
                <a:off x="5201843" y="2451518"/>
                <a:ext cx="513480" cy="1532163"/>
              </a:xfrm>
              <a:prstGeom prst="moon">
                <a:avLst>
                  <a:gd name="adj" fmla="val 30248"/>
                </a:avLst>
              </a:pr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BFF27D0E-8818-4BEB-BC29-266B4AD975AB}"/>
                </a:ext>
              </a:extLst>
            </p:cNvPr>
            <p:cNvSpPr/>
            <p:nvPr/>
          </p:nvSpPr>
          <p:spPr>
            <a:xfrm rot="20458779">
              <a:off x="6290610" y="5468692"/>
              <a:ext cx="211426" cy="99983"/>
            </a:xfrm>
            <a:prstGeom prst="rect">
              <a:avLst/>
            </a:prstGeom>
            <a:solidFill>
              <a:srgbClr val="EFF0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20DCCA3E-BBAE-45F6-BD0C-6EC9C25A7CD2}"/>
                </a:ext>
              </a:extLst>
            </p:cNvPr>
            <p:cNvSpPr/>
            <p:nvPr/>
          </p:nvSpPr>
          <p:spPr>
            <a:xfrm rot="719383">
              <a:off x="6064428" y="5481311"/>
              <a:ext cx="220942" cy="99983"/>
            </a:xfrm>
            <a:prstGeom prst="rect">
              <a:avLst/>
            </a:prstGeom>
            <a:solidFill>
              <a:srgbClr val="EFF0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204">
              <a:extLst>
                <a:ext uri="{FF2B5EF4-FFF2-40B4-BE49-F238E27FC236}">
                  <a16:creationId xmlns:a16="http://schemas.microsoft.com/office/drawing/2014/main" id="{DD5D9471-A657-4AAE-BCC0-6CE0BABF5834}"/>
                </a:ext>
              </a:extLst>
            </p:cNvPr>
            <p:cNvSpPr/>
            <p:nvPr/>
          </p:nvSpPr>
          <p:spPr>
            <a:xfrm>
              <a:off x="6197970" y="5522491"/>
              <a:ext cx="196913" cy="698968"/>
            </a:xfrm>
            <a:custGeom>
              <a:avLst/>
              <a:gdLst>
                <a:gd name="connsiteX0" fmla="*/ 47625 w 180975"/>
                <a:gd name="connsiteY0" fmla="*/ 42862 h 523875"/>
                <a:gd name="connsiteX1" fmla="*/ 0 w 180975"/>
                <a:gd name="connsiteY1" fmla="*/ 461962 h 523875"/>
                <a:gd name="connsiteX2" fmla="*/ 95250 w 180975"/>
                <a:gd name="connsiteY2" fmla="*/ 523875 h 523875"/>
                <a:gd name="connsiteX3" fmla="*/ 180975 w 180975"/>
                <a:gd name="connsiteY3" fmla="*/ 452437 h 523875"/>
                <a:gd name="connsiteX4" fmla="*/ 128588 w 180975"/>
                <a:gd name="connsiteY4" fmla="*/ 57150 h 523875"/>
                <a:gd name="connsiteX5" fmla="*/ 90488 w 180975"/>
                <a:gd name="connsiteY5" fmla="*/ 0 h 523875"/>
                <a:gd name="connsiteX6" fmla="*/ 47625 w 180975"/>
                <a:gd name="connsiteY6" fmla="*/ 4286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523875">
                  <a:moveTo>
                    <a:pt x="47625" y="42862"/>
                  </a:moveTo>
                  <a:lnTo>
                    <a:pt x="0" y="461962"/>
                  </a:lnTo>
                  <a:lnTo>
                    <a:pt x="95250" y="523875"/>
                  </a:lnTo>
                  <a:lnTo>
                    <a:pt x="180975" y="452437"/>
                  </a:lnTo>
                  <a:lnTo>
                    <a:pt x="128588" y="57150"/>
                  </a:lnTo>
                  <a:lnTo>
                    <a:pt x="90488" y="0"/>
                  </a:lnTo>
                  <a:lnTo>
                    <a:pt x="47625" y="42862"/>
                  </a:lnTo>
                  <a:close/>
                </a:path>
              </a:pathLst>
            </a:custGeom>
            <a:solidFill>
              <a:srgbClr val="5B9BD5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Moon 67">
              <a:extLst>
                <a:ext uri="{FF2B5EF4-FFF2-40B4-BE49-F238E27FC236}">
                  <a16:creationId xmlns:a16="http://schemas.microsoft.com/office/drawing/2014/main" id="{CA7A987C-0E0A-49C3-B486-88CCC50E1492}"/>
                </a:ext>
              </a:extLst>
            </p:cNvPr>
            <p:cNvSpPr/>
            <p:nvPr/>
          </p:nvSpPr>
          <p:spPr>
            <a:xfrm rot="20685712">
              <a:off x="6025530" y="3927077"/>
              <a:ext cx="129833" cy="335266"/>
            </a:xfrm>
            <a:prstGeom prst="moon">
              <a:avLst>
                <a:gd name="adj" fmla="val 30248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Moon 68">
              <a:extLst>
                <a:ext uri="{FF2B5EF4-FFF2-40B4-BE49-F238E27FC236}">
                  <a16:creationId xmlns:a16="http://schemas.microsoft.com/office/drawing/2014/main" id="{B4939DEE-640D-4F9C-B8FE-85643F26FED0}"/>
                </a:ext>
              </a:extLst>
            </p:cNvPr>
            <p:cNvSpPr/>
            <p:nvPr/>
          </p:nvSpPr>
          <p:spPr>
            <a:xfrm rot="212492">
              <a:off x="6254314" y="3930265"/>
              <a:ext cx="117911" cy="292290"/>
            </a:xfrm>
            <a:prstGeom prst="moon">
              <a:avLst>
                <a:gd name="adj" fmla="val 30248"/>
              </a:avLst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6" descr="Image result for butterfly vector pn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V="1">
            <a:off x="-3152217" y="825069"/>
            <a:ext cx="2649920" cy="2297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ounded Rectangular Callout 1"/>
          <p:cNvSpPr/>
          <p:nvPr/>
        </p:nvSpPr>
        <p:spPr>
          <a:xfrm>
            <a:off x="710664" y="294221"/>
            <a:ext cx="3754655" cy="1156946"/>
          </a:xfrm>
          <a:prstGeom prst="wedgeRoundRectCallout">
            <a:avLst>
              <a:gd name="adj1" fmla="val -34901"/>
              <a:gd name="adj2" fmla="val 64854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 Mr. Mike how was the field trip? </a:t>
            </a:r>
          </a:p>
        </p:txBody>
      </p:sp>
      <p:pic>
        <p:nvPicPr>
          <p:cNvPr id="4" name="social butterfly">
            <a:hlinkClick r:id="" action="ppaction://media"/>
            <a:extLst>
              <a:ext uri="{FF2B5EF4-FFF2-40B4-BE49-F238E27FC236}">
                <a16:creationId xmlns:a16="http://schemas.microsoft.com/office/drawing/2014/main" id="{447E1EF0-8CBE-4995-9DCE-EE96E05E519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3">
                  <p14:trim st="99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36688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5000"/>
    </mc:Choice>
    <mc:Fallback xmlns="">
      <p:transition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7997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0" name="Picture 4" descr="Image result for full calendar gif">
            <a:extLst>
              <a:ext uri="{FF2B5EF4-FFF2-40B4-BE49-F238E27FC236}">
                <a16:creationId xmlns:a16="http://schemas.microsoft.com/office/drawing/2014/main" id="{30ADE5D0-3CF2-499E-8EE5-1D7A9FD3604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0708" y="3130862"/>
            <a:ext cx="3010585" cy="2892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46BE1AB-0F8C-4A87-A306-5359B154BCB8}"/>
              </a:ext>
            </a:extLst>
          </p:cNvPr>
          <p:cNvSpPr/>
          <p:nvPr/>
        </p:nvSpPr>
        <p:spPr>
          <a:xfrm>
            <a:off x="1317704" y="1955945"/>
            <a:ext cx="9689258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57200"/>
            <a:r>
              <a:rPr lang="en-US" sz="400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Do you feel like there is more to do than you can achieve in a day, a week, or a month? 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78F0195-B086-4DA6-9B15-000DED3EA743}"/>
              </a:ext>
            </a:extLst>
          </p:cNvPr>
          <p:cNvGrpSpPr/>
          <p:nvPr/>
        </p:nvGrpSpPr>
        <p:grpSpPr>
          <a:xfrm>
            <a:off x="-494554" y="-135734"/>
            <a:ext cx="12686554" cy="1696739"/>
            <a:chOff x="-494554" y="-135734"/>
            <a:chExt cx="12686554" cy="1696739"/>
          </a:xfrm>
        </p:grpSpPr>
        <p:sp>
          <p:nvSpPr>
            <p:cNvPr id="21" name="Rectangle 1">
              <a:extLst>
                <a:ext uri="{FF2B5EF4-FFF2-40B4-BE49-F238E27FC236}">
                  <a16:creationId xmlns:a16="http://schemas.microsoft.com/office/drawing/2014/main" id="{FC6D1BFC-3B71-4649-9CBF-46CE67E65B34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Rectangle 1">
              <a:extLst>
                <a:ext uri="{FF2B5EF4-FFF2-40B4-BE49-F238E27FC236}">
                  <a16:creationId xmlns:a16="http://schemas.microsoft.com/office/drawing/2014/main" id="{D1E39B2F-524B-454D-A4AA-E8F4BEA8019A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1">
              <a:extLst>
                <a:ext uri="{FF2B5EF4-FFF2-40B4-BE49-F238E27FC236}">
                  <a16:creationId xmlns:a16="http://schemas.microsoft.com/office/drawing/2014/main" id="{C41C45AF-0024-4799-8C9A-525A9AC7BE7E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Rectangle 1">
              <a:extLst>
                <a:ext uri="{FF2B5EF4-FFF2-40B4-BE49-F238E27FC236}">
                  <a16:creationId xmlns:a16="http://schemas.microsoft.com/office/drawing/2014/main" id="{F21FEE2F-5CA4-490F-A36B-857396A788C9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Rectangle 1">
              <a:extLst>
                <a:ext uri="{FF2B5EF4-FFF2-40B4-BE49-F238E27FC236}">
                  <a16:creationId xmlns:a16="http://schemas.microsoft.com/office/drawing/2014/main" id="{234C36D8-F376-4260-8336-233AB1461EDC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Rectangle 1">
              <a:extLst>
                <a:ext uri="{FF2B5EF4-FFF2-40B4-BE49-F238E27FC236}">
                  <a16:creationId xmlns:a16="http://schemas.microsoft.com/office/drawing/2014/main" id="{8BC3B7FB-24DB-4973-AE13-586875BF403E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Rectangle 1">
              <a:extLst>
                <a:ext uri="{FF2B5EF4-FFF2-40B4-BE49-F238E27FC236}">
                  <a16:creationId xmlns:a16="http://schemas.microsoft.com/office/drawing/2014/main" id="{379E035C-0505-4310-9791-C60E2875817F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1">
              <a:extLst>
                <a:ext uri="{FF2B5EF4-FFF2-40B4-BE49-F238E27FC236}">
                  <a16:creationId xmlns:a16="http://schemas.microsoft.com/office/drawing/2014/main" id="{A94568B0-E766-48A3-99F0-B76733F408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7846FCF7-4F79-4C8A-9561-0E8B4250AFBF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30" name="Picture 6" descr="Image result for CLOCK gif">
              <a:extLst>
                <a:ext uri="{FF2B5EF4-FFF2-40B4-BE49-F238E27FC236}">
                  <a16:creationId xmlns:a16="http://schemas.microsoft.com/office/drawing/2014/main" id="{847FEED7-8651-4C5C-A7BD-F53E9D798B84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E89F185-E538-42C2-89DF-9776448B9A6B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02604BA-6440-4FF5-822E-E84BC32726E8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A7022DE-6091-4229-984A-DE9FB835F9B6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402462CA-DEE7-44AC-8F25-6F39BAA3CBF5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F965A63D-E374-4C59-9DFC-7FAC2A7A44DC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EE0886D-5DC2-4EDA-B75F-3A200E9622A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Time Flies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20999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A78F0195-B086-4DA6-9B15-000DED3EA743}"/>
              </a:ext>
            </a:extLst>
          </p:cNvPr>
          <p:cNvGrpSpPr/>
          <p:nvPr/>
        </p:nvGrpSpPr>
        <p:grpSpPr>
          <a:xfrm>
            <a:off x="-494554" y="-124095"/>
            <a:ext cx="12686554" cy="1696739"/>
            <a:chOff x="-494554" y="-135734"/>
            <a:chExt cx="12686554" cy="1696739"/>
          </a:xfrm>
        </p:grpSpPr>
        <p:sp>
          <p:nvSpPr>
            <p:cNvPr id="17" name="Rectangle 1">
              <a:extLst>
                <a:ext uri="{FF2B5EF4-FFF2-40B4-BE49-F238E27FC236}">
                  <a16:creationId xmlns:a16="http://schemas.microsoft.com/office/drawing/2014/main" id="{FC6D1BFC-3B71-4649-9CBF-46CE67E65B34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Rectangle 1">
              <a:extLst>
                <a:ext uri="{FF2B5EF4-FFF2-40B4-BE49-F238E27FC236}">
                  <a16:creationId xmlns:a16="http://schemas.microsoft.com/office/drawing/2014/main" id="{D1E39B2F-524B-454D-A4AA-E8F4BEA8019A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Rectangle 1">
              <a:extLst>
                <a:ext uri="{FF2B5EF4-FFF2-40B4-BE49-F238E27FC236}">
                  <a16:creationId xmlns:a16="http://schemas.microsoft.com/office/drawing/2014/main" id="{C41C45AF-0024-4799-8C9A-525A9AC7BE7E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Rectangle 1">
              <a:extLst>
                <a:ext uri="{FF2B5EF4-FFF2-40B4-BE49-F238E27FC236}">
                  <a16:creationId xmlns:a16="http://schemas.microsoft.com/office/drawing/2014/main" id="{F21FEE2F-5CA4-490F-A36B-857396A788C9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Rectangle 1">
              <a:extLst>
                <a:ext uri="{FF2B5EF4-FFF2-40B4-BE49-F238E27FC236}">
                  <a16:creationId xmlns:a16="http://schemas.microsoft.com/office/drawing/2014/main" id="{234C36D8-F376-4260-8336-233AB1461EDC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1">
              <a:extLst>
                <a:ext uri="{FF2B5EF4-FFF2-40B4-BE49-F238E27FC236}">
                  <a16:creationId xmlns:a16="http://schemas.microsoft.com/office/drawing/2014/main" id="{8BC3B7FB-24DB-4973-AE13-586875BF403E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1">
              <a:extLst>
                <a:ext uri="{FF2B5EF4-FFF2-40B4-BE49-F238E27FC236}">
                  <a16:creationId xmlns:a16="http://schemas.microsoft.com/office/drawing/2014/main" id="{379E035C-0505-4310-9791-C60E2875817F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1">
              <a:extLst>
                <a:ext uri="{FF2B5EF4-FFF2-40B4-BE49-F238E27FC236}">
                  <a16:creationId xmlns:a16="http://schemas.microsoft.com/office/drawing/2014/main" id="{A94568B0-E766-48A3-99F0-B76733F408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7846FCF7-4F79-4C8A-9561-0E8B4250AFBF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26" name="Picture 6" descr="Image result for CLOCK gif">
              <a:extLst>
                <a:ext uri="{FF2B5EF4-FFF2-40B4-BE49-F238E27FC236}">
                  <a16:creationId xmlns:a16="http://schemas.microsoft.com/office/drawing/2014/main" id="{847FEED7-8651-4C5C-A7BD-F53E9D798B84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7" name="Freeform: Shape 30">
              <a:extLst>
                <a:ext uri="{FF2B5EF4-FFF2-40B4-BE49-F238E27FC236}">
                  <a16:creationId xmlns:a16="http://schemas.microsoft.com/office/drawing/2014/main" id="{DE89F185-E538-42C2-89DF-9776448B9A6B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102604BA-6440-4FF5-822E-E84BC32726E8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A7022DE-6091-4229-984A-DE9FB835F9B6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02462CA-DEE7-44AC-8F25-6F39BAA3CBF5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965A63D-E374-4C59-9DFC-7FAC2A7A44DC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AD813A9-BA79-4FBB-8972-4F976C87FC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998" y="97328"/>
            <a:ext cx="12192000" cy="1143000"/>
          </a:xfrm>
        </p:spPr>
        <p:txBody>
          <a:bodyPr>
            <a:normAutofit/>
          </a:bodyPr>
          <a:lstStyle/>
          <a:p>
            <a:pPr>
              <a:tabLst>
                <a:tab pos="1371600" algn="l"/>
              </a:tabLst>
            </a:pPr>
            <a:r>
              <a:rPr lang="en-US" b="1" dirty="0">
                <a:solidFill>
                  <a:srgbClr val="36343A"/>
                </a:solidFill>
                <a:latin typeface="+mn-lt"/>
              </a:rPr>
              <a:t>	Handling Social Butterflies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52CCAD7-7CD3-4496-B54C-1777F8010C61}"/>
              </a:ext>
            </a:extLst>
          </p:cNvPr>
          <p:cNvSpPr/>
          <p:nvPr/>
        </p:nvSpPr>
        <p:spPr>
          <a:xfrm>
            <a:off x="184642" y="1572644"/>
            <a:ext cx="11573780" cy="5159182"/>
          </a:xfrm>
          <a:prstGeom prst="rect">
            <a:avLst/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AD2F761-1CE3-4109-8599-D6E92F105E9C}"/>
              </a:ext>
            </a:extLst>
          </p:cNvPr>
          <p:cNvSpPr/>
          <p:nvPr/>
        </p:nvSpPr>
        <p:spPr>
          <a:xfrm>
            <a:off x="4096729" y="1621888"/>
            <a:ext cx="7407220" cy="1148609"/>
          </a:xfrm>
          <a:custGeom>
            <a:avLst/>
            <a:gdLst>
              <a:gd name="connsiteX0" fmla="*/ 191438 w 1148608"/>
              <a:gd name="connsiteY0" fmla="*/ 0 h 7407219"/>
              <a:gd name="connsiteX1" fmla="*/ 957170 w 1148608"/>
              <a:gd name="connsiteY1" fmla="*/ 0 h 7407219"/>
              <a:gd name="connsiteX2" fmla="*/ 1148608 w 1148608"/>
              <a:gd name="connsiteY2" fmla="*/ 191438 h 7407219"/>
              <a:gd name="connsiteX3" fmla="*/ 1148608 w 1148608"/>
              <a:gd name="connsiteY3" fmla="*/ 7407219 h 7407219"/>
              <a:gd name="connsiteX4" fmla="*/ 1148608 w 1148608"/>
              <a:gd name="connsiteY4" fmla="*/ 7407219 h 7407219"/>
              <a:gd name="connsiteX5" fmla="*/ 0 w 1148608"/>
              <a:gd name="connsiteY5" fmla="*/ 7407219 h 7407219"/>
              <a:gd name="connsiteX6" fmla="*/ 0 w 1148608"/>
              <a:gd name="connsiteY6" fmla="*/ 7407219 h 7407219"/>
              <a:gd name="connsiteX7" fmla="*/ 0 w 1148608"/>
              <a:gd name="connsiteY7" fmla="*/ 191438 h 7407219"/>
              <a:gd name="connsiteX8" fmla="*/ 191438 w 1148608"/>
              <a:gd name="connsiteY8" fmla="*/ 0 h 74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8608" h="7407219">
                <a:moveTo>
                  <a:pt x="1148608" y="1234560"/>
                </a:moveTo>
                <a:lnTo>
                  <a:pt x="1148608" y="6172659"/>
                </a:lnTo>
                <a:cubicBezTo>
                  <a:pt x="1148608" y="6854484"/>
                  <a:pt x="1135317" y="7407216"/>
                  <a:pt x="1118922" y="7407216"/>
                </a:cubicBezTo>
                <a:lnTo>
                  <a:pt x="0" y="7407216"/>
                </a:lnTo>
                <a:lnTo>
                  <a:pt x="0" y="7407216"/>
                </a:lnTo>
                <a:lnTo>
                  <a:pt x="0" y="3"/>
                </a:lnTo>
                <a:lnTo>
                  <a:pt x="0" y="3"/>
                </a:lnTo>
                <a:lnTo>
                  <a:pt x="1118922" y="3"/>
                </a:lnTo>
                <a:cubicBezTo>
                  <a:pt x="1135317" y="3"/>
                  <a:pt x="1148608" y="552735"/>
                  <a:pt x="1148608" y="1234560"/>
                </a:cubicBezTo>
                <a:close/>
              </a:path>
            </a:pathLst>
          </a:custGeom>
          <a:solidFill>
            <a:srgbClr val="FFB764">
              <a:alpha val="90000"/>
            </a:srgbClr>
          </a:solidFill>
        </p:spPr>
        <p:style>
          <a:lnRef idx="2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247651" tIns="179895" rIns="303720" bIns="179896" numCol="1" spcCol="1270" anchor="ctr" anchorCtr="0">
            <a:noAutofit/>
          </a:bodyPr>
          <a:lstStyle/>
          <a:p>
            <a:pPr marL="640080" lvl="1" algn="l" defTabSz="10668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3200" kern="1200" dirty="0"/>
              <a:t>Set clear deadlines. 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940E55E-B83D-4863-A7E3-7AD2F1B3BACC}"/>
              </a:ext>
            </a:extLst>
          </p:cNvPr>
          <p:cNvSpPr/>
          <p:nvPr/>
        </p:nvSpPr>
        <p:spPr>
          <a:xfrm>
            <a:off x="439114" y="1575226"/>
            <a:ext cx="3657615" cy="1241931"/>
          </a:xfrm>
          <a:custGeom>
            <a:avLst/>
            <a:gdLst>
              <a:gd name="connsiteX0" fmla="*/ 0 w 3657615"/>
              <a:gd name="connsiteY0" fmla="*/ 206993 h 1241931"/>
              <a:gd name="connsiteX1" fmla="*/ 206993 w 3657615"/>
              <a:gd name="connsiteY1" fmla="*/ 0 h 1241931"/>
              <a:gd name="connsiteX2" fmla="*/ 3450622 w 3657615"/>
              <a:gd name="connsiteY2" fmla="*/ 0 h 1241931"/>
              <a:gd name="connsiteX3" fmla="*/ 3657615 w 3657615"/>
              <a:gd name="connsiteY3" fmla="*/ 206993 h 1241931"/>
              <a:gd name="connsiteX4" fmla="*/ 3657615 w 3657615"/>
              <a:gd name="connsiteY4" fmla="*/ 1034938 h 1241931"/>
              <a:gd name="connsiteX5" fmla="*/ 3450622 w 3657615"/>
              <a:gd name="connsiteY5" fmla="*/ 1241931 h 1241931"/>
              <a:gd name="connsiteX6" fmla="*/ 206993 w 3657615"/>
              <a:gd name="connsiteY6" fmla="*/ 1241931 h 1241931"/>
              <a:gd name="connsiteX7" fmla="*/ 0 w 3657615"/>
              <a:gd name="connsiteY7" fmla="*/ 1034938 h 1241931"/>
              <a:gd name="connsiteX8" fmla="*/ 0 w 3657615"/>
              <a:gd name="connsiteY8" fmla="*/ 206993 h 1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7615" h="1241931">
                <a:moveTo>
                  <a:pt x="0" y="206993"/>
                </a:moveTo>
                <a:cubicBezTo>
                  <a:pt x="0" y="92674"/>
                  <a:pt x="92674" y="0"/>
                  <a:pt x="206993" y="0"/>
                </a:cubicBezTo>
                <a:lnTo>
                  <a:pt x="3450622" y="0"/>
                </a:lnTo>
                <a:cubicBezTo>
                  <a:pt x="3564941" y="0"/>
                  <a:pt x="3657615" y="92674"/>
                  <a:pt x="3657615" y="206993"/>
                </a:cubicBezTo>
                <a:lnTo>
                  <a:pt x="3657615" y="1034938"/>
                </a:lnTo>
                <a:cubicBezTo>
                  <a:pt x="3657615" y="1149257"/>
                  <a:pt x="3564941" y="1241931"/>
                  <a:pt x="3450622" y="1241931"/>
                </a:cubicBezTo>
                <a:lnTo>
                  <a:pt x="206993" y="1241931"/>
                </a:lnTo>
                <a:cubicBezTo>
                  <a:pt x="92674" y="1241931"/>
                  <a:pt x="0" y="1149257"/>
                  <a:pt x="0" y="1034938"/>
                </a:cubicBezTo>
                <a:lnTo>
                  <a:pt x="0" y="206993"/>
                </a:lnTo>
                <a:close/>
              </a:path>
            </a:pathLst>
          </a:custGeom>
          <a:solidFill>
            <a:srgbClr val="00B050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2546" tIns="121586" rIns="182546" bIns="121586" numCol="1" spcCol="1270" anchor="ctr" anchorCtr="0">
            <a:noAutofit/>
          </a:bodyPr>
          <a:lstStyle/>
          <a:p>
            <a:pPr marL="0" lvl="0" indent="0"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3200" b="1" kern="1200" dirty="0"/>
              <a:t>Focus on Productivity 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3469702-B3BB-4506-BA2A-9516740CDFE1}"/>
              </a:ext>
            </a:extLst>
          </p:cNvPr>
          <p:cNvSpPr/>
          <p:nvPr/>
        </p:nvSpPr>
        <p:spPr>
          <a:xfrm>
            <a:off x="4096729" y="3003449"/>
            <a:ext cx="7407219" cy="993545"/>
          </a:xfrm>
          <a:custGeom>
            <a:avLst/>
            <a:gdLst>
              <a:gd name="connsiteX0" fmla="*/ 165594 w 993545"/>
              <a:gd name="connsiteY0" fmla="*/ 0 h 7407219"/>
              <a:gd name="connsiteX1" fmla="*/ 827951 w 993545"/>
              <a:gd name="connsiteY1" fmla="*/ 0 h 7407219"/>
              <a:gd name="connsiteX2" fmla="*/ 993545 w 993545"/>
              <a:gd name="connsiteY2" fmla="*/ 165594 h 7407219"/>
              <a:gd name="connsiteX3" fmla="*/ 993545 w 993545"/>
              <a:gd name="connsiteY3" fmla="*/ 7407219 h 7407219"/>
              <a:gd name="connsiteX4" fmla="*/ 993545 w 993545"/>
              <a:gd name="connsiteY4" fmla="*/ 7407219 h 7407219"/>
              <a:gd name="connsiteX5" fmla="*/ 0 w 993545"/>
              <a:gd name="connsiteY5" fmla="*/ 7407219 h 7407219"/>
              <a:gd name="connsiteX6" fmla="*/ 0 w 993545"/>
              <a:gd name="connsiteY6" fmla="*/ 7407219 h 7407219"/>
              <a:gd name="connsiteX7" fmla="*/ 0 w 993545"/>
              <a:gd name="connsiteY7" fmla="*/ 165594 h 7407219"/>
              <a:gd name="connsiteX8" fmla="*/ 165594 w 993545"/>
              <a:gd name="connsiteY8" fmla="*/ 0 h 74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3545" h="7407219">
                <a:moveTo>
                  <a:pt x="993545" y="1234560"/>
                </a:moveTo>
                <a:lnTo>
                  <a:pt x="993545" y="6172659"/>
                </a:lnTo>
                <a:cubicBezTo>
                  <a:pt x="993545" y="6854487"/>
                  <a:pt x="983601" y="7407219"/>
                  <a:pt x="971334" y="7407219"/>
                </a:cubicBezTo>
                <a:lnTo>
                  <a:pt x="0" y="7407219"/>
                </a:lnTo>
                <a:lnTo>
                  <a:pt x="0" y="7407219"/>
                </a:lnTo>
                <a:lnTo>
                  <a:pt x="0" y="0"/>
                </a:lnTo>
                <a:lnTo>
                  <a:pt x="0" y="0"/>
                </a:lnTo>
                <a:lnTo>
                  <a:pt x="971334" y="0"/>
                </a:lnTo>
                <a:cubicBezTo>
                  <a:pt x="983601" y="0"/>
                  <a:pt x="993545" y="552732"/>
                  <a:pt x="993545" y="1234560"/>
                </a:cubicBezTo>
                <a:close/>
              </a:path>
            </a:pathLst>
          </a:custGeom>
          <a:solidFill>
            <a:srgbClr val="EE9F00"/>
          </a:solidFill>
        </p:spPr>
        <p:style>
          <a:lnRef idx="2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247651" tIns="172325" rIns="296150" bIns="172327" numCol="1" spcCol="1270" anchor="ctr" anchorCtr="0">
            <a:noAutofit/>
          </a:bodyPr>
          <a:lstStyle/>
          <a:p>
            <a:pPr marL="640080" lvl="1" algn="l" defTabSz="10668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3200" kern="1200" dirty="0"/>
              <a:t>Communicate with the employee individually.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B53D017-C15A-4019-83A9-0B8EDD23BF52}"/>
              </a:ext>
            </a:extLst>
          </p:cNvPr>
          <p:cNvSpPr/>
          <p:nvPr/>
        </p:nvSpPr>
        <p:spPr>
          <a:xfrm>
            <a:off x="439114" y="2879254"/>
            <a:ext cx="3657615" cy="1241931"/>
          </a:xfrm>
          <a:custGeom>
            <a:avLst/>
            <a:gdLst>
              <a:gd name="connsiteX0" fmla="*/ 0 w 3657615"/>
              <a:gd name="connsiteY0" fmla="*/ 206993 h 1241931"/>
              <a:gd name="connsiteX1" fmla="*/ 206993 w 3657615"/>
              <a:gd name="connsiteY1" fmla="*/ 0 h 1241931"/>
              <a:gd name="connsiteX2" fmla="*/ 3450622 w 3657615"/>
              <a:gd name="connsiteY2" fmla="*/ 0 h 1241931"/>
              <a:gd name="connsiteX3" fmla="*/ 3657615 w 3657615"/>
              <a:gd name="connsiteY3" fmla="*/ 206993 h 1241931"/>
              <a:gd name="connsiteX4" fmla="*/ 3657615 w 3657615"/>
              <a:gd name="connsiteY4" fmla="*/ 1034938 h 1241931"/>
              <a:gd name="connsiteX5" fmla="*/ 3450622 w 3657615"/>
              <a:gd name="connsiteY5" fmla="*/ 1241931 h 1241931"/>
              <a:gd name="connsiteX6" fmla="*/ 206993 w 3657615"/>
              <a:gd name="connsiteY6" fmla="*/ 1241931 h 1241931"/>
              <a:gd name="connsiteX7" fmla="*/ 0 w 3657615"/>
              <a:gd name="connsiteY7" fmla="*/ 1034938 h 1241931"/>
              <a:gd name="connsiteX8" fmla="*/ 0 w 3657615"/>
              <a:gd name="connsiteY8" fmla="*/ 206993 h 1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7615" h="1241931">
                <a:moveTo>
                  <a:pt x="0" y="206993"/>
                </a:moveTo>
                <a:cubicBezTo>
                  <a:pt x="0" y="92674"/>
                  <a:pt x="92674" y="0"/>
                  <a:pt x="206993" y="0"/>
                </a:cubicBezTo>
                <a:lnTo>
                  <a:pt x="3450622" y="0"/>
                </a:lnTo>
                <a:cubicBezTo>
                  <a:pt x="3564941" y="0"/>
                  <a:pt x="3657615" y="92674"/>
                  <a:pt x="3657615" y="206993"/>
                </a:cubicBezTo>
                <a:lnTo>
                  <a:pt x="3657615" y="1034938"/>
                </a:lnTo>
                <a:cubicBezTo>
                  <a:pt x="3657615" y="1149257"/>
                  <a:pt x="3564941" y="1241931"/>
                  <a:pt x="3450622" y="1241931"/>
                </a:cubicBezTo>
                <a:lnTo>
                  <a:pt x="206993" y="1241931"/>
                </a:lnTo>
                <a:cubicBezTo>
                  <a:pt x="92674" y="1241931"/>
                  <a:pt x="0" y="1149257"/>
                  <a:pt x="0" y="1034938"/>
                </a:cubicBezTo>
                <a:lnTo>
                  <a:pt x="0" y="206993"/>
                </a:lnTo>
                <a:close/>
              </a:path>
            </a:pathLst>
          </a:custGeom>
          <a:solidFill>
            <a:srgbClr val="00B050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2546" tIns="121586" rIns="182546" bIns="121586" numCol="1" spcCol="1270" anchor="ctr" anchorCtr="0">
            <a:noAutofit/>
          </a:bodyPr>
          <a:lstStyle/>
          <a:p>
            <a:pPr marL="0" lvl="0" indent="0"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3200" b="1" kern="1200" dirty="0"/>
              <a:t>Correct Problem Behavior 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C811E76-2D98-4917-8544-D08DBB41B38D}"/>
              </a:ext>
            </a:extLst>
          </p:cNvPr>
          <p:cNvSpPr/>
          <p:nvPr/>
        </p:nvSpPr>
        <p:spPr>
          <a:xfrm>
            <a:off x="4096729" y="4307477"/>
            <a:ext cx="7407219" cy="993545"/>
          </a:xfrm>
          <a:custGeom>
            <a:avLst/>
            <a:gdLst>
              <a:gd name="connsiteX0" fmla="*/ 165594 w 993545"/>
              <a:gd name="connsiteY0" fmla="*/ 0 h 7407219"/>
              <a:gd name="connsiteX1" fmla="*/ 827951 w 993545"/>
              <a:gd name="connsiteY1" fmla="*/ 0 h 7407219"/>
              <a:gd name="connsiteX2" fmla="*/ 993545 w 993545"/>
              <a:gd name="connsiteY2" fmla="*/ 165594 h 7407219"/>
              <a:gd name="connsiteX3" fmla="*/ 993545 w 993545"/>
              <a:gd name="connsiteY3" fmla="*/ 7407219 h 7407219"/>
              <a:gd name="connsiteX4" fmla="*/ 993545 w 993545"/>
              <a:gd name="connsiteY4" fmla="*/ 7407219 h 7407219"/>
              <a:gd name="connsiteX5" fmla="*/ 0 w 993545"/>
              <a:gd name="connsiteY5" fmla="*/ 7407219 h 7407219"/>
              <a:gd name="connsiteX6" fmla="*/ 0 w 993545"/>
              <a:gd name="connsiteY6" fmla="*/ 7407219 h 7407219"/>
              <a:gd name="connsiteX7" fmla="*/ 0 w 993545"/>
              <a:gd name="connsiteY7" fmla="*/ 165594 h 7407219"/>
              <a:gd name="connsiteX8" fmla="*/ 165594 w 993545"/>
              <a:gd name="connsiteY8" fmla="*/ 0 h 74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3545" h="7407219">
                <a:moveTo>
                  <a:pt x="993545" y="1234560"/>
                </a:moveTo>
                <a:lnTo>
                  <a:pt x="993545" y="6172659"/>
                </a:lnTo>
                <a:cubicBezTo>
                  <a:pt x="993545" y="6854487"/>
                  <a:pt x="983601" y="7407219"/>
                  <a:pt x="971334" y="7407219"/>
                </a:cubicBezTo>
                <a:lnTo>
                  <a:pt x="0" y="7407219"/>
                </a:lnTo>
                <a:lnTo>
                  <a:pt x="0" y="7407219"/>
                </a:lnTo>
                <a:lnTo>
                  <a:pt x="0" y="0"/>
                </a:lnTo>
                <a:lnTo>
                  <a:pt x="0" y="0"/>
                </a:lnTo>
                <a:lnTo>
                  <a:pt x="971334" y="0"/>
                </a:lnTo>
                <a:cubicBezTo>
                  <a:pt x="983601" y="0"/>
                  <a:pt x="993545" y="552732"/>
                  <a:pt x="993545" y="1234560"/>
                </a:cubicBezTo>
                <a:close/>
              </a:path>
            </a:pathLst>
          </a:custGeom>
          <a:solidFill>
            <a:srgbClr val="FFB764">
              <a:alpha val="90000"/>
            </a:srgbClr>
          </a:solidFill>
        </p:spPr>
        <p:style>
          <a:lnRef idx="2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247651" tIns="172325" rIns="296150" bIns="172327" numCol="1" spcCol="1270" anchor="ctr" anchorCtr="0">
            <a:noAutofit/>
          </a:bodyPr>
          <a:lstStyle/>
          <a:p>
            <a:pPr marL="640080" lvl="1" algn="l" defTabSz="10668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3200" kern="1200" dirty="0"/>
              <a:t>Conversations take place during breaktimes. 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52A60559-2A37-457F-9912-1943642E3AE6}"/>
              </a:ext>
            </a:extLst>
          </p:cNvPr>
          <p:cNvSpPr/>
          <p:nvPr/>
        </p:nvSpPr>
        <p:spPr>
          <a:xfrm>
            <a:off x="439114" y="4183283"/>
            <a:ext cx="3657615" cy="1241931"/>
          </a:xfrm>
          <a:custGeom>
            <a:avLst/>
            <a:gdLst>
              <a:gd name="connsiteX0" fmla="*/ 0 w 3657615"/>
              <a:gd name="connsiteY0" fmla="*/ 206993 h 1241931"/>
              <a:gd name="connsiteX1" fmla="*/ 206993 w 3657615"/>
              <a:gd name="connsiteY1" fmla="*/ 0 h 1241931"/>
              <a:gd name="connsiteX2" fmla="*/ 3450622 w 3657615"/>
              <a:gd name="connsiteY2" fmla="*/ 0 h 1241931"/>
              <a:gd name="connsiteX3" fmla="*/ 3657615 w 3657615"/>
              <a:gd name="connsiteY3" fmla="*/ 206993 h 1241931"/>
              <a:gd name="connsiteX4" fmla="*/ 3657615 w 3657615"/>
              <a:gd name="connsiteY4" fmla="*/ 1034938 h 1241931"/>
              <a:gd name="connsiteX5" fmla="*/ 3450622 w 3657615"/>
              <a:gd name="connsiteY5" fmla="*/ 1241931 h 1241931"/>
              <a:gd name="connsiteX6" fmla="*/ 206993 w 3657615"/>
              <a:gd name="connsiteY6" fmla="*/ 1241931 h 1241931"/>
              <a:gd name="connsiteX7" fmla="*/ 0 w 3657615"/>
              <a:gd name="connsiteY7" fmla="*/ 1034938 h 1241931"/>
              <a:gd name="connsiteX8" fmla="*/ 0 w 3657615"/>
              <a:gd name="connsiteY8" fmla="*/ 206993 h 1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7615" h="1241931">
                <a:moveTo>
                  <a:pt x="0" y="206993"/>
                </a:moveTo>
                <a:cubicBezTo>
                  <a:pt x="0" y="92674"/>
                  <a:pt x="92674" y="0"/>
                  <a:pt x="206993" y="0"/>
                </a:cubicBezTo>
                <a:lnTo>
                  <a:pt x="3450622" y="0"/>
                </a:lnTo>
                <a:cubicBezTo>
                  <a:pt x="3564941" y="0"/>
                  <a:pt x="3657615" y="92674"/>
                  <a:pt x="3657615" y="206993"/>
                </a:cubicBezTo>
                <a:lnTo>
                  <a:pt x="3657615" y="1034938"/>
                </a:lnTo>
                <a:cubicBezTo>
                  <a:pt x="3657615" y="1149257"/>
                  <a:pt x="3564941" y="1241931"/>
                  <a:pt x="3450622" y="1241931"/>
                </a:cubicBezTo>
                <a:lnTo>
                  <a:pt x="206993" y="1241931"/>
                </a:lnTo>
                <a:cubicBezTo>
                  <a:pt x="92674" y="1241931"/>
                  <a:pt x="0" y="1149257"/>
                  <a:pt x="0" y="1034938"/>
                </a:cubicBezTo>
                <a:lnTo>
                  <a:pt x="0" y="206993"/>
                </a:lnTo>
                <a:close/>
              </a:path>
            </a:pathLst>
          </a:custGeom>
          <a:solidFill>
            <a:srgbClr val="00B050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2546" tIns="121586" rIns="182546" bIns="121586" numCol="1" spcCol="1270" anchor="ctr" anchorCtr="0">
            <a:noAutofit/>
          </a:bodyPr>
          <a:lstStyle/>
          <a:p>
            <a:pPr marL="0" lvl="0" indent="0"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3200" b="1" kern="1200" dirty="0"/>
              <a:t>Set Boundaries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CD9630E0-67F2-43A0-892B-9F6D0EA4CE7C}"/>
              </a:ext>
            </a:extLst>
          </p:cNvPr>
          <p:cNvSpPr/>
          <p:nvPr/>
        </p:nvSpPr>
        <p:spPr>
          <a:xfrm>
            <a:off x="4096729" y="5611505"/>
            <a:ext cx="7407219" cy="993546"/>
          </a:xfrm>
          <a:custGeom>
            <a:avLst/>
            <a:gdLst>
              <a:gd name="connsiteX0" fmla="*/ 165594 w 993545"/>
              <a:gd name="connsiteY0" fmla="*/ 0 h 7407219"/>
              <a:gd name="connsiteX1" fmla="*/ 827951 w 993545"/>
              <a:gd name="connsiteY1" fmla="*/ 0 h 7407219"/>
              <a:gd name="connsiteX2" fmla="*/ 993545 w 993545"/>
              <a:gd name="connsiteY2" fmla="*/ 165594 h 7407219"/>
              <a:gd name="connsiteX3" fmla="*/ 993545 w 993545"/>
              <a:gd name="connsiteY3" fmla="*/ 7407219 h 7407219"/>
              <a:gd name="connsiteX4" fmla="*/ 993545 w 993545"/>
              <a:gd name="connsiteY4" fmla="*/ 7407219 h 7407219"/>
              <a:gd name="connsiteX5" fmla="*/ 0 w 993545"/>
              <a:gd name="connsiteY5" fmla="*/ 7407219 h 7407219"/>
              <a:gd name="connsiteX6" fmla="*/ 0 w 993545"/>
              <a:gd name="connsiteY6" fmla="*/ 7407219 h 7407219"/>
              <a:gd name="connsiteX7" fmla="*/ 0 w 993545"/>
              <a:gd name="connsiteY7" fmla="*/ 165594 h 7407219"/>
              <a:gd name="connsiteX8" fmla="*/ 165594 w 993545"/>
              <a:gd name="connsiteY8" fmla="*/ 0 h 74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3545" h="7407219">
                <a:moveTo>
                  <a:pt x="993545" y="1234560"/>
                </a:moveTo>
                <a:lnTo>
                  <a:pt x="993545" y="6172659"/>
                </a:lnTo>
                <a:cubicBezTo>
                  <a:pt x="993545" y="6854487"/>
                  <a:pt x="983601" y="7407219"/>
                  <a:pt x="971334" y="7407219"/>
                </a:cubicBezTo>
                <a:lnTo>
                  <a:pt x="0" y="7407219"/>
                </a:lnTo>
                <a:lnTo>
                  <a:pt x="0" y="7407219"/>
                </a:lnTo>
                <a:lnTo>
                  <a:pt x="0" y="0"/>
                </a:lnTo>
                <a:lnTo>
                  <a:pt x="0" y="0"/>
                </a:lnTo>
                <a:lnTo>
                  <a:pt x="971334" y="0"/>
                </a:lnTo>
                <a:cubicBezTo>
                  <a:pt x="983601" y="0"/>
                  <a:pt x="993545" y="552732"/>
                  <a:pt x="993545" y="1234560"/>
                </a:cubicBezTo>
                <a:close/>
              </a:path>
            </a:pathLst>
          </a:custGeom>
          <a:solidFill>
            <a:srgbClr val="EE9F00"/>
          </a:solidFill>
        </p:spPr>
        <p:style>
          <a:lnRef idx="2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247651" tIns="172326" rIns="296150" bIns="172327" numCol="1" spcCol="1270" anchor="ctr" anchorCtr="0">
            <a:noAutofit/>
          </a:bodyPr>
          <a:lstStyle/>
          <a:p>
            <a:pPr marL="640080" lvl="1" algn="l" defTabSz="10668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</a:pPr>
            <a:r>
              <a:rPr lang="en-US" sz="3200" kern="1200" dirty="0"/>
              <a:t>Distractions to others should be avoided.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D9F30F5-8430-4F24-B21C-DAB44D68CDB0}"/>
              </a:ext>
            </a:extLst>
          </p:cNvPr>
          <p:cNvSpPr/>
          <p:nvPr/>
        </p:nvSpPr>
        <p:spPr>
          <a:xfrm>
            <a:off x="439114" y="5487311"/>
            <a:ext cx="3657615" cy="1241931"/>
          </a:xfrm>
          <a:custGeom>
            <a:avLst/>
            <a:gdLst>
              <a:gd name="connsiteX0" fmla="*/ 0 w 3657615"/>
              <a:gd name="connsiteY0" fmla="*/ 206993 h 1241931"/>
              <a:gd name="connsiteX1" fmla="*/ 206993 w 3657615"/>
              <a:gd name="connsiteY1" fmla="*/ 0 h 1241931"/>
              <a:gd name="connsiteX2" fmla="*/ 3450622 w 3657615"/>
              <a:gd name="connsiteY2" fmla="*/ 0 h 1241931"/>
              <a:gd name="connsiteX3" fmla="*/ 3657615 w 3657615"/>
              <a:gd name="connsiteY3" fmla="*/ 206993 h 1241931"/>
              <a:gd name="connsiteX4" fmla="*/ 3657615 w 3657615"/>
              <a:gd name="connsiteY4" fmla="*/ 1034938 h 1241931"/>
              <a:gd name="connsiteX5" fmla="*/ 3450622 w 3657615"/>
              <a:gd name="connsiteY5" fmla="*/ 1241931 h 1241931"/>
              <a:gd name="connsiteX6" fmla="*/ 206993 w 3657615"/>
              <a:gd name="connsiteY6" fmla="*/ 1241931 h 1241931"/>
              <a:gd name="connsiteX7" fmla="*/ 0 w 3657615"/>
              <a:gd name="connsiteY7" fmla="*/ 1034938 h 1241931"/>
              <a:gd name="connsiteX8" fmla="*/ 0 w 3657615"/>
              <a:gd name="connsiteY8" fmla="*/ 206993 h 1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57615" h="1241931">
                <a:moveTo>
                  <a:pt x="0" y="206993"/>
                </a:moveTo>
                <a:cubicBezTo>
                  <a:pt x="0" y="92674"/>
                  <a:pt x="92674" y="0"/>
                  <a:pt x="206993" y="0"/>
                </a:cubicBezTo>
                <a:lnTo>
                  <a:pt x="3450622" y="0"/>
                </a:lnTo>
                <a:cubicBezTo>
                  <a:pt x="3564941" y="0"/>
                  <a:pt x="3657615" y="92674"/>
                  <a:pt x="3657615" y="206993"/>
                </a:cubicBezTo>
                <a:lnTo>
                  <a:pt x="3657615" y="1034938"/>
                </a:lnTo>
                <a:cubicBezTo>
                  <a:pt x="3657615" y="1149257"/>
                  <a:pt x="3564941" y="1241931"/>
                  <a:pt x="3450622" y="1241931"/>
                </a:cubicBezTo>
                <a:lnTo>
                  <a:pt x="206993" y="1241931"/>
                </a:lnTo>
                <a:cubicBezTo>
                  <a:pt x="92674" y="1241931"/>
                  <a:pt x="0" y="1149257"/>
                  <a:pt x="0" y="1034938"/>
                </a:cubicBezTo>
                <a:lnTo>
                  <a:pt x="0" y="206993"/>
                </a:lnTo>
                <a:close/>
              </a:path>
            </a:pathLst>
          </a:custGeom>
          <a:solidFill>
            <a:srgbClr val="00B050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2546" tIns="121586" rIns="182546" bIns="121586" numCol="1" spcCol="1270" anchor="ctr" anchorCtr="0">
            <a:noAutofit/>
          </a:bodyPr>
          <a:lstStyle/>
          <a:p>
            <a:pPr marL="0" lvl="0" indent="0"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3200" b="1" kern="1200" dirty="0"/>
              <a:t>Hold Them Accountable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93250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3" grpId="0" animBg="1"/>
      <p:bldP spid="1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-500412" y="-120668"/>
            <a:ext cx="12686554" cy="1696739"/>
            <a:chOff x="-500412" y="-120668"/>
            <a:chExt cx="12686554" cy="1696739"/>
          </a:xfrm>
        </p:grpSpPr>
        <p:sp>
          <p:nvSpPr>
            <p:cNvPr id="33" name="Rectangle 1">
              <a:extLst>
                <a:ext uri="{FF2B5EF4-FFF2-40B4-BE49-F238E27FC236}">
                  <a16:creationId xmlns:a16="http://schemas.microsoft.com/office/drawing/2014/main" id="{FC6D1BFC-3B71-4649-9CBF-46CE67E65B34}"/>
                </a:ext>
              </a:extLst>
            </p:cNvPr>
            <p:cNvSpPr/>
            <p:nvPr/>
          </p:nvSpPr>
          <p:spPr>
            <a:xfrm>
              <a:off x="581331" y="70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Rectangle 1">
              <a:extLst>
                <a:ext uri="{FF2B5EF4-FFF2-40B4-BE49-F238E27FC236}">
                  <a16:creationId xmlns:a16="http://schemas.microsoft.com/office/drawing/2014/main" id="{D1E39B2F-524B-454D-A4AA-E8F4BEA8019A}"/>
                </a:ext>
              </a:extLst>
            </p:cNvPr>
            <p:cNvSpPr/>
            <p:nvPr/>
          </p:nvSpPr>
          <p:spPr>
            <a:xfrm>
              <a:off x="-5859" y="-3983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Rectangle 1">
              <a:extLst>
                <a:ext uri="{FF2B5EF4-FFF2-40B4-BE49-F238E27FC236}">
                  <a16:creationId xmlns:a16="http://schemas.microsoft.com/office/drawing/2014/main" id="{C41C45AF-0024-4799-8C9A-525A9AC7BE7E}"/>
                </a:ext>
              </a:extLst>
            </p:cNvPr>
            <p:cNvSpPr/>
            <p:nvPr/>
          </p:nvSpPr>
          <p:spPr>
            <a:xfrm>
              <a:off x="-5858" y="-3984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Rectangle 1">
              <a:extLst>
                <a:ext uri="{FF2B5EF4-FFF2-40B4-BE49-F238E27FC236}">
                  <a16:creationId xmlns:a16="http://schemas.microsoft.com/office/drawing/2014/main" id="{F21FEE2F-5CA4-490F-A36B-857396A788C9}"/>
                </a:ext>
              </a:extLst>
            </p:cNvPr>
            <p:cNvSpPr/>
            <p:nvPr/>
          </p:nvSpPr>
          <p:spPr>
            <a:xfrm>
              <a:off x="9597461" y="-17904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Rectangle 1">
              <a:extLst>
                <a:ext uri="{FF2B5EF4-FFF2-40B4-BE49-F238E27FC236}">
                  <a16:creationId xmlns:a16="http://schemas.microsoft.com/office/drawing/2014/main" id="{234C36D8-F376-4260-8336-233AB1461EDC}"/>
                </a:ext>
              </a:extLst>
            </p:cNvPr>
            <p:cNvSpPr/>
            <p:nvPr/>
          </p:nvSpPr>
          <p:spPr>
            <a:xfrm rot="13244906">
              <a:off x="-364226" y="-101128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1">
              <a:extLst>
                <a:ext uri="{FF2B5EF4-FFF2-40B4-BE49-F238E27FC236}">
                  <a16:creationId xmlns:a16="http://schemas.microsoft.com/office/drawing/2014/main" id="{8BC3B7FB-24DB-4973-AE13-586875BF403E}"/>
                </a:ext>
              </a:extLst>
            </p:cNvPr>
            <p:cNvSpPr/>
            <p:nvPr/>
          </p:nvSpPr>
          <p:spPr>
            <a:xfrm rot="13891906">
              <a:off x="150747" y="-771827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1">
              <a:extLst>
                <a:ext uri="{FF2B5EF4-FFF2-40B4-BE49-F238E27FC236}">
                  <a16:creationId xmlns:a16="http://schemas.microsoft.com/office/drawing/2014/main" id="{379E035C-0505-4310-9791-C60E2875817F}"/>
                </a:ext>
              </a:extLst>
            </p:cNvPr>
            <p:cNvSpPr/>
            <p:nvPr/>
          </p:nvSpPr>
          <p:spPr>
            <a:xfrm rot="15435680">
              <a:off x="545357" y="-638737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A94568B0-E766-48A3-99F0-B76733F4086B}"/>
                </a:ext>
              </a:extLst>
            </p:cNvPr>
            <p:cNvSpPr/>
            <p:nvPr/>
          </p:nvSpPr>
          <p:spPr>
            <a:xfrm rot="13891906">
              <a:off x="-145519" y="-233673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7846FCF7-4F79-4C8A-9561-0E8B4250AFBF}"/>
                </a:ext>
              </a:extLst>
            </p:cNvPr>
            <p:cNvSpPr/>
            <p:nvPr/>
          </p:nvSpPr>
          <p:spPr>
            <a:xfrm>
              <a:off x="9252930" y="1299072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42" name="Picture 6" descr="Image result for CLOCK gif">
              <a:extLst>
                <a:ext uri="{FF2B5EF4-FFF2-40B4-BE49-F238E27FC236}">
                  <a16:creationId xmlns:a16="http://schemas.microsoft.com/office/drawing/2014/main" id="{847FEED7-8651-4C5C-A7BD-F53E9D798B84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8889" y="88150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3" name="Freeform: Shape 30">
              <a:extLst>
                <a:ext uri="{FF2B5EF4-FFF2-40B4-BE49-F238E27FC236}">
                  <a16:creationId xmlns:a16="http://schemas.microsoft.com/office/drawing/2014/main" id="{DE89F185-E538-42C2-89DF-9776448B9A6B}"/>
                </a:ext>
              </a:extLst>
            </p:cNvPr>
            <p:cNvSpPr/>
            <p:nvPr/>
          </p:nvSpPr>
          <p:spPr>
            <a:xfrm>
              <a:off x="9702022" y="7445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102604BA-6440-4FF5-822E-E84BC32726E8}"/>
                </a:ext>
              </a:extLst>
            </p:cNvPr>
            <p:cNvSpPr/>
            <p:nvPr/>
          </p:nvSpPr>
          <p:spPr>
            <a:xfrm>
              <a:off x="10175289" y="125011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A7022DE-6091-4229-984A-DE9FB835F9B6}"/>
                </a:ext>
              </a:extLst>
            </p:cNvPr>
            <p:cNvSpPr/>
            <p:nvPr/>
          </p:nvSpPr>
          <p:spPr>
            <a:xfrm>
              <a:off x="10152429" y="100755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02462CA-DEE7-44AC-8F25-6F39BAA3CBF5}"/>
                </a:ext>
              </a:extLst>
            </p:cNvPr>
            <p:cNvSpPr/>
            <p:nvPr/>
          </p:nvSpPr>
          <p:spPr>
            <a:xfrm>
              <a:off x="10655349" y="606297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F965A63D-E374-4C59-9DFC-7FAC2A7A44DC}"/>
                </a:ext>
              </a:extLst>
            </p:cNvPr>
            <p:cNvSpPr/>
            <p:nvPr/>
          </p:nvSpPr>
          <p:spPr>
            <a:xfrm>
              <a:off x="10670098" y="619745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AD813A9-BA79-4FBB-8972-4F976C87FC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3747"/>
            <a:ext cx="12204985" cy="1143000"/>
          </a:xfrm>
        </p:spPr>
        <p:txBody>
          <a:bodyPr>
            <a:normAutofit/>
          </a:bodyPr>
          <a:lstStyle/>
          <a:p>
            <a:pPr algn="l"/>
            <a:r>
              <a:rPr lang="en-US" b="1" dirty="0">
                <a:solidFill>
                  <a:srgbClr val="36343A"/>
                </a:solidFill>
                <a:latin typeface="+mn-lt"/>
              </a:rPr>
              <a:t>	 	What Is Procrastination?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168342" y="3810000"/>
            <a:ext cx="477974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FF0000"/>
                </a:solidFill>
              </a:rPr>
              <a:t>Do you put things off or get right to it?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36953" y="1923871"/>
            <a:ext cx="1071809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000000"/>
                </a:solidFill>
              </a:rPr>
              <a:t> Procrastination is putting off or delaying something that requires attention. </a:t>
            </a:r>
          </a:p>
        </p:txBody>
      </p:sp>
      <p:pic>
        <p:nvPicPr>
          <p:cNvPr id="1026" name="Picture 2" descr="Image result for procrastination image">
            <a:extLst>
              <a:ext uri="{FF2B5EF4-FFF2-40B4-BE49-F238E27FC236}">
                <a16:creationId xmlns:a16="http://schemas.microsoft.com/office/drawing/2014/main" id="{01FC0680-6CB0-412D-9FD5-408B7AB50F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7461" y="7031340"/>
            <a:ext cx="1663076" cy="11087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See the source image">
            <a:extLst>
              <a:ext uri="{FF2B5EF4-FFF2-40B4-BE49-F238E27FC236}">
                <a16:creationId xmlns:a16="http://schemas.microsoft.com/office/drawing/2014/main" id="{E7AA2757-4F69-452D-AF4E-CB125BFD3D1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3" t="7328" r="5485" b="25002"/>
          <a:stretch/>
        </p:blipFill>
        <p:spPr bwMode="auto">
          <a:xfrm>
            <a:off x="6324600" y="3429000"/>
            <a:ext cx="5211131" cy="2470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11320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49"/>
          <p:cNvSpPr/>
          <p:nvPr/>
        </p:nvSpPr>
        <p:spPr>
          <a:xfrm>
            <a:off x="-16183" y="-15391"/>
            <a:ext cx="12485040" cy="5603253"/>
          </a:xfrm>
          <a:prstGeom prst="rect">
            <a:avLst/>
          </a:prstGeom>
          <a:pattFill prst="pct90">
            <a:fgClr>
              <a:schemeClr val="accent4">
                <a:lumMod val="20000"/>
                <a:lumOff val="8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Rectangle 68"/>
          <p:cNvSpPr/>
          <p:nvPr/>
        </p:nvSpPr>
        <p:spPr>
          <a:xfrm flipH="1" flipV="1">
            <a:off x="-313081" y="-14218"/>
            <a:ext cx="7222076" cy="3120561"/>
          </a:xfrm>
          <a:prstGeom prst="rect">
            <a:avLst/>
          </a:prstGeom>
          <a:gradFill>
            <a:gsLst>
              <a:gs pos="7000">
                <a:schemeClr val="bg1"/>
              </a:gs>
              <a:gs pos="98000">
                <a:srgbClr val="ABABAB">
                  <a:lumMod val="75000"/>
                </a:srgbClr>
              </a:gs>
            </a:gsLst>
            <a:path path="rect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" name="Rectangle 295"/>
          <p:cNvSpPr/>
          <p:nvPr/>
        </p:nvSpPr>
        <p:spPr>
          <a:xfrm>
            <a:off x="7075406" y="5114531"/>
            <a:ext cx="5493807" cy="2074639"/>
          </a:xfrm>
          <a:prstGeom prst="rect">
            <a:avLst/>
          </a:prstGeom>
          <a:blipFill>
            <a:blip r:embed="rId13"/>
            <a:stretch>
              <a:fillRect/>
            </a:stretch>
          </a:blipFill>
          <a:ln>
            <a:noFill/>
          </a:ln>
          <a:scene3d>
            <a:camera prst="perspectiveRelaxed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-199807" y="5105485"/>
            <a:ext cx="5493807" cy="2074639"/>
          </a:xfrm>
          <a:prstGeom prst="rect">
            <a:avLst/>
          </a:prstGeom>
          <a:blipFill>
            <a:blip r:embed="rId13"/>
            <a:stretch>
              <a:fillRect/>
            </a:stretch>
          </a:blipFill>
          <a:ln>
            <a:noFill/>
          </a:ln>
          <a:scene3d>
            <a:camera prst="perspectiveRelaxed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mage result for workers comp poster california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079" y="593517"/>
            <a:ext cx="1499730" cy="2164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Rectangle 51"/>
          <p:cNvSpPr/>
          <p:nvPr/>
        </p:nvSpPr>
        <p:spPr>
          <a:xfrm>
            <a:off x="369781" y="3340005"/>
            <a:ext cx="8130751" cy="2063720"/>
          </a:xfrm>
          <a:prstGeom prst="rect">
            <a:avLst/>
          </a:prstGeom>
          <a:noFill/>
          <a:ln w="206375" cap="sq">
            <a:solidFill>
              <a:srgbClr val="B4B4B4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Rectangle 63"/>
          <p:cNvSpPr/>
          <p:nvPr/>
        </p:nvSpPr>
        <p:spPr>
          <a:xfrm rot="21153257">
            <a:off x="-347492" y="2355725"/>
            <a:ext cx="9843872" cy="1745730"/>
          </a:xfrm>
          <a:custGeom>
            <a:avLst/>
            <a:gdLst>
              <a:gd name="connsiteX0" fmla="*/ 0 w 8702151"/>
              <a:gd name="connsiteY0" fmla="*/ 0 h 2059342"/>
              <a:gd name="connsiteX1" fmla="*/ 8702151 w 8702151"/>
              <a:gd name="connsiteY1" fmla="*/ 0 h 2059342"/>
              <a:gd name="connsiteX2" fmla="*/ 8702151 w 8702151"/>
              <a:gd name="connsiteY2" fmla="*/ 2059342 h 2059342"/>
              <a:gd name="connsiteX3" fmla="*/ 0 w 8702151"/>
              <a:gd name="connsiteY3" fmla="*/ 2059342 h 2059342"/>
              <a:gd name="connsiteX4" fmla="*/ 0 w 8702151"/>
              <a:gd name="connsiteY4" fmla="*/ 0 h 2059342"/>
              <a:gd name="connsiteX0" fmla="*/ 0 w 9195338"/>
              <a:gd name="connsiteY0" fmla="*/ 0 h 2113985"/>
              <a:gd name="connsiteX1" fmla="*/ 9195338 w 9195338"/>
              <a:gd name="connsiteY1" fmla="*/ 54643 h 2113985"/>
              <a:gd name="connsiteX2" fmla="*/ 9195338 w 9195338"/>
              <a:gd name="connsiteY2" fmla="*/ 2113985 h 2113985"/>
              <a:gd name="connsiteX3" fmla="*/ 493187 w 9195338"/>
              <a:gd name="connsiteY3" fmla="*/ 2113985 h 2113985"/>
              <a:gd name="connsiteX4" fmla="*/ 0 w 9195338"/>
              <a:gd name="connsiteY4" fmla="*/ 0 h 2113985"/>
              <a:gd name="connsiteX0" fmla="*/ 0 w 9931806"/>
              <a:gd name="connsiteY0" fmla="*/ 0 h 2113985"/>
              <a:gd name="connsiteX1" fmla="*/ 9195338 w 9931806"/>
              <a:gd name="connsiteY1" fmla="*/ 54643 h 2113985"/>
              <a:gd name="connsiteX2" fmla="*/ 9931806 w 9931806"/>
              <a:gd name="connsiteY2" fmla="*/ 2033647 h 2113985"/>
              <a:gd name="connsiteX3" fmla="*/ 493187 w 9931806"/>
              <a:gd name="connsiteY3" fmla="*/ 2113985 h 2113985"/>
              <a:gd name="connsiteX4" fmla="*/ 0 w 9931806"/>
              <a:gd name="connsiteY4" fmla="*/ 0 h 2113985"/>
              <a:gd name="connsiteX0" fmla="*/ 0 w 10032483"/>
              <a:gd name="connsiteY0" fmla="*/ 0 h 2113985"/>
              <a:gd name="connsiteX1" fmla="*/ 9195338 w 10032483"/>
              <a:gd name="connsiteY1" fmla="*/ 54643 h 2113985"/>
              <a:gd name="connsiteX2" fmla="*/ 10032483 w 10032483"/>
              <a:gd name="connsiteY2" fmla="*/ 1938890 h 2113985"/>
              <a:gd name="connsiteX3" fmla="*/ 493187 w 10032483"/>
              <a:gd name="connsiteY3" fmla="*/ 2113985 h 2113985"/>
              <a:gd name="connsiteX4" fmla="*/ 0 w 10032483"/>
              <a:gd name="connsiteY4" fmla="*/ 0 h 2113985"/>
              <a:gd name="connsiteX0" fmla="*/ 0 w 10070244"/>
              <a:gd name="connsiteY0" fmla="*/ 0 h 2113985"/>
              <a:gd name="connsiteX1" fmla="*/ 9195338 w 10070244"/>
              <a:gd name="connsiteY1" fmla="*/ 54643 h 2113985"/>
              <a:gd name="connsiteX2" fmla="*/ 10070244 w 10070244"/>
              <a:gd name="connsiteY2" fmla="*/ 1875152 h 2113985"/>
              <a:gd name="connsiteX3" fmla="*/ 493187 w 10070244"/>
              <a:gd name="connsiteY3" fmla="*/ 2113985 h 2113985"/>
              <a:gd name="connsiteX4" fmla="*/ 0 w 10070244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56196"/>
              <a:gd name="connsiteY0" fmla="*/ 0 h 2113985"/>
              <a:gd name="connsiteX1" fmla="*/ 9195338 w 9956196"/>
              <a:gd name="connsiteY1" fmla="*/ 54643 h 2113985"/>
              <a:gd name="connsiteX2" fmla="*/ 9956196 w 9956196"/>
              <a:gd name="connsiteY2" fmla="*/ 1771953 h 2113985"/>
              <a:gd name="connsiteX3" fmla="*/ 493187 w 9956196"/>
              <a:gd name="connsiteY3" fmla="*/ 2113985 h 2113985"/>
              <a:gd name="connsiteX4" fmla="*/ 0 w 9956196"/>
              <a:gd name="connsiteY4" fmla="*/ 0 h 2113985"/>
              <a:gd name="connsiteX0" fmla="*/ 0 w 9907968"/>
              <a:gd name="connsiteY0" fmla="*/ 0 h 2113985"/>
              <a:gd name="connsiteX1" fmla="*/ 9195338 w 9907968"/>
              <a:gd name="connsiteY1" fmla="*/ 54643 h 2113985"/>
              <a:gd name="connsiteX2" fmla="*/ 9907968 w 9907968"/>
              <a:gd name="connsiteY2" fmla="*/ 1765649 h 2113985"/>
              <a:gd name="connsiteX3" fmla="*/ 493187 w 9907968"/>
              <a:gd name="connsiteY3" fmla="*/ 2113985 h 2113985"/>
              <a:gd name="connsiteX4" fmla="*/ 0 w 9907968"/>
              <a:gd name="connsiteY4" fmla="*/ 0 h 2113985"/>
              <a:gd name="connsiteX0" fmla="*/ 0 w 9941948"/>
              <a:gd name="connsiteY0" fmla="*/ 0 h 2113985"/>
              <a:gd name="connsiteX1" fmla="*/ 9195338 w 9941948"/>
              <a:gd name="connsiteY1" fmla="*/ 54643 h 2113985"/>
              <a:gd name="connsiteX2" fmla="*/ 9941948 w 9941948"/>
              <a:gd name="connsiteY2" fmla="*/ 1730848 h 2113985"/>
              <a:gd name="connsiteX3" fmla="*/ 493187 w 9941948"/>
              <a:gd name="connsiteY3" fmla="*/ 2113985 h 2113985"/>
              <a:gd name="connsiteX4" fmla="*/ 0 w 9941948"/>
              <a:gd name="connsiteY4" fmla="*/ 0 h 2113985"/>
              <a:gd name="connsiteX0" fmla="*/ 0 w 9938167"/>
              <a:gd name="connsiteY0" fmla="*/ 0 h 2113985"/>
              <a:gd name="connsiteX1" fmla="*/ 9195338 w 9938167"/>
              <a:gd name="connsiteY1" fmla="*/ 54643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9938167"/>
              <a:gd name="connsiteY0" fmla="*/ 0 h 2113985"/>
              <a:gd name="connsiteX1" fmla="*/ 8972228 w 9938167"/>
              <a:gd name="connsiteY1" fmla="*/ 35296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10239703"/>
              <a:gd name="connsiteY0" fmla="*/ 0 h 2133771"/>
              <a:gd name="connsiteX1" fmla="*/ 9273764 w 10239703"/>
              <a:gd name="connsiteY1" fmla="*/ 55082 h 2133771"/>
              <a:gd name="connsiteX2" fmla="*/ 10239703 w 10239703"/>
              <a:gd name="connsiteY2" fmla="*/ 1779571 h 2133771"/>
              <a:gd name="connsiteX3" fmla="*/ 794723 w 10239703"/>
              <a:gd name="connsiteY3" fmla="*/ 2133771 h 2133771"/>
              <a:gd name="connsiteX4" fmla="*/ 0 w 10239703"/>
              <a:gd name="connsiteY4" fmla="*/ 0 h 2133771"/>
              <a:gd name="connsiteX0" fmla="*/ 0 w 10476680"/>
              <a:gd name="connsiteY0" fmla="*/ 31673 h 2078689"/>
              <a:gd name="connsiteX1" fmla="*/ 9510741 w 10476680"/>
              <a:gd name="connsiteY1" fmla="*/ 0 h 2078689"/>
              <a:gd name="connsiteX2" fmla="*/ 10476680 w 10476680"/>
              <a:gd name="connsiteY2" fmla="*/ 1724489 h 2078689"/>
              <a:gd name="connsiteX3" fmla="*/ 1031700 w 10476680"/>
              <a:gd name="connsiteY3" fmla="*/ 2078689 h 2078689"/>
              <a:gd name="connsiteX4" fmla="*/ 0 w 10476680"/>
              <a:gd name="connsiteY4" fmla="*/ 31673 h 2078689"/>
              <a:gd name="connsiteX0" fmla="*/ 0 w 10439359"/>
              <a:gd name="connsiteY0" fmla="*/ 46360 h 2078689"/>
              <a:gd name="connsiteX1" fmla="*/ 9473420 w 10439359"/>
              <a:gd name="connsiteY1" fmla="*/ 0 h 2078689"/>
              <a:gd name="connsiteX2" fmla="*/ 10439359 w 10439359"/>
              <a:gd name="connsiteY2" fmla="*/ 1724489 h 2078689"/>
              <a:gd name="connsiteX3" fmla="*/ 994379 w 10439359"/>
              <a:gd name="connsiteY3" fmla="*/ 2078689 h 2078689"/>
              <a:gd name="connsiteX4" fmla="*/ 0 w 10439359"/>
              <a:gd name="connsiteY4" fmla="*/ 46360 h 2078689"/>
              <a:gd name="connsiteX0" fmla="*/ 0 w 10410422"/>
              <a:gd name="connsiteY0" fmla="*/ 50142 h 2078689"/>
              <a:gd name="connsiteX1" fmla="*/ 9444483 w 10410422"/>
              <a:gd name="connsiteY1" fmla="*/ 0 h 2078689"/>
              <a:gd name="connsiteX2" fmla="*/ 10410422 w 10410422"/>
              <a:gd name="connsiteY2" fmla="*/ 1724489 h 2078689"/>
              <a:gd name="connsiteX3" fmla="*/ 965442 w 10410422"/>
              <a:gd name="connsiteY3" fmla="*/ 2078689 h 2078689"/>
              <a:gd name="connsiteX4" fmla="*/ 0 w 10410422"/>
              <a:gd name="connsiteY4" fmla="*/ 50142 h 2078689"/>
              <a:gd name="connsiteX0" fmla="*/ 0 w 10410422"/>
              <a:gd name="connsiteY0" fmla="*/ 50142 h 2065700"/>
              <a:gd name="connsiteX1" fmla="*/ 9444483 w 10410422"/>
              <a:gd name="connsiteY1" fmla="*/ 0 h 2065700"/>
              <a:gd name="connsiteX2" fmla="*/ 10410422 w 10410422"/>
              <a:gd name="connsiteY2" fmla="*/ 1724489 h 2065700"/>
              <a:gd name="connsiteX3" fmla="*/ 1016191 w 10410422"/>
              <a:gd name="connsiteY3" fmla="*/ 2065700 h 2065700"/>
              <a:gd name="connsiteX4" fmla="*/ 0 w 10410422"/>
              <a:gd name="connsiteY4" fmla="*/ 50142 h 2065700"/>
              <a:gd name="connsiteX0" fmla="*/ 0 w 10352987"/>
              <a:gd name="connsiteY0" fmla="*/ 136131 h 2065700"/>
              <a:gd name="connsiteX1" fmla="*/ 9387048 w 10352987"/>
              <a:gd name="connsiteY1" fmla="*/ 0 h 2065700"/>
              <a:gd name="connsiteX2" fmla="*/ 10352987 w 10352987"/>
              <a:gd name="connsiteY2" fmla="*/ 1724489 h 2065700"/>
              <a:gd name="connsiteX3" fmla="*/ 958756 w 10352987"/>
              <a:gd name="connsiteY3" fmla="*/ 2065700 h 2065700"/>
              <a:gd name="connsiteX4" fmla="*/ 0 w 10352987"/>
              <a:gd name="connsiteY4" fmla="*/ 136131 h 2065700"/>
              <a:gd name="connsiteX0" fmla="*/ 0 w 10262833"/>
              <a:gd name="connsiteY0" fmla="*/ 196966 h 2065700"/>
              <a:gd name="connsiteX1" fmla="*/ 9296894 w 10262833"/>
              <a:gd name="connsiteY1" fmla="*/ 0 h 2065700"/>
              <a:gd name="connsiteX2" fmla="*/ 10262833 w 10262833"/>
              <a:gd name="connsiteY2" fmla="*/ 1724489 h 2065700"/>
              <a:gd name="connsiteX3" fmla="*/ 868602 w 10262833"/>
              <a:gd name="connsiteY3" fmla="*/ 2065700 h 2065700"/>
              <a:gd name="connsiteX4" fmla="*/ 0 w 10262833"/>
              <a:gd name="connsiteY4" fmla="*/ 196966 h 2065700"/>
              <a:gd name="connsiteX0" fmla="*/ 0 w 10262833"/>
              <a:gd name="connsiteY0" fmla="*/ 196966 h 2065700"/>
              <a:gd name="connsiteX1" fmla="*/ 199674 w 10262833"/>
              <a:gd name="connsiteY1" fmla="*/ 241406 h 2065700"/>
              <a:gd name="connsiteX2" fmla="*/ 9296894 w 10262833"/>
              <a:gd name="connsiteY2" fmla="*/ 0 h 2065700"/>
              <a:gd name="connsiteX3" fmla="*/ 10262833 w 10262833"/>
              <a:gd name="connsiteY3" fmla="*/ 1724489 h 2065700"/>
              <a:gd name="connsiteX4" fmla="*/ 868602 w 10262833"/>
              <a:gd name="connsiteY4" fmla="*/ 2065700 h 2065700"/>
              <a:gd name="connsiteX5" fmla="*/ 0 w 10262833"/>
              <a:gd name="connsiteY5" fmla="*/ 196966 h 2065700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9136"/>
              <a:gd name="connsiteY0" fmla="*/ 196966 h 2049752"/>
              <a:gd name="connsiteX1" fmla="*/ 199674 w 10269136"/>
              <a:gd name="connsiteY1" fmla="*/ 241406 h 2049752"/>
              <a:gd name="connsiteX2" fmla="*/ 9296894 w 10269136"/>
              <a:gd name="connsiteY2" fmla="*/ 0 h 2049752"/>
              <a:gd name="connsiteX3" fmla="*/ 10269136 w 10269136"/>
              <a:gd name="connsiteY3" fmla="*/ 1676261 h 2049752"/>
              <a:gd name="connsiteX4" fmla="*/ 821635 w 10269136"/>
              <a:gd name="connsiteY4" fmla="*/ 2049752 h 2049752"/>
              <a:gd name="connsiteX5" fmla="*/ 0 w 10269136"/>
              <a:gd name="connsiteY5" fmla="*/ 196966 h 2049752"/>
              <a:gd name="connsiteX0" fmla="*/ 0 w 10253626"/>
              <a:gd name="connsiteY0" fmla="*/ 196966 h 2049752"/>
              <a:gd name="connsiteX1" fmla="*/ 199674 w 10253626"/>
              <a:gd name="connsiteY1" fmla="*/ 241406 h 2049752"/>
              <a:gd name="connsiteX2" fmla="*/ 9296894 w 10253626"/>
              <a:gd name="connsiteY2" fmla="*/ 0 h 2049752"/>
              <a:gd name="connsiteX3" fmla="*/ 10253626 w 10253626"/>
              <a:gd name="connsiteY3" fmla="*/ 1644803 h 2049752"/>
              <a:gd name="connsiteX4" fmla="*/ 821635 w 10253626"/>
              <a:gd name="connsiteY4" fmla="*/ 2049752 h 2049752"/>
              <a:gd name="connsiteX5" fmla="*/ 0 w 10253626"/>
              <a:gd name="connsiteY5" fmla="*/ 196966 h 2049752"/>
              <a:gd name="connsiteX0" fmla="*/ 0 w 10186106"/>
              <a:gd name="connsiteY0" fmla="*/ 196966 h 2049752"/>
              <a:gd name="connsiteX1" fmla="*/ 199674 w 10186106"/>
              <a:gd name="connsiteY1" fmla="*/ 241406 h 2049752"/>
              <a:gd name="connsiteX2" fmla="*/ 9296894 w 10186106"/>
              <a:gd name="connsiteY2" fmla="*/ 0 h 2049752"/>
              <a:gd name="connsiteX3" fmla="*/ 10186106 w 10186106"/>
              <a:gd name="connsiteY3" fmla="*/ 1635979 h 2049752"/>
              <a:gd name="connsiteX4" fmla="*/ 821635 w 10186106"/>
              <a:gd name="connsiteY4" fmla="*/ 2049752 h 2049752"/>
              <a:gd name="connsiteX5" fmla="*/ 0 w 10186106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9731"/>
              <a:gd name="connsiteY0" fmla="*/ 196966 h 2049752"/>
              <a:gd name="connsiteX1" fmla="*/ 199674 w 10229731"/>
              <a:gd name="connsiteY1" fmla="*/ 241406 h 2049752"/>
              <a:gd name="connsiteX2" fmla="*/ 9296894 w 10229731"/>
              <a:gd name="connsiteY2" fmla="*/ 0 h 2049752"/>
              <a:gd name="connsiteX3" fmla="*/ 10229731 w 10229731"/>
              <a:gd name="connsiteY3" fmla="*/ 1602439 h 2049752"/>
              <a:gd name="connsiteX4" fmla="*/ 821635 w 10229731"/>
              <a:gd name="connsiteY4" fmla="*/ 2049752 h 2049752"/>
              <a:gd name="connsiteX5" fmla="*/ 0 w 10229731"/>
              <a:gd name="connsiteY5" fmla="*/ 196966 h 2049752"/>
              <a:gd name="connsiteX0" fmla="*/ 0 w 10221346"/>
              <a:gd name="connsiteY0" fmla="*/ 196966 h 2049752"/>
              <a:gd name="connsiteX1" fmla="*/ 199674 w 10221346"/>
              <a:gd name="connsiteY1" fmla="*/ 241406 h 2049752"/>
              <a:gd name="connsiteX2" fmla="*/ 9296894 w 10221346"/>
              <a:gd name="connsiteY2" fmla="*/ 0 h 2049752"/>
              <a:gd name="connsiteX3" fmla="*/ 10221346 w 10221346"/>
              <a:gd name="connsiteY3" fmla="*/ 1591533 h 2049752"/>
              <a:gd name="connsiteX4" fmla="*/ 821635 w 10221346"/>
              <a:gd name="connsiteY4" fmla="*/ 2049752 h 2049752"/>
              <a:gd name="connsiteX5" fmla="*/ 0 w 10221346"/>
              <a:gd name="connsiteY5" fmla="*/ 196966 h 2049752"/>
              <a:gd name="connsiteX0" fmla="*/ 0 w 10221346"/>
              <a:gd name="connsiteY0" fmla="*/ 205790 h 2058576"/>
              <a:gd name="connsiteX1" fmla="*/ 199674 w 10221346"/>
              <a:gd name="connsiteY1" fmla="*/ 250230 h 2058576"/>
              <a:gd name="connsiteX2" fmla="*/ 9229374 w 10221346"/>
              <a:gd name="connsiteY2" fmla="*/ 0 h 2058576"/>
              <a:gd name="connsiteX3" fmla="*/ 10221346 w 10221346"/>
              <a:gd name="connsiteY3" fmla="*/ 1600357 h 2058576"/>
              <a:gd name="connsiteX4" fmla="*/ 821635 w 10221346"/>
              <a:gd name="connsiteY4" fmla="*/ 2058576 h 2058576"/>
              <a:gd name="connsiteX5" fmla="*/ 0 w 10221346"/>
              <a:gd name="connsiteY5" fmla="*/ 205790 h 2058576"/>
              <a:gd name="connsiteX0" fmla="*/ 0 w 10221346"/>
              <a:gd name="connsiteY0" fmla="*/ 194941 h 2047727"/>
              <a:gd name="connsiteX1" fmla="*/ 199674 w 10221346"/>
              <a:gd name="connsiteY1" fmla="*/ 239381 h 2047727"/>
              <a:gd name="connsiteX2" fmla="*/ 9012128 w 10221346"/>
              <a:gd name="connsiteY2" fmla="*/ 0 h 2047727"/>
              <a:gd name="connsiteX3" fmla="*/ 10221346 w 10221346"/>
              <a:gd name="connsiteY3" fmla="*/ 1589508 h 2047727"/>
              <a:gd name="connsiteX4" fmla="*/ 821635 w 10221346"/>
              <a:gd name="connsiteY4" fmla="*/ 2047727 h 2047727"/>
              <a:gd name="connsiteX5" fmla="*/ 0 w 10221346"/>
              <a:gd name="connsiteY5" fmla="*/ 194941 h 2047727"/>
              <a:gd name="connsiteX0" fmla="*/ 0 w 10221346"/>
              <a:gd name="connsiteY0" fmla="*/ 203822 h 2056608"/>
              <a:gd name="connsiteX1" fmla="*/ 199674 w 10221346"/>
              <a:gd name="connsiteY1" fmla="*/ 248262 h 2056608"/>
              <a:gd name="connsiteX2" fmla="*/ 8718977 w 10221346"/>
              <a:gd name="connsiteY2" fmla="*/ 0 h 2056608"/>
              <a:gd name="connsiteX3" fmla="*/ 10221346 w 10221346"/>
              <a:gd name="connsiteY3" fmla="*/ 1598389 h 2056608"/>
              <a:gd name="connsiteX4" fmla="*/ 821635 w 10221346"/>
              <a:gd name="connsiteY4" fmla="*/ 2056608 h 2056608"/>
              <a:gd name="connsiteX5" fmla="*/ 0 w 10221346"/>
              <a:gd name="connsiteY5" fmla="*/ 203822 h 2056608"/>
              <a:gd name="connsiteX0" fmla="*/ 621961 w 10021672"/>
              <a:gd name="connsiteY0" fmla="*/ 2056608 h 2056608"/>
              <a:gd name="connsiteX1" fmla="*/ 0 w 10021672"/>
              <a:gd name="connsiteY1" fmla="*/ 248262 h 2056608"/>
              <a:gd name="connsiteX2" fmla="*/ 8519303 w 10021672"/>
              <a:gd name="connsiteY2" fmla="*/ 0 h 2056608"/>
              <a:gd name="connsiteX3" fmla="*/ 10021672 w 10021672"/>
              <a:gd name="connsiteY3" fmla="*/ 1598389 h 2056608"/>
              <a:gd name="connsiteX4" fmla="*/ 621961 w 10021672"/>
              <a:gd name="connsiteY4" fmla="*/ 2056608 h 2056608"/>
              <a:gd name="connsiteX0" fmla="*/ 731461 w 10131172"/>
              <a:gd name="connsiteY0" fmla="*/ 2056608 h 2056608"/>
              <a:gd name="connsiteX1" fmla="*/ 0 w 10131172"/>
              <a:gd name="connsiteY1" fmla="*/ 410537 h 2056608"/>
              <a:gd name="connsiteX2" fmla="*/ 8628803 w 10131172"/>
              <a:gd name="connsiteY2" fmla="*/ 0 h 2056608"/>
              <a:gd name="connsiteX3" fmla="*/ 10131172 w 10131172"/>
              <a:gd name="connsiteY3" fmla="*/ 1598389 h 2056608"/>
              <a:gd name="connsiteX4" fmla="*/ 731461 w 10131172"/>
              <a:gd name="connsiteY4" fmla="*/ 2056608 h 2056608"/>
              <a:gd name="connsiteX0" fmla="*/ 658956 w 10058667"/>
              <a:gd name="connsiteY0" fmla="*/ 2056608 h 2056608"/>
              <a:gd name="connsiteX1" fmla="*/ 0 w 10058667"/>
              <a:gd name="connsiteY1" fmla="*/ 606410 h 2056608"/>
              <a:gd name="connsiteX2" fmla="*/ 8556298 w 10058667"/>
              <a:gd name="connsiteY2" fmla="*/ 0 h 2056608"/>
              <a:gd name="connsiteX3" fmla="*/ 10058667 w 10058667"/>
              <a:gd name="connsiteY3" fmla="*/ 1598389 h 2056608"/>
              <a:gd name="connsiteX4" fmla="*/ 658956 w 10058667"/>
              <a:gd name="connsiteY4" fmla="*/ 2056608 h 2056608"/>
              <a:gd name="connsiteX0" fmla="*/ 599056 w 9998767"/>
              <a:gd name="connsiteY0" fmla="*/ 2056608 h 2056608"/>
              <a:gd name="connsiteX1" fmla="*/ 0 w 9998767"/>
              <a:gd name="connsiteY1" fmla="*/ 898739 h 2056608"/>
              <a:gd name="connsiteX2" fmla="*/ 8496398 w 9998767"/>
              <a:gd name="connsiteY2" fmla="*/ 0 h 2056608"/>
              <a:gd name="connsiteX3" fmla="*/ 9998767 w 9998767"/>
              <a:gd name="connsiteY3" fmla="*/ 1598389 h 2056608"/>
              <a:gd name="connsiteX4" fmla="*/ 599056 w 9998767"/>
              <a:gd name="connsiteY4" fmla="*/ 2056608 h 2056608"/>
              <a:gd name="connsiteX0" fmla="*/ 459852 w 9859563"/>
              <a:gd name="connsiteY0" fmla="*/ 2056608 h 2056608"/>
              <a:gd name="connsiteX1" fmla="*/ 0 w 9859563"/>
              <a:gd name="connsiteY1" fmla="*/ 1034656 h 2056608"/>
              <a:gd name="connsiteX2" fmla="*/ 8357194 w 9859563"/>
              <a:gd name="connsiteY2" fmla="*/ 0 h 2056608"/>
              <a:gd name="connsiteX3" fmla="*/ 9859563 w 9859563"/>
              <a:gd name="connsiteY3" fmla="*/ 1598389 h 2056608"/>
              <a:gd name="connsiteX4" fmla="*/ 459852 w 9859563"/>
              <a:gd name="connsiteY4" fmla="*/ 2056608 h 2056608"/>
              <a:gd name="connsiteX0" fmla="*/ 388933 w 9788644"/>
              <a:gd name="connsiteY0" fmla="*/ 2056608 h 2056608"/>
              <a:gd name="connsiteX1" fmla="*/ 0 w 9788644"/>
              <a:gd name="connsiteY1" fmla="*/ 867337 h 2056608"/>
              <a:gd name="connsiteX2" fmla="*/ 8286275 w 9788644"/>
              <a:gd name="connsiteY2" fmla="*/ 0 h 2056608"/>
              <a:gd name="connsiteX3" fmla="*/ 9788644 w 9788644"/>
              <a:gd name="connsiteY3" fmla="*/ 1598389 h 2056608"/>
              <a:gd name="connsiteX4" fmla="*/ 388933 w 9788644"/>
              <a:gd name="connsiteY4" fmla="*/ 2056608 h 2056608"/>
              <a:gd name="connsiteX0" fmla="*/ 543263 w 9942974"/>
              <a:gd name="connsiteY0" fmla="*/ 2056608 h 2056608"/>
              <a:gd name="connsiteX1" fmla="*/ 0 w 9942974"/>
              <a:gd name="connsiteY1" fmla="*/ 847167 h 2056608"/>
              <a:gd name="connsiteX2" fmla="*/ 8440605 w 9942974"/>
              <a:gd name="connsiteY2" fmla="*/ 0 h 2056608"/>
              <a:gd name="connsiteX3" fmla="*/ 9942974 w 9942974"/>
              <a:gd name="connsiteY3" fmla="*/ 1598389 h 2056608"/>
              <a:gd name="connsiteX4" fmla="*/ 543263 w 9942974"/>
              <a:gd name="connsiteY4" fmla="*/ 2056608 h 2056608"/>
              <a:gd name="connsiteX0" fmla="*/ 543263 w 9942974"/>
              <a:gd name="connsiteY0" fmla="*/ 1956370 h 1956370"/>
              <a:gd name="connsiteX1" fmla="*/ 0 w 9942974"/>
              <a:gd name="connsiteY1" fmla="*/ 746929 h 1956370"/>
              <a:gd name="connsiteX2" fmla="*/ 8456936 w 9942974"/>
              <a:gd name="connsiteY2" fmla="*/ 0 h 1956370"/>
              <a:gd name="connsiteX3" fmla="*/ 9942974 w 9942974"/>
              <a:gd name="connsiteY3" fmla="*/ 1498151 h 1956370"/>
              <a:gd name="connsiteX4" fmla="*/ 543263 w 9942974"/>
              <a:gd name="connsiteY4" fmla="*/ 1956370 h 1956370"/>
              <a:gd name="connsiteX0" fmla="*/ 543263 w 9942974"/>
              <a:gd name="connsiteY0" fmla="*/ 1853610 h 1853610"/>
              <a:gd name="connsiteX1" fmla="*/ 0 w 9942974"/>
              <a:gd name="connsiteY1" fmla="*/ 644169 h 1853610"/>
              <a:gd name="connsiteX2" fmla="*/ 8492558 w 9942974"/>
              <a:gd name="connsiteY2" fmla="*/ 0 h 1853610"/>
              <a:gd name="connsiteX3" fmla="*/ 9942974 w 9942974"/>
              <a:gd name="connsiteY3" fmla="*/ 1395391 h 1853610"/>
              <a:gd name="connsiteX4" fmla="*/ 543263 w 9942974"/>
              <a:gd name="connsiteY4" fmla="*/ 1853610 h 1853610"/>
              <a:gd name="connsiteX0" fmla="*/ 543263 w 9942974"/>
              <a:gd name="connsiteY0" fmla="*/ 1778527 h 1778527"/>
              <a:gd name="connsiteX1" fmla="*/ 0 w 9942974"/>
              <a:gd name="connsiteY1" fmla="*/ 569086 h 1778527"/>
              <a:gd name="connsiteX2" fmla="*/ 8541608 w 9942974"/>
              <a:gd name="connsiteY2" fmla="*/ 0 h 1778527"/>
              <a:gd name="connsiteX3" fmla="*/ 9942974 w 9942974"/>
              <a:gd name="connsiteY3" fmla="*/ 1320308 h 1778527"/>
              <a:gd name="connsiteX4" fmla="*/ 543263 w 9942974"/>
              <a:gd name="connsiteY4" fmla="*/ 1778527 h 1778527"/>
              <a:gd name="connsiteX0" fmla="*/ 543263 w 9818020"/>
              <a:gd name="connsiteY0" fmla="*/ 1778527 h 1778527"/>
              <a:gd name="connsiteX1" fmla="*/ 0 w 9818020"/>
              <a:gd name="connsiteY1" fmla="*/ 569086 h 1778527"/>
              <a:gd name="connsiteX2" fmla="*/ 8541608 w 9818020"/>
              <a:gd name="connsiteY2" fmla="*/ 0 h 1778527"/>
              <a:gd name="connsiteX3" fmla="*/ 9818020 w 9818020"/>
              <a:gd name="connsiteY3" fmla="*/ 1225496 h 1778527"/>
              <a:gd name="connsiteX4" fmla="*/ 543263 w 9818020"/>
              <a:gd name="connsiteY4" fmla="*/ 1778527 h 1778527"/>
              <a:gd name="connsiteX0" fmla="*/ 543263 w 9782398"/>
              <a:gd name="connsiteY0" fmla="*/ 1778527 h 1778527"/>
              <a:gd name="connsiteX1" fmla="*/ 0 w 9782398"/>
              <a:gd name="connsiteY1" fmla="*/ 569086 h 1778527"/>
              <a:gd name="connsiteX2" fmla="*/ 8541608 w 9782398"/>
              <a:gd name="connsiteY2" fmla="*/ 0 h 1778527"/>
              <a:gd name="connsiteX3" fmla="*/ 9782398 w 9782398"/>
              <a:gd name="connsiteY3" fmla="*/ 1122736 h 1778527"/>
              <a:gd name="connsiteX4" fmla="*/ 543263 w 9782398"/>
              <a:gd name="connsiteY4" fmla="*/ 1778527 h 1778527"/>
              <a:gd name="connsiteX0" fmla="*/ 543263 w 9797910"/>
              <a:gd name="connsiteY0" fmla="*/ 1778527 h 1778527"/>
              <a:gd name="connsiteX1" fmla="*/ 0 w 9797910"/>
              <a:gd name="connsiteY1" fmla="*/ 569086 h 1778527"/>
              <a:gd name="connsiteX2" fmla="*/ 8541608 w 9797910"/>
              <a:gd name="connsiteY2" fmla="*/ 0 h 1778527"/>
              <a:gd name="connsiteX3" fmla="*/ 9797910 w 9797910"/>
              <a:gd name="connsiteY3" fmla="*/ 1154194 h 1778527"/>
              <a:gd name="connsiteX4" fmla="*/ 543263 w 9797910"/>
              <a:gd name="connsiteY4" fmla="*/ 1778527 h 1778527"/>
              <a:gd name="connsiteX0" fmla="*/ 616646 w 9871293"/>
              <a:gd name="connsiteY0" fmla="*/ 1778527 h 1778527"/>
              <a:gd name="connsiteX1" fmla="*/ 0 w 9871293"/>
              <a:gd name="connsiteY1" fmla="*/ 530064 h 1778527"/>
              <a:gd name="connsiteX2" fmla="*/ 8614991 w 9871293"/>
              <a:gd name="connsiteY2" fmla="*/ 0 h 1778527"/>
              <a:gd name="connsiteX3" fmla="*/ 9871293 w 9871293"/>
              <a:gd name="connsiteY3" fmla="*/ 1154194 h 1778527"/>
              <a:gd name="connsiteX4" fmla="*/ 616646 w 9871293"/>
              <a:gd name="connsiteY4" fmla="*/ 1778527 h 1778527"/>
              <a:gd name="connsiteX0" fmla="*/ 562553 w 9871293"/>
              <a:gd name="connsiteY0" fmla="*/ 1742027 h 1742027"/>
              <a:gd name="connsiteX1" fmla="*/ 0 w 9871293"/>
              <a:gd name="connsiteY1" fmla="*/ 530064 h 1742027"/>
              <a:gd name="connsiteX2" fmla="*/ 8614991 w 9871293"/>
              <a:gd name="connsiteY2" fmla="*/ 0 h 1742027"/>
              <a:gd name="connsiteX3" fmla="*/ 9871293 w 9871293"/>
              <a:gd name="connsiteY3" fmla="*/ 1154194 h 1742027"/>
              <a:gd name="connsiteX4" fmla="*/ 562553 w 9871293"/>
              <a:gd name="connsiteY4" fmla="*/ 1742027 h 174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1293" h="1742027">
                <a:moveTo>
                  <a:pt x="562553" y="1742027"/>
                </a:moveTo>
                <a:lnTo>
                  <a:pt x="0" y="530064"/>
                </a:lnTo>
                <a:lnTo>
                  <a:pt x="8614991" y="0"/>
                </a:lnTo>
                <a:lnTo>
                  <a:pt x="9871293" y="1154194"/>
                </a:lnTo>
                <a:lnTo>
                  <a:pt x="562553" y="1742027"/>
                </a:lnTo>
                <a:close/>
              </a:path>
            </a:pathLst>
          </a:custGeom>
          <a:blipFill>
            <a:blip r:embed="rId15"/>
            <a:stretch>
              <a:fillRect/>
            </a:stretch>
          </a:blipFill>
          <a:ln>
            <a:solidFill>
              <a:srgbClr val="C0C0C0"/>
            </a:solidFill>
          </a:ln>
          <a:scene3d>
            <a:camera prst="isometricOffAxis2Top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2550620" y="2411364"/>
            <a:ext cx="1135972" cy="1311425"/>
            <a:chOff x="1526551" y="2046904"/>
            <a:chExt cx="1139136" cy="1308644"/>
          </a:xfrm>
          <a:scene3d>
            <a:camera prst="isometricBottomDown"/>
            <a:lightRig rig="threePt" dir="t"/>
          </a:scene3d>
        </p:grpSpPr>
        <p:sp>
          <p:nvSpPr>
            <p:cNvPr id="71" name="Freeform: Shape 156"/>
            <p:cNvSpPr/>
            <p:nvPr/>
          </p:nvSpPr>
          <p:spPr>
            <a:xfrm>
              <a:off x="1526551" y="3148155"/>
              <a:ext cx="192634" cy="207393"/>
            </a:xfrm>
            <a:custGeom>
              <a:avLst/>
              <a:gdLst>
                <a:gd name="connsiteX0" fmla="*/ 151359 w 192634"/>
                <a:gd name="connsiteY0" fmla="*/ 0 h 207393"/>
                <a:gd name="connsiteX1" fmla="*/ 2134 w 192634"/>
                <a:gd name="connsiteY1" fmla="*/ 107950 h 207393"/>
                <a:gd name="connsiteX2" fmla="*/ 71984 w 192634"/>
                <a:gd name="connsiteY2" fmla="*/ 206375 h 207393"/>
                <a:gd name="connsiteX3" fmla="*/ 192634 w 192634"/>
                <a:gd name="connsiteY3" fmla="*/ 44450 h 20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34" h="207393">
                  <a:moveTo>
                    <a:pt x="151359" y="0"/>
                  </a:moveTo>
                  <a:cubicBezTo>
                    <a:pt x="83361" y="36777"/>
                    <a:pt x="15363" y="73554"/>
                    <a:pt x="2134" y="107950"/>
                  </a:cubicBezTo>
                  <a:cubicBezTo>
                    <a:pt x="-11095" y="142346"/>
                    <a:pt x="40234" y="216958"/>
                    <a:pt x="71984" y="206375"/>
                  </a:cubicBezTo>
                  <a:cubicBezTo>
                    <a:pt x="103734" y="195792"/>
                    <a:pt x="148184" y="120121"/>
                    <a:pt x="192634" y="44450"/>
                  </a:cubicBezTo>
                </a:path>
              </a:pathLst>
            </a:custGeom>
            <a:noFill/>
            <a:ln w="50800">
              <a:solidFill>
                <a:srgbClr val="9F9E9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Oval 28"/>
            <p:cNvSpPr/>
            <p:nvPr/>
          </p:nvSpPr>
          <p:spPr>
            <a:xfrm>
              <a:off x="1622868" y="2046904"/>
              <a:ext cx="1042819" cy="1222986"/>
            </a:xfrm>
            <a:custGeom>
              <a:avLst/>
              <a:gdLst>
                <a:gd name="connsiteX0" fmla="*/ 0 w 1045368"/>
                <a:gd name="connsiteY0" fmla="*/ 765175 h 1530350"/>
                <a:gd name="connsiteX1" fmla="*/ 522684 w 1045368"/>
                <a:gd name="connsiteY1" fmla="*/ 0 h 1530350"/>
                <a:gd name="connsiteX2" fmla="*/ 1045368 w 1045368"/>
                <a:gd name="connsiteY2" fmla="*/ 765175 h 1530350"/>
                <a:gd name="connsiteX3" fmla="*/ 522684 w 1045368"/>
                <a:gd name="connsiteY3" fmla="*/ 1530350 h 1530350"/>
                <a:gd name="connsiteX4" fmla="*/ 0 w 1045368"/>
                <a:gd name="connsiteY4" fmla="*/ 765175 h 1530350"/>
                <a:gd name="connsiteX0" fmla="*/ 3 w 1045371"/>
                <a:gd name="connsiteY0" fmla="*/ 765175 h 1244600"/>
                <a:gd name="connsiteX1" fmla="*/ 522687 w 1045371"/>
                <a:gd name="connsiteY1" fmla="*/ 0 h 1244600"/>
                <a:gd name="connsiteX2" fmla="*/ 1045371 w 1045371"/>
                <a:gd name="connsiteY2" fmla="*/ 765175 h 1244600"/>
                <a:gd name="connsiteX3" fmla="*/ 516337 w 1045371"/>
                <a:gd name="connsiteY3" fmla="*/ 1244600 h 1244600"/>
                <a:gd name="connsiteX4" fmla="*/ 3 w 1045371"/>
                <a:gd name="connsiteY4" fmla="*/ 765175 h 1244600"/>
                <a:gd name="connsiteX0" fmla="*/ 86 w 1045454"/>
                <a:gd name="connsiteY0" fmla="*/ 765175 h 1193800"/>
                <a:gd name="connsiteX1" fmla="*/ 522770 w 1045454"/>
                <a:gd name="connsiteY1" fmla="*/ 0 h 1193800"/>
                <a:gd name="connsiteX2" fmla="*/ 1045454 w 1045454"/>
                <a:gd name="connsiteY2" fmla="*/ 765175 h 1193800"/>
                <a:gd name="connsiteX3" fmla="*/ 554520 w 1045454"/>
                <a:gd name="connsiteY3" fmla="*/ 1193800 h 1193800"/>
                <a:gd name="connsiteX4" fmla="*/ 86 w 1045454"/>
                <a:gd name="connsiteY4" fmla="*/ 765175 h 1193800"/>
                <a:gd name="connsiteX0" fmla="*/ 86 w 1065349"/>
                <a:gd name="connsiteY0" fmla="*/ 765175 h 1237473"/>
                <a:gd name="connsiteX1" fmla="*/ 522770 w 1065349"/>
                <a:gd name="connsiteY1" fmla="*/ 0 h 1237473"/>
                <a:gd name="connsiteX2" fmla="*/ 1045454 w 1065349"/>
                <a:gd name="connsiteY2" fmla="*/ 765175 h 1237473"/>
                <a:gd name="connsiteX3" fmla="*/ 931155 w 1065349"/>
                <a:gd name="connsiteY3" fmla="*/ 1174750 h 1237473"/>
                <a:gd name="connsiteX4" fmla="*/ 554520 w 1065349"/>
                <a:gd name="connsiteY4" fmla="*/ 1193800 h 1237473"/>
                <a:gd name="connsiteX5" fmla="*/ 86 w 1065349"/>
                <a:gd name="connsiteY5" fmla="*/ 765175 h 1237473"/>
                <a:gd name="connsiteX0" fmla="*/ 13530 w 1078793"/>
                <a:gd name="connsiteY0" fmla="*/ 765175 h 1212948"/>
                <a:gd name="connsiteX1" fmla="*/ 536214 w 1078793"/>
                <a:gd name="connsiteY1" fmla="*/ 0 h 1212948"/>
                <a:gd name="connsiteX2" fmla="*/ 1058898 w 1078793"/>
                <a:gd name="connsiteY2" fmla="*/ 765175 h 1212948"/>
                <a:gd name="connsiteX3" fmla="*/ 944599 w 1078793"/>
                <a:gd name="connsiteY3" fmla="*/ 1174750 h 1212948"/>
                <a:gd name="connsiteX4" fmla="*/ 567964 w 1078793"/>
                <a:gd name="connsiteY4" fmla="*/ 1193800 h 1212948"/>
                <a:gd name="connsiteX5" fmla="*/ 188949 w 1078793"/>
                <a:gd name="connsiteY5" fmla="*/ 1162050 h 1212948"/>
                <a:gd name="connsiteX6" fmla="*/ 13530 w 1078793"/>
                <a:gd name="connsiteY6" fmla="*/ 765175 h 1212948"/>
                <a:gd name="connsiteX0" fmla="*/ 13530 w 1078793"/>
                <a:gd name="connsiteY0" fmla="*/ 765175 h 1212948"/>
                <a:gd name="connsiteX1" fmla="*/ 536214 w 1078793"/>
                <a:gd name="connsiteY1" fmla="*/ 0 h 1212948"/>
                <a:gd name="connsiteX2" fmla="*/ 1058898 w 1078793"/>
                <a:gd name="connsiteY2" fmla="*/ 765175 h 1212948"/>
                <a:gd name="connsiteX3" fmla="*/ 944599 w 1078793"/>
                <a:gd name="connsiteY3" fmla="*/ 1174750 h 1212948"/>
                <a:gd name="connsiteX4" fmla="*/ 567964 w 1078793"/>
                <a:gd name="connsiteY4" fmla="*/ 1193800 h 1212948"/>
                <a:gd name="connsiteX5" fmla="*/ 188949 w 1078793"/>
                <a:gd name="connsiteY5" fmla="*/ 1162050 h 1212948"/>
                <a:gd name="connsiteX6" fmla="*/ 13530 w 1078793"/>
                <a:gd name="connsiteY6" fmla="*/ 765175 h 1212948"/>
                <a:gd name="connsiteX0" fmla="*/ 13530 w 1078793"/>
                <a:gd name="connsiteY0" fmla="*/ 765175 h 1194176"/>
                <a:gd name="connsiteX1" fmla="*/ 536214 w 1078793"/>
                <a:gd name="connsiteY1" fmla="*/ 0 h 1194176"/>
                <a:gd name="connsiteX2" fmla="*/ 1058898 w 1078793"/>
                <a:gd name="connsiteY2" fmla="*/ 765175 h 1194176"/>
                <a:gd name="connsiteX3" fmla="*/ 944599 w 1078793"/>
                <a:gd name="connsiteY3" fmla="*/ 1174750 h 1194176"/>
                <a:gd name="connsiteX4" fmla="*/ 567964 w 1078793"/>
                <a:gd name="connsiteY4" fmla="*/ 1193800 h 1194176"/>
                <a:gd name="connsiteX5" fmla="*/ 188949 w 1078793"/>
                <a:gd name="connsiteY5" fmla="*/ 1162050 h 1194176"/>
                <a:gd name="connsiteX6" fmla="*/ 13530 w 1078793"/>
                <a:gd name="connsiteY6" fmla="*/ 765175 h 1194176"/>
                <a:gd name="connsiteX0" fmla="*/ 13530 w 1214967"/>
                <a:gd name="connsiteY0" fmla="*/ 774592 h 1203593"/>
                <a:gd name="connsiteX1" fmla="*/ 536214 w 1214967"/>
                <a:gd name="connsiteY1" fmla="*/ 9417 h 1203593"/>
                <a:gd name="connsiteX2" fmla="*/ 1204948 w 1214967"/>
                <a:gd name="connsiteY2" fmla="*/ 399942 h 1203593"/>
                <a:gd name="connsiteX3" fmla="*/ 944599 w 1214967"/>
                <a:gd name="connsiteY3" fmla="*/ 1184167 h 1203593"/>
                <a:gd name="connsiteX4" fmla="*/ 567964 w 1214967"/>
                <a:gd name="connsiteY4" fmla="*/ 1203217 h 1203593"/>
                <a:gd name="connsiteX5" fmla="*/ 188949 w 1214967"/>
                <a:gd name="connsiteY5" fmla="*/ 1171467 h 1203593"/>
                <a:gd name="connsiteX6" fmla="*/ 13530 w 1214967"/>
                <a:gd name="connsiteY6" fmla="*/ 774592 h 1203593"/>
                <a:gd name="connsiteX0" fmla="*/ 13530 w 1206865"/>
                <a:gd name="connsiteY0" fmla="*/ 775319 h 1204320"/>
                <a:gd name="connsiteX1" fmla="*/ 536214 w 1206865"/>
                <a:gd name="connsiteY1" fmla="*/ 10144 h 1204320"/>
                <a:gd name="connsiteX2" fmla="*/ 1046199 w 1206865"/>
                <a:gd name="connsiteY2" fmla="*/ 340345 h 1204320"/>
                <a:gd name="connsiteX3" fmla="*/ 1204948 w 1206865"/>
                <a:gd name="connsiteY3" fmla="*/ 400669 h 1204320"/>
                <a:gd name="connsiteX4" fmla="*/ 944599 w 1206865"/>
                <a:gd name="connsiteY4" fmla="*/ 1184894 h 1204320"/>
                <a:gd name="connsiteX5" fmla="*/ 567964 w 1206865"/>
                <a:gd name="connsiteY5" fmla="*/ 1203944 h 1204320"/>
                <a:gd name="connsiteX6" fmla="*/ 188949 w 1206865"/>
                <a:gd name="connsiteY6" fmla="*/ 1172194 h 1204320"/>
                <a:gd name="connsiteX7" fmla="*/ 13530 w 1206865"/>
                <a:gd name="connsiteY7" fmla="*/ 775319 h 1204320"/>
                <a:gd name="connsiteX0" fmla="*/ 13530 w 1206050"/>
                <a:gd name="connsiteY0" fmla="*/ 766446 h 1195447"/>
                <a:gd name="connsiteX1" fmla="*/ 536214 w 1206050"/>
                <a:gd name="connsiteY1" fmla="*/ 1271 h 1195447"/>
                <a:gd name="connsiteX2" fmla="*/ 779499 w 1206050"/>
                <a:gd name="connsiteY2" fmla="*/ 579122 h 1195447"/>
                <a:gd name="connsiteX3" fmla="*/ 1046199 w 1206050"/>
                <a:gd name="connsiteY3" fmla="*/ 331472 h 1195447"/>
                <a:gd name="connsiteX4" fmla="*/ 1204948 w 1206050"/>
                <a:gd name="connsiteY4" fmla="*/ 391796 h 1195447"/>
                <a:gd name="connsiteX5" fmla="*/ 944599 w 1206050"/>
                <a:gd name="connsiteY5" fmla="*/ 1176021 h 1195447"/>
                <a:gd name="connsiteX6" fmla="*/ 567964 w 1206050"/>
                <a:gd name="connsiteY6" fmla="*/ 1195071 h 1195447"/>
                <a:gd name="connsiteX7" fmla="*/ 188949 w 1206050"/>
                <a:gd name="connsiteY7" fmla="*/ 1163321 h 1195447"/>
                <a:gd name="connsiteX8" fmla="*/ 13530 w 1206050"/>
                <a:gd name="connsiteY8" fmla="*/ 766446 h 1195447"/>
                <a:gd name="connsiteX0" fmla="*/ 13530 w 1206050"/>
                <a:gd name="connsiteY0" fmla="*/ 766866 h 1195867"/>
                <a:gd name="connsiteX1" fmla="*/ 536214 w 1206050"/>
                <a:gd name="connsiteY1" fmla="*/ 1691 h 1195867"/>
                <a:gd name="connsiteX2" fmla="*/ 862049 w 1206050"/>
                <a:gd name="connsiteY2" fmla="*/ 554142 h 1195867"/>
                <a:gd name="connsiteX3" fmla="*/ 1046199 w 1206050"/>
                <a:gd name="connsiteY3" fmla="*/ 331892 h 1195867"/>
                <a:gd name="connsiteX4" fmla="*/ 1204948 w 1206050"/>
                <a:gd name="connsiteY4" fmla="*/ 392216 h 1195867"/>
                <a:gd name="connsiteX5" fmla="*/ 944599 w 1206050"/>
                <a:gd name="connsiteY5" fmla="*/ 1176441 h 1195867"/>
                <a:gd name="connsiteX6" fmla="*/ 567964 w 1206050"/>
                <a:gd name="connsiteY6" fmla="*/ 1195491 h 1195867"/>
                <a:gd name="connsiteX7" fmla="*/ 188949 w 1206050"/>
                <a:gd name="connsiteY7" fmla="*/ 1163741 h 1195867"/>
                <a:gd name="connsiteX8" fmla="*/ 13530 w 1206050"/>
                <a:gd name="connsiteY8" fmla="*/ 766866 h 1195867"/>
                <a:gd name="connsiteX0" fmla="*/ 13530 w 1206620"/>
                <a:gd name="connsiteY0" fmla="*/ 766866 h 1195867"/>
                <a:gd name="connsiteX1" fmla="*/ 536214 w 1206620"/>
                <a:gd name="connsiteY1" fmla="*/ 1691 h 1195867"/>
                <a:gd name="connsiteX2" fmla="*/ 862049 w 1206620"/>
                <a:gd name="connsiteY2" fmla="*/ 554142 h 1195867"/>
                <a:gd name="connsiteX3" fmla="*/ 1090649 w 1206620"/>
                <a:gd name="connsiteY3" fmla="*/ 331892 h 1195867"/>
                <a:gd name="connsiteX4" fmla="*/ 1204948 w 1206620"/>
                <a:gd name="connsiteY4" fmla="*/ 392216 h 1195867"/>
                <a:gd name="connsiteX5" fmla="*/ 944599 w 1206620"/>
                <a:gd name="connsiteY5" fmla="*/ 1176441 h 1195867"/>
                <a:gd name="connsiteX6" fmla="*/ 567964 w 1206620"/>
                <a:gd name="connsiteY6" fmla="*/ 1195491 h 1195867"/>
                <a:gd name="connsiteX7" fmla="*/ 188949 w 1206620"/>
                <a:gd name="connsiteY7" fmla="*/ 1163741 h 1195867"/>
                <a:gd name="connsiteX8" fmla="*/ 13530 w 1206620"/>
                <a:gd name="connsiteY8" fmla="*/ 766866 h 1195867"/>
                <a:gd name="connsiteX0" fmla="*/ 13530 w 1206752"/>
                <a:gd name="connsiteY0" fmla="*/ 766866 h 1195867"/>
                <a:gd name="connsiteX1" fmla="*/ 536214 w 1206752"/>
                <a:gd name="connsiteY1" fmla="*/ 1691 h 1195867"/>
                <a:gd name="connsiteX2" fmla="*/ 862049 w 1206752"/>
                <a:gd name="connsiteY2" fmla="*/ 554142 h 1195867"/>
                <a:gd name="connsiteX3" fmla="*/ 1096999 w 1206752"/>
                <a:gd name="connsiteY3" fmla="*/ 338242 h 1195867"/>
                <a:gd name="connsiteX4" fmla="*/ 1204948 w 1206752"/>
                <a:gd name="connsiteY4" fmla="*/ 392216 h 1195867"/>
                <a:gd name="connsiteX5" fmla="*/ 944599 w 1206752"/>
                <a:gd name="connsiteY5" fmla="*/ 1176441 h 1195867"/>
                <a:gd name="connsiteX6" fmla="*/ 567964 w 1206752"/>
                <a:gd name="connsiteY6" fmla="*/ 1195491 h 1195867"/>
                <a:gd name="connsiteX7" fmla="*/ 188949 w 1206752"/>
                <a:gd name="connsiteY7" fmla="*/ 1163741 h 1195867"/>
                <a:gd name="connsiteX8" fmla="*/ 13530 w 1206752"/>
                <a:gd name="connsiteY8" fmla="*/ 766866 h 1195867"/>
                <a:gd name="connsiteX0" fmla="*/ 13530 w 1206752"/>
                <a:gd name="connsiteY0" fmla="*/ 769216 h 1198217"/>
                <a:gd name="connsiteX1" fmla="*/ 536214 w 1206752"/>
                <a:gd name="connsiteY1" fmla="*/ 4041 h 1198217"/>
                <a:gd name="connsiteX2" fmla="*/ 919199 w 1206752"/>
                <a:gd name="connsiteY2" fmla="*/ 461242 h 1198217"/>
                <a:gd name="connsiteX3" fmla="*/ 1096999 w 1206752"/>
                <a:gd name="connsiteY3" fmla="*/ 340592 h 1198217"/>
                <a:gd name="connsiteX4" fmla="*/ 1204948 w 1206752"/>
                <a:gd name="connsiteY4" fmla="*/ 394566 h 1198217"/>
                <a:gd name="connsiteX5" fmla="*/ 944599 w 1206752"/>
                <a:gd name="connsiteY5" fmla="*/ 1178791 h 1198217"/>
                <a:gd name="connsiteX6" fmla="*/ 567964 w 1206752"/>
                <a:gd name="connsiteY6" fmla="*/ 1197841 h 1198217"/>
                <a:gd name="connsiteX7" fmla="*/ 188949 w 1206752"/>
                <a:gd name="connsiteY7" fmla="*/ 1166091 h 1198217"/>
                <a:gd name="connsiteX8" fmla="*/ 13530 w 1206752"/>
                <a:gd name="connsiteY8" fmla="*/ 769216 h 1198217"/>
                <a:gd name="connsiteX0" fmla="*/ 13530 w 1206752"/>
                <a:gd name="connsiteY0" fmla="*/ 797143 h 1226144"/>
                <a:gd name="connsiteX1" fmla="*/ 536214 w 1206752"/>
                <a:gd name="connsiteY1" fmla="*/ 31968 h 1226144"/>
                <a:gd name="connsiteX2" fmla="*/ 842999 w 1206752"/>
                <a:gd name="connsiteY2" fmla="*/ 178019 h 1226144"/>
                <a:gd name="connsiteX3" fmla="*/ 919199 w 1206752"/>
                <a:gd name="connsiteY3" fmla="*/ 489169 h 1226144"/>
                <a:gd name="connsiteX4" fmla="*/ 1096999 w 1206752"/>
                <a:gd name="connsiteY4" fmla="*/ 368519 h 1226144"/>
                <a:gd name="connsiteX5" fmla="*/ 1204948 w 1206752"/>
                <a:gd name="connsiteY5" fmla="*/ 422493 h 1226144"/>
                <a:gd name="connsiteX6" fmla="*/ 944599 w 1206752"/>
                <a:gd name="connsiteY6" fmla="*/ 1206718 h 1226144"/>
                <a:gd name="connsiteX7" fmla="*/ 567964 w 1206752"/>
                <a:gd name="connsiteY7" fmla="*/ 1225768 h 1226144"/>
                <a:gd name="connsiteX8" fmla="*/ 188949 w 1206752"/>
                <a:gd name="connsiteY8" fmla="*/ 1194018 h 1226144"/>
                <a:gd name="connsiteX9" fmla="*/ 13530 w 1206752"/>
                <a:gd name="connsiteY9" fmla="*/ 797143 h 1226144"/>
                <a:gd name="connsiteX0" fmla="*/ 1140 w 1194362"/>
                <a:gd name="connsiteY0" fmla="*/ 765436 h 1194437"/>
                <a:gd name="connsiteX1" fmla="*/ 252759 w 1194362"/>
                <a:gd name="connsiteY1" fmla="*/ 133612 h 1194437"/>
                <a:gd name="connsiteX2" fmla="*/ 523824 w 1194362"/>
                <a:gd name="connsiteY2" fmla="*/ 261 h 1194437"/>
                <a:gd name="connsiteX3" fmla="*/ 830609 w 1194362"/>
                <a:gd name="connsiteY3" fmla="*/ 146312 h 1194437"/>
                <a:gd name="connsiteX4" fmla="*/ 906809 w 1194362"/>
                <a:gd name="connsiteY4" fmla="*/ 457462 h 1194437"/>
                <a:gd name="connsiteX5" fmla="*/ 1084609 w 1194362"/>
                <a:gd name="connsiteY5" fmla="*/ 336812 h 1194437"/>
                <a:gd name="connsiteX6" fmla="*/ 1192558 w 1194362"/>
                <a:gd name="connsiteY6" fmla="*/ 390786 h 1194437"/>
                <a:gd name="connsiteX7" fmla="*/ 932209 w 1194362"/>
                <a:gd name="connsiteY7" fmla="*/ 1175011 h 1194437"/>
                <a:gd name="connsiteX8" fmla="*/ 555574 w 1194362"/>
                <a:gd name="connsiteY8" fmla="*/ 1194061 h 1194437"/>
                <a:gd name="connsiteX9" fmla="*/ 176559 w 1194362"/>
                <a:gd name="connsiteY9" fmla="*/ 1162311 h 1194437"/>
                <a:gd name="connsiteX10" fmla="*/ 1140 w 1194362"/>
                <a:gd name="connsiteY10" fmla="*/ 765436 h 1194437"/>
                <a:gd name="connsiteX0" fmla="*/ 50360 w 1059432"/>
                <a:gd name="connsiteY0" fmla="*/ 714636 h 1194437"/>
                <a:gd name="connsiteX1" fmla="*/ 117829 w 1059432"/>
                <a:gd name="connsiteY1" fmla="*/ 133612 h 1194437"/>
                <a:gd name="connsiteX2" fmla="*/ 388894 w 1059432"/>
                <a:gd name="connsiteY2" fmla="*/ 261 h 1194437"/>
                <a:gd name="connsiteX3" fmla="*/ 695679 w 1059432"/>
                <a:gd name="connsiteY3" fmla="*/ 146312 h 1194437"/>
                <a:gd name="connsiteX4" fmla="*/ 771879 w 1059432"/>
                <a:gd name="connsiteY4" fmla="*/ 457462 h 1194437"/>
                <a:gd name="connsiteX5" fmla="*/ 949679 w 1059432"/>
                <a:gd name="connsiteY5" fmla="*/ 336812 h 1194437"/>
                <a:gd name="connsiteX6" fmla="*/ 1057628 w 1059432"/>
                <a:gd name="connsiteY6" fmla="*/ 390786 h 1194437"/>
                <a:gd name="connsiteX7" fmla="*/ 797279 w 1059432"/>
                <a:gd name="connsiteY7" fmla="*/ 1175011 h 1194437"/>
                <a:gd name="connsiteX8" fmla="*/ 420644 w 1059432"/>
                <a:gd name="connsiteY8" fmla="*/ 1194061 h 1194437"/>
                <a:gd name="connsiteX9" fmla="*/ 41629 w 1059432"/>
                <a:gd name="connsiteY9" fmla="*/ 1162311 h 1194437"/>
                <a:gd name="connsiteX10" fmla="*/ 50360 w 1059432"/>
                <a:gd name="connsiteY10" fmla="*/ 714636 h 1194437"/>
                <a:gd name="connsiteX0" fmla="*/ 27196 w 1036268"/>
                <a:gd name="connsiteY0" fmla="*/ 714636 h 1195889"/>
                <a:gd name="connsiteX1" fmla="*/ 94665 w 1036268"/>
                <a:gd name="connsiteY1" fmla="*/ 133612 h 1195889"/>
                <a:gd name="connsiteX2" fmla="*/ 365730 w 1036268"/>
                <a:gd name="connsiteY2" fmla="*/ 261 h 1195889"/>
                <a:gd name="connsiteX3" fmla="*/ 672515 w 1036268"/>
                <a:gd name="connsiteY3" fmla="*/ 146312 h 1195889"/>
                <a:gd name="connsiteX4" fmla="*/ 748715 w 1036268"/>
                <a:gd name="connsiteY4" fmla="*/ 457462 h 1195889"/>
                <a:gd name="connsiteX5" fmla="*/ 926515 w 1036268"/>
                <a:gd name="connsiteY5" fmla="*/ 336812 h 1195889"/>
                <a:gd name="connsiteX6" fmla="*/ 1034464 w 1036268"/>
                <a:gd name="connsiteY6" fmla="*/ 390786 h 1195889"/>
                <a:gd name="connsiteX7" fmla="*/ 774115 w 1036268"/>
                <a:gd name="connsiteY7" fmla="*/ 1175011 h 1195889"/>
                <a:gd name="connsiteX8" fmla="*/ 397480 w 1036268"/>
                <a:gd name="connsiteY8" fmla="*/ 1194061 h 1195889"/>
                <a:gd name="connsiteX9" fmla="*/ 50215 w 1036268"/>
                <a:gd name="connsiteY9" fmla="*/ 1136911 h 1195889"/>
                <a:gd name="connsiteX10" fmla="*/ 27196 w 1036268"/>
                <a:gd name="connsiteY10" fmla="*/ 714636 h 1195889"/>
                <a:gd name="connsiteX0" fmla="*/ 27196 w 1036268"/>
                <a:gd name="connsiteY0" fmla="*/ 714636 h 1195889"/>
                <a:gd name="connsiteX1" fmla="*/ 94665 w 1036268"/>
                <a:gd name="connsiteY1" fmla="*/ 133612 h 1195889"/>
                <a:gd name="connsiteX2" fmla="*/ 365730 w 1036268"/>
                <a:gd name="connsiteY2" fmla="*/ 261 h 1195889"/>
                <a:gd name="connsiteX3" fmla="*/ 672515 w 1036268"/>
                <a:gd name="connsiteY3" fmla="*/ 146312 h 1195889"/>
                <a:gd name="connsiteX4" fmla="*/ 748715 w 1036268"/>
                <a:gd name="connsiteY4" fmla="*/ 457462 h 1195889"/>
                <a:gd name="connsiteX5" fmla="*/ 926515 w 1036268"/>
                <a:gd name="connsiteY5" fmla="*/ 336812 h 1195889"/>
                <a:gd name="connsiteX6" fmla="*/ 1034464 w 1036268"/>
                <a:gd name="connsiteY6" fmla="*/ 390786 h 1195889"/>
                <a:gd name="connsiteX7" fmla="*/ 774115 w 1036268"/>
                <a:gd name="connsiteY7" fmla="*/ 1175011 h 1195889"/>
                <a:gd name="connsiteX8" fmla="*/ 397480 w 1036268"/>
                <a:gd name="connsiteY8" fmla="*/ 1194061 h 1195889"/>
                <a:gd name="connsiteX9" fmla="*/ 50215 w 1036268"/>
                <a:gd name="connsiteY9" fmla="*/ 1136911 h 1195889"/>
                <a:gd name="connsiteX10" fmla="*/ 27196 w 1036268"/>
                <a:gd name="connsiteY10" fmla="*/ 714636 h 1195889"/>
                <a:gd name="connsiteX0" fmla="*/ 3766 w 1012838"/>
                <a:gd name="connsiteY0" fmla="*/ 714636 h 1195889"/>
                <a:gd name="connsiteX1" fmla="*/ 71235 w 1012838"/>
                <a:gd name="connsiteY1" fmla="*/ 133612 h 1195889"/>
                <a:gd name="connsiteX2" fmla="*/ 342300 w 1012838"/>
                <a:gd name="connsiteY2" fmla="*/ 261 h 1195889"/>
                <a:gd name="connsiteX3" fmla="*/ 649085 w 1012838"/>
                <a:gd name="connsiteY3" fmla="*/ 146312 h 1195889"/>
                <a:gd name="connsiteX4" fmla="*/ 725285 w 1012838"/>
                <a:gd name="connsiteY4" fmla="*/ 457462 h 1195889"/>
                <a:gd name="connsiteX5" fmla="*/ 903085 w 1012838"/>
                <a:gd name="connsiteY5" fmla="*/ 336812 h 1195889"/>
                <a:gd name="connsiteX6" fmla="*/ 1011034 w 1012838"/>
                <a:gd name="connsiteY6" fmla="*/ 390786 h 1195889"/>
                <a:gd name="connsiteX7" fmla="*/ 750685 w 1012838"/>
                <a:gd name="connsiteY7" fmla="*/ 1175011 h 1195889"/>
                <a:gd name="connsiteX8" fmla="*/ 374050 w 1012838"/>
                <a:gd name="connsiteY8" fmla="*/ 1194061 h 1195889"/>
                <a:gd name="connsiteX9" fmla="*/ 26785 w 1012838"/>
                <a:gd name="connsiteY9" fmla="*/ 1136911 h 1195889"/>
                <a:gd name="connsiteX10" fmla="*/ 3766 w 1012838"/>
                <a:gd name="connsiteY10" fmla="*/ 714636 h 1195889"/>
                <a:gd name="connsiteX0" fmla="*/ 929 w 1010001"/>
                <a:gd name="connsiteY0" fmla="*/ 714636 h 1195889"/>
                <a:gd name="connsiteX1" fmla="*/ 68398 w 1010001"/>
                <a:gd name="connsiteY1" fmla="*/ 133612 h 1195889"/>
                <a:gd name="connsiteX2" fmla="*/ 339463 w 1010001"/>
                <a:gd name="connsiteY2" fmla="*/ 261 h 1195889"/>
                <a:gd name="connsiteX3" fmla="*/ 646248 w 1010001"/>
                <a:gd name="connsiteY3" fmla="*/ 146312 h 1195889"/>
                <a:gd name="connsiteX4" fmla="*/ 722448 w 1010001"/>
                <a:gd name="connsiteY4" fmla="*/ 457462 h 1195889"/>
                <a:gd name="connsiteX5" fmla="*/ 900248 w 1010001"/>
                <a:gd name="connsiteY5" fmla="*/ 336812 h 1195889"/>
                <a:gd name="connsiteX6" fmla="*/ 1008197 w 1010001"/>
                <a:gd name="connsiteY6" fmla="*/ 390786 h 1195889"/>
                <a:gd name="connsiteX7" fmla="*/ 747848 w 1010001"/>
                <a:gd name="connsiteY7" fmla="*/ 1175011 h 1195889"/>
                <a:gd name="connsiteX8" fmla="*/ 371213 w 1010001"/>
                <a:gd name="connsiteY8" fmla="*/ 1194061 h 1195889"/>
                <a:gd name="connsiteX9" fmla="*/ 23948 w 1010001"/>
                <a:gd name="connsiteY9" fmla="*/ 1136911 h 1195889"/>
                <a:gd name="connsiteX10" fmla="*/ 929 w 1010001"/>
                <a:gd name="connsiteY10" fmla="*/ 714636 h 1195889"/>
                <a:gd name="connsiteX0" fmla="*/ 2015 w 1011087"/>
                <a:gd name="connsiteY0" fmla="*/ 714636 h 1195889"/>
                <a:gd name="connsiteX1" fmla="*/ 69484 w 1011087"/>
                <a:gd name="connsiteY1" fmla="*/ 133612 h 1195889"/>
                <a:gd name="connsiteX2" fmla="*/ 340549 w 1011087"/>
                <a:gd name="connsiteY2" fmla="*/ 261 h 1195889"/>
                <a:gd name="connsiteX3" fmla="*/ 647334 w 1011087"/>
                <a:gd name="connsiteY3" fmla="*/ 146312 h 1195889"/>
                <a:gd name="connsiteX4" fmla="*/ 723534 w 1011087"/>
                <a:gd name="connsiteY4" fmla="*/ 457462 h 1195889"/>
                <a:gd name="connsiteX5" fmla="*/ 901334 w 1011087"/>
                <a:gd name="connsiteY5" fmla="*/ 336812 h 1195889"/>
                <a:gd name="connsiteX6" fmla="*/ 1009283 w 1011087"/>
                <a:gd name="connsiteY6" fmla="*/ 390786 h 1195889"/>
                <a:gd name="connsiteX7" fmla="*/ 748934 w 1011087"/>
                <a:gd name="connsiteY7" fmla="*/ 1175011 h 1195889"/>
                <a:gd name="connsiteX8" fmla="*/ 372299 w 1011087"/>
                <a:gd name="connsiteY8" fmla="*/ 1194061 h 1195889"/>
                <a:gd name="connsiteX9" fmla="*/ 25034 w 1011087"/>
                <a:gd name="connsiteY9" fmla="*/ 1136911 h 1195889"/>
                <a:gd name="connsiteX10" fmla="*/ 2015 w 1011087"/>
                <a:gd name="connsiteY10" fmla="*/ 714636 h 1195889"/>
                <a:gd name="connsiteX0" fmla="*/ 32651 w 1041723"/>
                <a:gd name="connsiteY0" fmla="*/ 714636 h 1194089"/>
                <a:gd name="connsiteX1" fmla="*/ 100120 w 1041723"/>
                <a:gd name="connsiteY1" fmla="*/ 133612 h 1194089"/>
                <a:gd name="connsiteX2" fmla="*/ 371185 w 1041723"/>
                <a:gd name="connsiteY2" fmla="*/ 261 h 1194089"/>
                <a:gd name="connsiteX3" fmla="*/ 677970 w 1041723"/>
                <a:gd name="connsiteY3" fmla="*/ 146312 h 1194089"/>
                <a:gd name="connsiteX4" fmla="*/ 754170 w 1041723"/>
                <a:gd name="connsiteY4" fmla="*/ 457462 h 1194089"/>
                <a:gd name="connsiteX5" fmla="*/ 931970 w 1041723"/>
                <a:gd name="connsiteY5" fmla="*/ 336812 h 1194089"/>
                <a:gd name="connsiteX6" fmla="*/ 1039919 w 1041723"/>
                <a:gd name="connsiteY6" fmla="*/ 390786 h 1194089"/>
                <a:gd name="connsiteX7" fmla="*/ 779570 w 1041723"/>
                <a:gd name="connsiteY7" fmla="*/ 1175011 h 1194089"/>
                <a:gd name="connsiteX8" fmla="*/ 402935 w 1041723"/>
                <a:gd name="connsiteY8" fmla="*/ 1194061 h 1194089"/>
                <a:gd name="connsiteX9" fmla="*/ 4870 w 1041723"/>
                <a:gd name="connsiteY9" fmla="*/ 1175011 h 1194089"/>
                <a:gd name="connsiteX10" fmla="*/ 32651 w 1041723"/>
                <a:gd name="connsiteY10" fmla="*/ 714636 h 1194089"/>
                <a:gd name="connsiteX0" fmla="*/ 5198 w 1014270"/>
                <a:gd name="connsiteY0" fmla="*/ 714636 h 1196005"/>
                <a:gd name="connsiteX1" fmla="*/ 72667 w 1014270"/>
                <a:gd name="connsiteY1" fmla="*/ 133612 h 1196005"/>
                <a:gd name="connsiteX2" fmla="*/ 343732 w 1014270"/>
                <a:gd name="connsiteY2" fmla="*/ 261 h 1196005"/>
                <a:gd name="connsiteX3" fmla="*/ 650517 w 1014270"/>
                <a:gd name="connsiteY3" fmla="*/ 146312 h 1196005"/>
                <a:gd name="connsiteX4" fmla="*/ 726717 w 1014270"/>
                <a:gd name="connsiteY4" fmla="*/ 457462 h 1196005"/>
                <a:gd name="connsiteX5" fmla="*/ 904517 w 1014270"/>
                <a:gd name="connsiteY5" fmla="*/ 336812 h 1196005"/>
                <a:gd name="connsiteX6" fmla="*/ 1012466 w 1014270"/>
                <a:gd name="connsiteY6" fmla="*/ 390786 h 1196005"/>
                <a:gd name="connsiteX7" fmla="*/ 752117 w 1014270"/>
                <a:gd name="connsiteY7" fmla="*/ 1175011 h 1196005"/>
                <a:gd name="connsiteX8" fmla="*/ 375482 w 1014270"/>
                <a:gd name="connsiteY8" fmla="*/ 1194061 h 1196005"/>
                <a:gd name="connsiteX9" fmla="*/ 15517 w 1014270"/>
                <a:gd name="connsiteY9" fmla="*/ 1181361 h 1196005"/>
                <a:gd name="connsiteX10" fmla="*/ 5198 w 1014270"/>
                <a:gd name="connsiteY10" fmla="*/ 714636 h 1196005"/>
                <a:gd name="connsiteX0" fmla="*/ 14521 w 1023593"/>
                <a:gd name="connsiteY0" fmla="*/ 714636 h 1196005"/>
                <a:gd name="connsiteX1" fmla="*/ 81990 w 1023593"/>
                <a:gd name="connsiteY1" fmla="*/ 133612 h 1196005"/>
                <a:gd name="connsiteX2" fmla="*/ 353055 w 1023593"/>
                <a:gd name="connsiteY2" fmla="*/ 261 h 1196005"/>
                <a:gd name="connsiteX3" fmla="*/ 659840 w 1023593"/>
                <a:gd name="connsiteY3" fmla="*/ 146312 h 1196005"/>
                <a:gd name="connsiteX4" fmla="*/ 736040 w 1023593"/>
                <a:gd name="connsiteY4" fmla="*/ 457462 h 1196005"/>
                <a:gd name="connsiteX5" fmla="*/ 913840 w 1023593"/>
                <a:gd name="connsiteY5" fmla="*/ 336812 h 1196005"/>
                <a:gd name="connsiteX6" fmla="*/ 1021789 w 1023593"/>
                <a:gd name="connsiteY6" fmla="*/ 390786 h 1196005"/>
                <a:gd name="connsiteX7" fmla="*/ 761440 w 1023593"/>
                <a:gd name="connsiteY7" fmla="*/ 1175011 h 1196005"/>
                <a:gd name="connsiteX8" fmla="*/ 384805 w 1023593"/>
                <a:gd name="connsiteY8" fmla="*/ 1194061 h 1196005"/>
                <a:gd name="connsiteX9" fmla="*/ 24840 w 1023593"/>
                <a:gd name="connsiteY9" fmla="*/ 1181361 h 1196005"/>
                <a:gd name="connsiteX10" fmla="*/ 14521 w 1023593"/>
                <a:gd name="connsiteY10" fmla="*/ 714636 h 1196005"/>
                <a:gd name="connsiteX0" fmla="*/ 14521 w 1023593"/>
                <a:gd name="connsiteY0" fmla="*/ 714636 h 1196005"/>
                <a:gd name="connsiteX1" fmla="*/ 81990 w 1023593"/>
                <a:gd name="connsiteY1" fmla="*/ 133612 h 1196005"/>
                <a:gd name="connsiteX2" fmla="*/ 353055 w 1023593"/>
                <a:gd name="connsiteY2" fmla="*/ 261 h 1196005"/>
                <a:gd name="connsiteX3" fmla="*/ 659840 w 1023593"/>
                <a:gd name="connsiteY3" fmla="*/ 146312 h 1196005"/>
                <a:gd name="connsiteX4" fmla="*/ 736040 w 1023593"/>
                <a:gd name="connsiteY4" fmla="*/ 457462 h 1196005"/>
                <a:gd name="connsiteX5" fmla="*/ 913840 w 1023593"/>
                <a:gd name="connsiteY5" fmla="*/ 336812 h 1196005"/>
                <a:gd name="connsiteX6" fmla="*/ 1021789 w 1023593"/>
                <a:gd name="connsiteY6" fmla="*/ 390786 h 1196005"/>
                <a:gd name="connsiteX7" fmla="*/ 761440 w 1023593"/>
                <a:gd name="connsiteY7" fmla="*/ 1175011 h 1196005"/>
                <a:gd name="connsiteX8" fmla="*/ 384805 w 1023593"/>
                <a:gd name="connsiteY8" fmla="*/ 1194061 h 1196005"/>
                <a:gd name="connsiteX9" fmla="*/ 24840 w 1023593"/>
                <a:gd name="connsiteY9" fmla="*/ 1181361 h 1196005"/>
                <a:gd name="connsiteX10" fmla="*/ 14521 w 1023593"/>
                <a:gd name="connsiteY10" fmla="*/ 714636 h 1196005"/>
                <a:gd name="connsiteX0" fmla="*/ 14521 w 1023593"/>
                <a:gd name="connsiteY0" fmla="*/ 714636 h 1196005"/>
                <a:gd name="connsiteX1" fmla="*/ 81990 w 1023593"/>
                <a:gd name="connsiteY1" fmla="*/ 133612 h 1196005"/>
                <a:gd name="connsiteX2" fmla="*/ 353055 w 1023593"/>
                <a:gd name="connsiteY2" fmla="*/ 261 h 1196005"/>
                <a:gd name="connsiteX3" fmla="*/ 659840 w 1023593"/>
                <a:gd name="connsiteY3" fmla="*/ 146312 h 1196005"/>
                <a:gd name="connsiteX4" fmla="*/ 736040 w 1023593"/>
                <a:gd name="connsiteY4" fmla="*/ 457462 h 1196005"/>
                <a:gd name="connsiteX5" fmla="*/ 913840 w 1023593"/>
                <a:gd name="connsiteY5" fmla="*/ 336812 h 1196005"/>
                <a:gd name="connsiteX6" fmla="*/ 1021789 w 1023593"/>
                <a:gd name="connsiteY6" fmla="*/ 390786 h 1196005"/>
                <a:gd name="connsiteX7" fmla="*/ 761440 w 1023593"/>
                <a:gd name="connsiteY7" fmla="*/ 1175011 h 1196005"/>
                <a:gd name="connsiteX8" fmla="*/ 384805 w 1023593"/>
                <a:gd name="connsiteY8" fmla="*/ 1194061 h 1196005"/>
                <a:gd name="connsiteX9" fmla="*/ 24840 w 1023593"/>
                <a:gd name="connsiteY9" fmla="*/ 1181361 h 1196005"/>
                <a:gd name="connsiteX10" fmla="*/ 14521 w 1023593"/>
                <a:gd name="connsiteY10" fmla="*/ 714636 h 1196005"/>
                <a:gd name="connsiteX0" fmla="*/ 14521 w 1024356"/>
                <a:gd name="connsiteY0" fmla="*/ 714636 h 1196005"/>
                <a:gd name="connsiteX1" fmla="*/ 81990 w 1024356"/>
                <a:gd name="connsiteY1" fmla="*/ 133612 h 1196005"/>
                <a:gd name="connsiteX2" fmla="*/ 353055 w 1024356"/>
                <a:gd name="connsiteY2" fmla="*/ 261 h 1196005"/>
                <a:gd name="connsiteX3" fmla="*/ 659840 w 1024356"/>
                <a:gd name="connsiteY3" fmla="*/ 146312 h 1196005"/>
                <a:gd name="connsiteX4" fmla="*/ 736040 w 1024356"/>
                <a:gd name="connsiteY4" fmla="*/ 457462 h 1196005"/>
                <a:gd name="connsiteX5" fmla="*/ 913840 w 1024356"/>
                <a:gd name="connsiteY5" fmla="*/ 336812 h 1196005"/>
                <a:gd name="connsiteX6" fmla="*/ 1021789 w 1024356"/>
                <a:gd name="connsiteY6" fmla="*/ 390786 h 1196005"/>
                <a:gd name="connsiteX7" fmla="*/ 761440 w 1024356"/>
                <a:gd name="connsiteY7" fmla="*/ 1175011 h 1196005"/>
                <a:gd name="connsiteX8" fmla="*/ 384805 w 1024356"/>
                <a:gd name="connsiteY8" fmla="*/ 1194061 h 1196005"/>
                <a:gd name="connsiteX9" fmla="*/ 24840 w 1024356"/>
                <a:gd name="connsiteY9" fmla="*/ 1181361 h 1196005"/>
                <a:gd name="connsiteX10" fmla="*/ 14521 w 1024356"/>
                <a:gd name="connsiteY10" fmla="*/ 714636 h 1196005"/>
                <a:gd name="connsiteX0" fmla="*/ 14521 w 1023724"/>
                <a:gd name="connsiteY0" fmla="*/ 714636 h 1196005"/>
                <a:gd name="connsiteX1" fmla="*/ 81990 w 1023724"/>
                <a:gd name="connsiteY1" fmla="*/ 133612 h 1196005"/>
                <a:gd name="connsiteX2" fmla="*/ 353055 w 1023724"/>
                <a:gd name="connsiteY2" fmla="*/ 261 h 1196005"/>
                <a:gd name="connsiteX3" fmla="*/ 659840 w 1023724"/>
                <a:gd name="connsiteY3" fmla="*/ 146312 h 1196005"/>
                <a:gd name="connsiteX4" fmla="*/ 736040 w 1023724"/>
                <a:gd name="connsiteY4" fmla="*/ 457462 h 1196005"/>
                <a:gd name="connsiteX5" fmla="*/ 894790 w 1023724"/>
                <a:gd name="connsiteY5" fmla="*/ 324112 h 1196005"/>
                <a:gd name="connsiteX6" fmla="*/ 1021789 w 1023724"/>
                <a:gd name="connsiteY6" fmla="*/ 390786 h 1196005"/>
                <a:gd name="connsiteX7" fmla="*/ 761440 w 1023724"/>
                <a:gd name="connsiteY7" fmla="*/ 1175011 h 1196005"/>
                <a:gd name="connsiteX8" fmla="*/ 384805 w 1023724"/>
                <a:gd name="connsiteY8" fmla="*/ 1194061 h 1196005"/>
                <a:gd name="connsiteX9" fmla="*/ 24840 w 1023724"/>
                <a:gd name="connsiteY9" fmla="*/ 1181361 h 1196005"/>
                <a:gd name="connsiteX10" fmla="*/ 14521 w 1023724"/>
                <a:gd name="connsiteY10" fmla="*/ 714636 h 1196005"/>
                <a:gd name="connsiteX0" fmla="*/ 14521 w 1021789"/>
                <a:gd name="connsiteY0" fmla="*/ 714636 h 1196005"/>
                <a:gd name="connsiteX1" fmla="*/ 81990 w 1021789"/>
                <a:gd name="connsiteY1" fmla="*/ 133612 h 1196005"/>
                <a:gd name="connsiteX2" fmla="*/ 353055 w 1021789"/>
                <a:gd name="connsiteY2" fmla="*/ 261 h 1196005"/>
                <a:gd name="connsiteX3" fmla="*/ 659840 w 1021789"/>
                <a:gd name="connsiteY3" fmla="*/ 146312 h 1196005"/>
                <a:gd name="connsiteX4" fmla="*/ 736040 w 1021789"/>
                <a:gd name="connsiteY4" fmla="*/ 457462 h 1196005"/>
                <a:gd name="connsiteX5" fmla="*/ 894790 w 1021789"/>
                <a:gd name="connsiteY5" fmla="*/ 324112 h 1196005"/>
                <a:gd name="connsiteX6" fmla="*/ 1021789 w 1021789"/>
                <a:gd name="connsiteY6" fmla="*/ 390786 h 1196005"/>
                <a:gd name="connsiteX7" fmla="*/ 761440 w 1021789"/>
                <a:gd name="connsiteY7" fmla="*/ 1175011 h 1196005"/>
                <a:gd name="connsiteX8" fmla="*/ 384805 w 1021789"/>
                <a:gd name="connsiteY8" fmla="*/ 1194061 h 1196005"/>
                <a:gd name="connsiteX9" fmla="*/ 24840 w 1021789"/>
                <a:gd name="connsiteY9" fmla="*/ 1181361 h 1196005"/>
                <a:gd name="connsiteX10" fmla="*/ 14521 w 1021789"/>
                <a:gd name="connsiteY10" fmla="*/ 714636 h 1196005"/>
                <a:gd name="connsiteX0" fmla="*/ 14521 w 1021789"/>
                <a:gd name="connsiteY0" fmla="*/ 714636 h 1196005"/>
                <a:gd name="connsiteX1" fmla="*/ 81990 w 1021789"/>
                <a:gd name="connsiteY1" fmla="*/ 133612 h 1196005"/>
                <a:gd name="connsiteX2" fmla="*/ 353055 w 1021789"/>
                <a:gd name="connsiteY2" fmla="*/ 261 h 1196005"/>
                <a:gd name="connsiteX3" fmla="*/ 659840 w 1021789"/>
                <a:gd name="connsiteY3" fmla="*/ 146312 h 1196005"/>
                <a:gd name="connsiteX4" fmla="*/ 736040 w 1021789"/>
                <a:gd name="connsiteY4" fmla="*/ 457462 h 1196005"/>
                <a:gd name="connsiteX5" fmla="*/ 894790 w 1021789"/>
                <a:gd name="connsiteY5" fmla="*/ 324112 h 1196005"/>
                <a:gd name="connsiteX6" fmla="*/ 1021789 w 1021789"/>
                <a:gd name="connsiteY6" fmla="*/ 390786 h 1196005"/>
                <a:gd name="connsiteX7" fmla="*/ 761440 w 1021789"/>
                <a:gd name="connsiteY7" fmla="*/ 1175011 h 1196005"/>
                <a:gd name="connsiteX8" fmla="*/ 384805 w 1021789"/>
                <a:gd name="connsiteY8" fmla="*/ 1194061 h 1196005"/>
                <a:gd name="connsiteX9" fmla="*/ 24840 w 1021789"/>
                <a:gd name="connsiteY9" fmla="*/ 1181361 h 1196005"/>
                <a:gd name="connsiteX10" fmla="*/ 14521 w 1021789"/>
                <a:gd name="connsiteY10" fmla="*/ 714636 h 1196005"/>
                <a:gd name="connsiteX0" fmla="*/ 14521 w 1040839"/>
                <a:gd name="connsiteY0" fmla="*/ 714636 h 1196005"/>
                <a:gd name="connsiteX1" fmla="*/ 81990 w 1040839"/>
                <a:gd name="connsiteY1" fmla="*/ 133612 h 1196005"/>
                <a:gd name="connsiteX2" fmla="*/ 353055 w 1040839"/>
                <a:gd name="connsiteY2" fmla="*/ 261 h 1196005"/>
                <a:gd name="connsiteX3" fmla="*/ 659840 w 1040839"/>
                <a:gd name="connsiteY3" fmla="*/ 146312 h 1196005"/>
                <a:gd name="connsiteX4" fmla="*/ 736040 w 1040839"/>
                <a:gd name="connsiteY4" fmla="*/ 457462 h 1196005"/>
                <a:gd name="connsiteX5" fmla="*/ 894790 w 1040839"/>
                <a:gd name="connsiteY5" fmla="*/ 324112 h 1196005"/>
                <a:gd name="connsiteX6" fmla="*/ 1040839 w 1040839"/>
                <a:gd name="connsiteY6" fmla="*/ 384436 h 1196005"/>
                <a:gd name="connsiteX7" fmla="*/ 761440 w 1040839"/>
                <a:gd name="connsiteY7" fmla="*/ 1175011 h 1196005"/>
                <a:gd name="connsiteX8" fmla="*/ 384805 w 1040839"/>
                <a:gd name="connsiteY8" fmla="*/ 1194061 h 1196005"/>
                <a:gd name="connsiteX9" fmla="*/ 24840 w 1040839"/>
                <a:gd name="connsiteY9" fmla="*/ 1181361 h 1196005"/>
                <a:gd name="connsiteX10" fmla="*/ 14521 w 1040839"/>
                <a:gd name="connsiteY10" fmla="*/ 714636 h 1196005"/>
                <a:gd name="connsiteX0" fmla="*/ 14521 w 1040839"/>
                <a:gd name="connsiteY0" fmla="*/ 714636 h 1196005"/>
                <a:gd name="connsiteX1" fmla="*/ 81990 w 1040839"/>
                <a:gd name="connsiteY1" fmla="*/ 133612 h 1196005"/>
                <a:gd name="connsiteX2" fmla="*/ 353055 w 1040839"/>
                <a:gd name="connsiteY2" fmla="*/ 261 h 1196005"/>
                <a:gd name="connsiteX3" fmla="*/ 659840 w 1040839"/>
                <a:gd name="connsiteY3" fmla="*/ 146312 h 1196005"/>
                <a:gd name="connsiteX4" fmla="*/ 736040 w 1040839"/>
                <a:gd name="connsiteY4" fmla="*/ 457462 h 1196005"/>
                <a:gd name="connsiteX5" fmla="*/ 894790 w 1040839"/>
                <a:gd name="connsiteY5" fmla="*/ 324112 h 1196005"/>
                <a:gd name="connsiteX6" fmla="*/ 1040839 w 1040839"/>
                <a:gd name="connsiteY6" fmla="*/ 384436 h 1196005"/>
                <a:gd name="connsiteX7" fmla="*/ 761440 w 1040839"/>
                <a:gd name="connsiteY7" fmla="*/ 1175011 h 1196005"/>
                <a:gd name="connsiteX8" fmla="*/ 384805 w 1040839"/>
                <a:gd name="connsiteY8" fmla="*/ 1194061 h 1196005"/>
                <a:gd name="connsiteX9" fmla="*/ 24840 w 1040839"/>
                <a:gd name="connsiteY9" fmla="*/ 1181361 h 1196005"/>
                <a:gd name="connsiteX10" fmla="*/ 14521 w 1040839"/>
                <a:gd name="connsiteY10" fmla="*/ 714636 h 1196005"/>
                <a:gd name="connsiteX0" fmla="*/ 14521 w 1040839"/>
                <a:gd name="connsiteY0" fmla="*/ 714636 h 1196005"/>
                <a:gd name="connsiteX1" fmla="*/ 81990 w 1040839"/>
                <a:gd name="connsiteY1" fmla="*/ 133612 h 1196005"/>
                <a:gd name="connsiteX2" fmla="*/ 353055 w 1040839"/>
                <a:gd name="connsiteY2" fmla="*/ 261 h 1196005"/>
                <a:gd name="connsiteX3" fmla="*/ 659840 w 1040839"/>
                <a:gd name="connsiteY3" fmla="*/ 146312 h 1196005"/>
                <a:gd name="connsiteX4" fmla="*/ 736040 w 1040839"/>
                <a:gd name="connsiteY4" fmla="*/ 457462 h 1196005"/>
                <a:gd name="connsiteX5" fmla="*/ 875740 w 1040839"/>
                <a:gd name="connsiteY5" fmla="*/ 305062 h 1196005"/>
                <a:gd name="connsiteX6" fmla="*/ 1040839 w 1040839"/>
                <a:gd name="connsiteY6" fmla="*/ 384436 h 1196005"/>
                <a:gd name="connsiteX7" fmla="*/ 761440 w 1040839"/>
                <a:gd name="connsiteY7" fmla="*/ 1175011 h 1196005"/>
                <a:gd name="connsiteX8" fmla="*/ 384805 w 1040839"/>
                <a:gd name="connsiteY8" fmla="*/ 1194061 h 1196005"/>
                <a:gd name="connsiteX9" fmla="*/ 24840 w 1040839"/>
                <a:gd name="connsiteY9" fmla="*/ 1181361 h 1196005"/>
                <a:gd name="connsiteX10" fmla="*/ 14521 w 1040839"/>
                <a:gd name="connsiteY10" fmla="*/ 714636 h 1196005"/>
                <a:gd name="connsiteX0" fmla="*/ 14521 w 1040839"/>
                <a:gd name="connsiteY0" fmla="*/ 714636 h 1222986"/>
                <a:gd name="connsiteX1" fmla="*/ 81990 w 1040839"/>
                <a:gd name="connsiteY1" fmla="*/ 133612 h 1222986"/>
                <a:gd name="connsiteX2" fmla="*/ 353055 w 1040839"/>
                <a:gd name="connsiteY2" fmla="*/ 261 h 1222986"/>
                <a:gd name="connsiteX3" fmla="*/ 659840 w 1040839"/>
                <a:gd name="connsiteY3" fmla="*/ 146312 h 1222986"/>
                <a:gd name="connsiteX4" fmla="*/ 736040 w 1040839"/>
                <a:gd name="connsiteY4" fmla="*/ 457462 h 1222986"/>
                <a:gd name="connsiteX5" fmla="*/ 875740 w 1040839"/>
                <a:gd name="connsiteY5" fmla="*/ 305062 h 1222986"/>
                <a:gd name="connsiteX6" fmla="*/ 1040839 w 1040839"/>
                <a:gd name="connsiteY6" fmla="*/ 384436 h 1222986"/>
                <a:gd name="connsiteX7" fmla="*/ 761440 w 1040839"/>
                <a:gd name="connsiteY7" fmla="*/ 1219461 h 1222986"/>
                <a:gd name="connsiteX8" fmla="*/ 384805 w 1040839"/>
                <a:gd name="connsiteY8" fmla="*/ 1194061 h 1222986"/>
                <a:gd name="connsiteX9" fmla="*/ 24840 w 1040839"/>
                <a:gd name="connsiteY9" fmla="*/ 1181361 h 1222986"/>
                <a:gd name="connsiteX10" fmla="*/ 14521 w 1040839"/>
                <a:gd name="connsiteY10" fmla="*/ 714636 h 1222986"/>
                <a:gd name="connsiteX0" fmla="*/ 14521 w 1040842"/>
                <a:gd name="connsiteY0" fmla="*/ 714636 h 1222986"/>
                <a:gd name="connsiteX1" fmla="*/ 81990 w 1040842"/>
                <a:gd name="connsiteY1" fmla="*/ 133612 h 1222986"/>
                <a:gd name="connsiteX2" fmla="*/ 353055 w 1040842"/>
                <a:gd name="connsiteY2" fmla="*/ 261 h 1222986"/>
                <a:gd name="connsiteX3" fmla="*/ 659840 w 1040842"/>
                <a:gd name="connsiteY3" fmla="*/ 146312 h 1222986"/>
                <a:gd name="connsiteX4" fmla="*/ 736040 w 1040842"/>
                <a:gd name="connsiteY4" fmla="*/ 457462 h 1222986"/>
                <a:gd name="connsiteX5" fmla="*/ 875740 w 1040842"/>
                <a:gd name="connsiteY5" fmla="*/ 305062 h 1222986"/>
                <a:gd name="connsiteX6" fmla="*/ 1040839 w 1040842"/>
                <a:gd name="connsiteY6" fmla="*/ 384436 h 1222986"/>
                <a:gd name="connsiteX7" fmla="*/ 736040 w 1040842"/>
                <a:gd name="connsiteY7" fmla="*/ 863861 h 1222986"/>
                <a:gd name="connsiteX8" fmla="*/ 761440 w 1040842"/>
                <a:gd name="connsiteY8" fmla="*/ 1219461 h 1222986"/>
                <a:gd name="connsiteX9" fmla="*/ 384805 w 1040842"/>
                <a:gd name="connsiteY9" fmla="*/ 1194061 h 1222986"/>
                <a:gd name="connsiteX10" fmla="*/ 24840 w 1040842"/>
                <a:gd name="connsiteY10" fmla="*/ 1181361 h 1222986"/>
                <a:gd name="connsiteX11" fmla="*/ 14521 w 1040842"/>
                <a:gd name="connsiteY11" fmla="*/ 714636 h 1222986"/>
                <a:gd name="connsiteX0" fmla="*/ 14521 w 1040843"/>
                <a:gd name="connsiteY0" fmla="*/ 714636 h 1222986"/>
                <a:gd name="connsiteX1" fmla="*/ 81990 w 1040843"/>
                <a:gd name="connsiteY1" fmla="*/ 133612 h 1222986"/>
                <a:gd name="connsiteX2" fmla="*/ 353055 w 1040843"/>
                <a:gd name="connsiteY2" fmla="*/ 261 h 1222986"/>
                <a:gd name="connsiteX3" fmla="*/ 659840 w 1040843"/>
                <a:gd name="connsiteY3" fmla="*/ 146312 h 1222986"/>
                <a:gd name="connsiteX4" fmla="*/ 736040 w 1040843"/>
                <a:gd name="connsiteY4" fmla="*/ 457462 h 1222986"/>
                <a:gd name="connsiteX5" fmla="*/ 875740 w 1040843"/>
                <a:gd name="connsiteY5" fmla="*/ 305062 h 1222986"/>
                <a:gd name="connsiteX6" fmla="*/ 1040839 w 1040843"/>
                <a:gd name="connsiteY6" fmla="*/ 384436 h 1222986"/>
                <a:gd name="connsiteX7" fmla="*/ 786840 w 1040843"/>
                <a:gd name="connsiteY7" fmla="*/ 908311 h 1222986"/>
                <a:gd name="connsiteX8" fmla="*/ 761440 w 1040843"/>
                <a:gd name="connsiteY8" fmla="*/ 1219461 h 1222986"/>
                <a:gd name="connsiteX9" fmla="*/ 384805 w 1040843"/>
                <a:gd name="connsiteY9" fmla="*/ 1194061 h 1222986"/>
                <a:gd name="connsiteX10" fmla="*/ 24840 w 1040843"/>
                <a:gd name="connsiteY10" fmla="*/ 1181361 h 1222986"/>
                <a:gd name="connsiteX11" fmla="*/ 14521 w 1040843"/>
                <a:gd name="connsiteY11" fmla="*/ 714636 h 1222986"/>
                <a:gd name="connsiteX0" fmla="*/ 16497 w 1042819"/>
                <a:gd name="connsiteY0" fmla="*/ 714636 h 1222986"/>
                <a:gd name="connsiteX1" fmla="*/ 83966 w 1042819"/>
                <a:gd name="connsiteY1" fmla="*/ 133612 h 1222986"/>
                <a:gd name="connsiteX2" fmla="*/ 355031 w 1042819"/>
                <a:gd name="connsiteY2" fmla="*/ 261 h 1222986"/>
                <a:gd name="connsiteX3" fmla="*/ 661816 w 1042819"/>
                <a:gd name="connsiteY3" fmla="*/ 146312 h 1222986"/>
                <a:gd name="connsiteX4" fmla="*/ 738016 w 1042819"/>
                <a:gd name="connsiteY4" fmla="*/ 457462 h 1222986"/>
                <a:gd name="connsiteX5" fmla="*/ 877716 w 1042819"/>
                <a:gd name="connsiteY5" fmla="*/ 305062 h 1222986"/>
                <a:gd name="connsiteX6" fmla="*/ 1042815 w 1042819"/>
                <a:gd name="connsiteY6" fmla="*/ 384436 h 1222986"/>
                <a:gd name="connsiteX7" fmla="*/ 788816 w 1042819"/>
                <a:gd name="connsiteY7" fmla="*/ 908311 h 1222986"/>
                <a:gd name="connsiteX8" fmla="*/ 763416 w 1042819"/>
                <a:gd name="connsiteY8" fmla="*/ 1219461 h 1222986"/>
                <a:gd name="connsiteX9" fmla="*/ 386781 w 1042819"/>
                <a:gd name="connsiteY9" fmla="*/ 1194061 h 1222986"/>
                <a:gd name="connsiteX10" fmla="*/ 7766 w 1042819"/>
                <a:gd name="connsiteY10" fmla="*/ 1181361 h 1222986"/>
                <a:gd name="connsiteX11" fmla="*/ 16497 w 1042819"/>
                <a:gd name="connsiteY11" fmla="*/ 714636 h 122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2819" h="1222986">
                  <a:moveTo>
                    <a:pt x="16497" y="714636"/>
                  </a:moveTo>
                  <a:cubicBezTo>
                    <a:pt x="29197" y="540011"/>
                    <a:pt x="-53948" y="235741"/>
                    <a:pt x="83966" y="133612"/>
                  </a:cubicBezTo>
                  <a:cubicBezTo>
                    <a:pt x="171080" y="6083"/>
                    <a:pt x="258723" y="-1856"/>
                    <a:pt x="355031" y="261"/>
                  </a:cubicBezTo>
                  <a:cubicBezTo>
                    <a:pt x="451339" y="2378"/>
                    <a:pt x="610685" y="44712"/>
                    <a:pt x="661816" y="146312"/>
                  </a:cubicBezTo>
                  <a:cubicBezTo>
                    <a:pt x="776447" y="222512"/>
                    <a:pt x="686158" y="437354"/>
                    <a:pt x="738016" y="457462"/>
                  </a:cubicBezTo>
                  <a:cubicBezTo>
                    <a:pt x="789874" y="477570"/>
                    <a:pt x="804691" y="336283"/>
                    <a:pt x="877716" y="305062"/>
                  </a:cubicBezTo>
                  <a:cubicBezTo>
                    <a:pt x="957091" y="261141"/>
                    <a:pt x="999423" y="309295"/>
                    <a:pt x="1042815" y="384436"/>
                  </a:cubicBezTo>
                  <a:cubicBezTo>
                    <a:pt x="1043873" y="493444"/>
                    <a:pt x="835382" y="769140"/>
                    <a:pt x="788816" y="908311"/>
                  </a:cubicBezTo>
                  <a:cubicBezTo>
                    <a:pt x="742250" y="1047482"/>
                    <a:pt x="846297" y="1180303"/>
                    <a:pt x="763416" y="1219461"/>
                  </a:cubicBezTo>
                  <a:cubicBezTo>
                    <a:pt x="630794" y="1233748"/>
                    <a:pt x="512723" y="1200411"/>
                    <a:pt x="386781" y="1194061"/>
                  </a:cubicBezTo>
                  <a:cubicBezTo>
                    <a:pt x="260839" y="1187711"/>
                    <a:pt x="112872" y="1201999"/>
                    <a:pt x="7766" y="1181361"/>
                  </a:cubicBezTo>
                  <a:cubicBezTo>
                    <a:pt x="-8440" y="1059123"/>
                    <a:pt x="3797" y="889261"/>
                    <a:pt x="16497" y="714636"/>
                  </a:cubicBezTo>
                  <a:close/>
                </a:path>
              </a:pathLst>
            </a:custGeom>
            <a:pattFill prst="zigZag">
              <a:fgClr>
                <a:schemeClr val="bg2">
                  <a:lumMod val="25000"/>
                </a:schemeClr>
              </a:fgClr>
              <a:bgClr>
                <a:schemeClr val="bg2">
                  <a:lumMod val="90000"/>
                </a:schemeClr>
              </a:bgClr>
            </a:pattFill>
            <a:ln>
              <a:solidFill>
                <a:srgbClr val="9F9E9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454521" y="1232817"/>
            <a:ext cx="1791422" cy="4235516"/>
            <a:chOff x="1382202" y="2740441"/>
            <a:chExt cx="766965" cy="2374291"/>
          </a:xfrm>
        </p:grpSpPr>
        <p:grpSp>
          <p:nvGrpSpPr>
            <p:cNvPr id="74" name="Group 73"/>
            <p:cNvGrpSpPr/>
            <p:nvPr/>
          </p:nvGrpSpPr>
          <p:grpSpPr>
            <a:xfrm>
              <a:off x="1812217" y="4903463"/>
              <a:ext cx="189762" cy="211269"/>
              <a:chOff x="3312043" y="4084938"/>
              <a:chExt cx="189762" cy="211269"/>
            </a:xfrm>
          </p:grpSpPr>
          <p:sp>
            <p:nvSpPr>
              <p:cNvPr id="108" name="Chord 107"/>
              <p:cNvSpPr/>
              <p:nvPr/>
            </p:nvSpPr>
            <p:spPr>
              <a:xfrm rot="17516835">
                <a:off x="3301289" y="4095692"/>
                <a:ext cx="211269" cy="189762"/>
              </a:xfrm>
              <a:prstGeom prst="chord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Chord 108"/>
              <p:cNvSpPr/>
              <p:nvPr/>
            </p:nvSpPr>
            <p:spPr>
              <a:xfrm rot="17516835">
                <a:off x="3322124" y="4115676"/>
                <a:ext cx="172341" cy="154797"/>
              </a:xfrm>
              <a:prstGeom prst="chord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1517110" y="4897742"/>
              <a:ext cx="189762" cy="211269"/>
              <a:chOff x="3312043" y="4084938"/>
              <a:chExt cx="189762" cy="211269"/>
            </a:xfrm>
          </p:grpSpPr>
          <p:sp>
            <p:nvSpPr>
              <p:cNvPr id="106" name="Chord 105"/>
              <p:cNvSpPr/>
              <p:nvPr/>
            </p:nvSpPr>
            <p:spPr>
              <a:xfrm rot="17516835">
                <a:off x="3301289" y="4095692"/>
                <a:ext cx="211269" cy="189762"/>
              </a:xfrm>
              <a:prstGeom prst="chord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Chord 106"/>
              <p:cNvSpPr/>
              <p:nvPr/>
            </p:nvSpPr>
            <p:spPr>
              <a:xfrm rot="17516835">
                <a:off x="3322124" y="4115676"/>
                <a:ext cx="172341" cy="154797"/>
              </a:xfrm>
              <a:prstGeom prst="chord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6" name="Rectangle: Single Corner Snipped 29"/>
            <p:cNvSpPr/>
            <p:nvPr/>
          </p:nvSpPr>
          <p:spPr>
            <a:xfrm flipH="1">
              <a:off x="1504251" y="3702514"/>
              <a:ext cx="484764" cy="643636"/>
            </a:xfrm>
            <a:prstGeom prst="snip1Rect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Oval 76"/>
            <p:cNvSpPr/>
            <p:nvPr/>
          </p:nvSpPr>
          <p:spPr>
            <a:xfrm>
              <a:off x="1382202" y="3184592"/>
              <a:ext cx="106014" cy="214726"/>
            </a:xfrm>
            <a:prstGeom prst="ellipse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Oval 77"/>
            <p:cNvSpPr/>
            <p:nvPr/>
          </p:nvSpPr>
          <p:spPr>
            <a:xfrm>
              <a:off x="2043153" y="3177966"/>
              <a:ext cx="106014" cy="214726"/>
            </a:xfrm>
            <a:prstGeom prst="ellipse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lowchart: Off-page Connector 78"/>
            <p:cNvSpPr/>
            <p:nvPr/>
          </p:nvSpPr>
          <p:spPr>
            <a:xfrm>
              <a:off x="1672090" y="3551097"/>
              <a:ext cx="190502" cy="228600"/>
            </a:xfrm>
            <a:prstGeom prst="flowChartOffpageConnec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1428583" y="2865296"/>
              <a:ext cx="662609" cy="762001"/>
            </a:xfrm>
            <a:prstGeom prst="ellipse">
              <a:avLst/>
            </a:prstGeom>
            <a:solidFill>
              <a:srgbClr val="EED69D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lowchart: Terminator 80"/>
            <p:cNvSpPr/>
            <p:nvPr/>
          </p:nvSpPr>
          <p:spPr>
            <a:xfrm>
              <a:off x="1402541" y="3931353"/>
              <a:ext cx="99518" cy="37262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lowchart: Terminator 81"/>
            <p:cNvSpPr/>
            <p:nvPr/>
          </p:nvSpPr>
          <p:spPr>
            <a:xfrm rot="21089715">
              <a:off x="1989713" y="3926487"/>
              <a:ext cx="106880" cy="371635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lowchart: Delay 82"/>
            <p:cNvSpPr/>
            <p:nvPr/>
          </p:nvSpPr>
          <p:spPr>
            <a:xfrm rot="1119198" flipH="1">
              <a:off x="1388804" y="3683878"/>
              <a:ext cx="183873" cy="344160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Isosceles Triangle 83"/>
            <p:cNvSpPr/>
            <p:nvPr/>
          </p:nvSpPr>
          <p:spPr>
            <a:xfrm rot="10800000">
              <a:off x="1663669" y="3448200"/>
              <a:ext cx="223619" cy="100304"/>
            </a:xfrm>
            <a:prstGeom prst="triangle">
              <a:avLst/>
            </a:prstGeom>
            <a:solidFill>
              <a:sysClr val="window" lastClr="FFFFFF"/>
            </a:solidFill>
            <a:ln w="19050" cap="flat" cmpd="sng" algn="ctr">
              <a:solidFill>
                <a:srgbClr val="FF0000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 rot="21284756">
              <a:off x="1544997" y="3205986"/>
              <a:ext cx="145751" cy="1899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1590904" y="3252166"/>
              <a:ext cx="45719" cy="70330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 rot="315244" flipH="1">
              <a:off x="1847838" y="3199098"/>
              <a:ext cx="145751" cy="1899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1892591" y="3252166"/>
              <a:ext cx="45719" cy="70330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lowchart: Terminator 88"/>
            <p:cNvSpPr/>
            <p:nvPr/>
          </p:nvSpPr>
          <p:spPr>
            <a:xfrm rot="21216315">
              <a:off x="1534598" y="3150911"/>
              <a:ext cx="137492" cy="45719"/>
            </a:xfrm>
            <a:prstGeom prst="flowChartTerminator">
              <a:avLst/>
            </a:prstGeom>
            <a:solidFill>
              <a:srgbClr val="843F06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Flowchart: Terminator 89"/>
            <p:cNvSpPr/>
            <p:nvPr/>
          </p:nvSpPr>
          <p:spPr>
            <a:xfrm rot="174846">
              <a:off x="1866452" y="3154670"/>
              <a:ext cx="137492" cy="45719"/>
            </a:xfrm>
            <a:prstGeom prst="flowChartTerminator">
              <a:avLst/>
            </a:prstGeom>
            <a:solidFill>
              <a:srgbClr val="843F06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Moon 90"/>
            <p:cNvSpPr/>
            <p:nvPr/>
          </p:nvSpPr>
          <p:spPr>
            <a:xfrm rot="5400000">
              <a:off x="1536568" y="2623428"/>
              <a:ext cx="446640" cy="680666"/>
            </a:xfrm>
            <a:prstGeom prst="moon">
              <a:avLst>
                <a:gd name="adj" fmla="val 65258"/>
              </a:avLst>
            </a:prstGeom>
            <a:pattFill prst="openDmnd">
              <a:fgClr>
                <a:schemeClr val="tx1"/>
              </a:fgClr>
              <a:bgClr>
                <a:schemeClr val="bg1"/>
              </a:bgClr>
            </a:patt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Moon 91"/>
            <p:cNvSpPr/>
            <p:nvPr/>
          </p:nvSpPr>
          <p:spPr>
            <a:xfrm rot="5400000">
              <a:off x="1600037" y="2693843"/>
              <a:ext cx="321155" cy="664063"/>
            </a:xfrm>
            <a:prstGeom prst="moon">
              <a:avLst>
                <a:gd name="adj" fmla="val 52142"/>
              </a:avLst>
            </a:prstGeom>
            <a:pattFill prst="dotDmnd">
              <a:fgClr>
                <a:schemeClr val="tx1"/>
              </a:fgClr>
              <a:bgClr>
                <a:srgbClr val="C28446"/>
              </a:bgClr>
            </a:patt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1634057" y="2783033"/>
              <a:ext cx="262966" cy="102267"/>
            </a:xfrm>
            <a:prstGeom prst="ellipse">
              <a:avLst/>
            </a:prstGeom>
            <a:pattFill prst="dotDmnd">
              <a:fgClr>
                <a:srgbClr val="F79646">
                  <a:lumMod val="50000"/>
                </a:srgbClr>
              </a:fgClr>
              <a:bgClr>
                <a:srgbClr val="C28446"/>
              </a:bgClr>
            </a:patt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lowchart: Delay 93"/>
            <p:cNvSpPr/>
            <p:nvPr/>
          </p:nvSpPr>
          <p:spPr>
            <a:xfrm rot="20480802">
              <a:off x="1914585" y="3676258"/>
              <a:ext cx="183873" cy="344160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Right Triangle 94"/>
            <p:cNvSpPr/>
            <p:nvPr/>
          </p:nvSpPr>
          <p:spPr>
            <a:xfrm rot="8699319">
              <a:off x="1578914" y="3681459"/>
              <a:ext cx="142284" cy="152852"/>
            </a:xfrm>
            <a:prstGeom prst="rtTriangle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Right Triangle 95"/>
            <p:cNvSpPr/>
            <p:nvPr/>
          </p:nvSpPr>
          <p:spPr>
            <a:xfrm rot="12900681" flipH="1">
              <a:off x="1817949" y="3681458"/>
              <a:ext cx="142284" cy="152852"/>
            </a:xfrm>
            <a:prstGeom prst="rtTriangle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lowchart: Manual Operation 26"/>
            <p:cNvSpPr/>
            <p:nvPr/>
          </p:nvSpPr>
          <p:spPr>
            <a:xfrm rot="230863" flipV="1">
              <a:off x="1514056" y="4341437"/>
              <a:ext cx="238117" cy="65555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9341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cubicBezTo>
                    <a:pt x="9780" y="3333"/>
                    <a:pt x="9561" y="6667"/>
                    <a:pt x="9341" y="10000"/>
                  </a:cubicBezTo>
                  <a:lnTo>
                    <a:pt x="567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lowchart: Manual Operation 26"/>
            <p:cNvSpPr/>
            <p:nvPr/>
          </p:nvSpPr>
          <p:spPr>
            <a:xfrm rot="21326916" flipV="1">
              <a:off x="1759887" y="4338528"/>
              <a:ext cx="238117" cy="65555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9341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cubicBezTo>
                    <a:pt x="9780" y="3333"/>
                    <a:pt x="9561" y="6667"/>
                    <a:pt x="9341" y="10000"/>
                  </a:cubicBezTo>
                  <a:lnTo>
                    <a:pt x="567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lowchart: Terminator 98"/>
            <p:cNvSpPr/>
            <p:nvPr/>
          </p:nvSpPr>
          <p:spPr>
            <a:xfrm rot="2262586">
              <a:off x="1982453" y="4250789"/>
              <a:ext cx="81137" cy="19071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lowchart: Terminator 99"/>
            <p:cNvSpPr/>
            <p:nvPr/>
          </p:nvSpPr>
          <p:spPr>
            <a:xfrm rot="19337414" flipH="1">
              <a:off x="1444970" y="4247950"/>
              <a:ext cx="81137" cy="21792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Flowchart: Connector 100"/>
            <p:cNvSpPr/>
            <p:nvPr/>
          </p:nvSpPr>
          <p:spPr>
            <a:xfrm>
              <a:off x="1737754" y="3813421"/>
              <a:ext cx="45719" cy="45719"/>
            </a:xfrm>
            <a:prstGeom prst="flowChartConnector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Flowchart: Connector 101"/>
            <p:cNvSpPr/>
            <p:nvPr/>
          </p:nvSpPr>
          <p:spPr>
            <a:xfrm>
              <a:off x="1737754" y="3879645"/>
              <a:ext cx="45719" cy="45719"/>
            </a:xfrm>
            <a:prstGeom prst="flowChartConnector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3" name="Group 102"/>
            <p:cNvGrpSpPr/>
            <p:nvPr/>
          </p:nvGrpSpPr>
          <p:grpSpPr>
            <a:xfrm>
              <a:off x="1824601" y="3766615"/>
              <a:ext cx="186550" cy="273856"/>
              <a:chOff x="859632" y="2338402"/>
              <a:chExt cx="571500" cy="788345"/>
            </a:xfrm>
          </p:grpSpPr>
          <p:sp>
            <p:nvSpPr>
              <p:cNvPr id="104" name="Rectangle 103"/>
              <p:cNvSpPr/>
              <p:nvPr/>
            </p:nvSpPr>
            <p:spPr>
              <a:xfrm>
                <a:off x="977900" y="2707482"/>
                <a:ext cx="342900" cy="850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05" name="Picture 104"/>
              <p:cNvPicPr>
                <a:picLocks noChangeAspect="1"/>
              </p:cNvPicPr>
              <p:nvPr/>
            </p:nvPicPr>
            <p:blipFill>
              <a:blip r:embed="rId16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59632" y="2338402"/>
                <a:ext cx="571500" cy="788345"/>
              </a:xfrm>
              <a:prstGeom prst="rect">
                <a:avLst/>
              </a:prstGeom>
            </p:spPr>
          </p:pic>
        </p:grpSp>
      </p:grpSp>
      <p:sp>
        <p:nvSpPr>
          <p:cNvPr id="111" name="Rectangle: Rounded Corners 77"/>
          <p:cNvSpPr/>
          <p:nvPr/>
        </p:nvSpPr>
        <p:spPr>
          <a:xfrm flipV="1">
            <a:off x="60017" y="330956"/>
            <a:ext cx="6887483" cy="570109"/>
          </a:xfrm>
          <a:custGeom>
            <a:avLst/>
            <a:gdLst>
              <a:gd name="connsiteX0" fmla="*/ 0 w 7940049"/>
              <a:gd name="connsiteY0" fmla="*/ 94819 h 568900"/>
              <a:gd name="connsiteX1" fmla="*/ 94819 w 7940049"/>
              <a:gd name="connsiteY1" fmla="*/ 0 h 568900"/>
              <a:gd name="connsiteX2" fmla="*/ 7845230 w 7940049"/>
              <a:gd name="connsiteY2" fmla="*/ 0 h 568900"/>
              <a:gd name="connsiteX3" fmla="*/ 7940049 w 7940049"/>
              <a:gd name="connsiteY3" fmla="*/ 94819 h 568900"/>
              <a:gd name="connsiteX4" fmla="*/ 7940049 w 7940049"/>
              <a:gd name="connsiteY4" fmla="*/ 474081 h 568900"/>
              <a:gd name="connsiteX5" fmla="*/ 7845230 w 7940049"/>
              <a:gd name="connsiteY5" fmla="*/ 568900 h 568900"/>
              <a:gd name="connsiteX6" fmla="*/ 94819 w 7940049"/>
              <a:gd name="connsiteY6" fmla="*/ 568900 h 568900"/>
              <a:gd name="connsiteX7" fmla="*/ 0 w 7940049"/>
              <a:gd name="connsiteY7" fmla="*/ 474081 h 568900"/>
              <a:gd name="connsiteX8" fmla="*/ 0 w 79400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710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329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821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6249" h="568900">
                <a:moveTo>
                  <a:pt x="76200" y="94819"/>
                </a:moveTo>
                <a:cubicBezTo>
                  <a:pt x="76200" y="42452"/>
                  <a:pt x="118652" y="0"/>
                  <a:pt x="171019" y="0"/>
                </a:cubicBezTo>
                <a:lnTo>
                  <a:pt x="7921430" y="0"/>
                </a:lnTo>
                <a:cubicBezTo>
                  <a:pt x="7973797" y="0"/>
                  <a:pt x="8016249" y="42452"/>
                  <a:pt x="8016249" y="94819"/>
                </a:cubicBezTo>
                <a:lnTo>
                  <a:pt x="8016249" y="474081"/>
                </a:lnTo>
                <a:cubicBezTo>
                  <a:pt x="8016249" y="526448"/>
                  <a:pt x="7973797" y="568900"/>
                  <a:pt x="7921430" y="568900"/>
                </a:cubicBezTo>
                <a:lnTo>
                  <a:pt x="82119" y="568900"/>
                </a:lnTo>
                <a:cubicBezTo>
                  <a:pt x="29752" y="568900"/>
                  <a:pt x="0" y="526448"/>
                  <a:pt x="0" y="474081"/>
                </a:cubicBezTo>
                <a:cubicBezTo>
                  <a:pt x="0" y="347660"/>
                  <a:pt x="76200" y="221240"/>
                  <a:pt x="76200" y="94819"/>
                </a:cubicBezTo>
                <a:close/>
              </a:path>
            </a:pathLst>
          </a:custGeom>
          <a:noFill/>
          <a:ln w="190500">
            <a:solidFill>
              <a:srgbClr val="C6C6C6"/>
            </a:solidFill>
          </a:ln>
          <a:effectLst/>
          <a:scene3d>
            <a:camera prst="perspectiveRelaxed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69782" y="788840"/>
            <a:ext cx="362583" cy="1152558"/>
            <a:chOff x="248721" y="265898"/>
            <a:chExt cx="463216" cy="1465240"/>
          </a:xfrm>
        </p:grpSpPr>
        <p:sp>
          <p:nvSpPr>
            <p:cNvPr id="113" name="Rectangle 112"/>
            <p:cNvSpPr/>
            <p:nvPr/>
          </p:nvSpPr>
          <p:spPr>
            <a:xfrm>
              <a:off x="428850" y="665196"/>
              <a:ext cx="75717" cy="655620"/>
            </a:xfrm>
            <a:prstGeom prst="rect">
              <a:avLst/>
            </a:prstGeom>
            <a:solidFill>
              <a:srgbClr val="E7E7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: Rounded Corners 81"/>
            <p:cNvSpPr/>
            <p:nvPr/>
          </p:nvSpPr>
          <p:spPr>
            <a:xfrm>
              <a:off x="413216" y="265898"/>
              <a:ext cx="105878" cy="403659"/>
            </a:xfrm>
            <a:prstGeom prst="roundRect">
              <a:avLst/>
            </a:prstGeom>
            <a:solidFill>
              <a:srgbClr val="5464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Rectangle: Rounded Corners 82"/>
            <p:cNvSpPr/>
            <p:nvPr/>
          </p:nvSpPr>
          <p:spPr>
            <a:xfrm>
              <a:off x="452921" y="308706"/>
              <a:ext cx="31763" cy="110237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248721" y="1267923"/>
              <a:ext cx="463216" cy="463215"/>
              <a:chOff x="6731455" y="981637"/>
              <a:chExt cx="666750" cy="666750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6731455" y="981637"/>
                <a:ext cx="666750" cy="666750"/>
              </a:xfrm>
              <a:prstGeom prst="ellipse">
                <a:avLst/>
              </a:prstGeom>
              <a:solidFill>
                <a:srgbClr val="EFF0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6823276" y="1102492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6774798" y="1189123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6744945" y="1285234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6898859" y="1034166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6989298" y="109792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6988633" y="1554714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6777375" y="1375596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6899809" y="1516646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6834714" y="1456696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Oval 126"/>
              <p:cNvSpPr/>
              <p:nvPr/>
            </p:nvSpPr>
            <p:spPr>
              <a:xfrm>
                <a:off x="6987477" y="100447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Oval 127"/>
              <p:cNvSpPr/>
              <p:nvPr/>
            </p:nvSpPr>
            <p:spPr>
              <a:xfrm>
                <a:off x="6912982" y="114451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6879683" y="121646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Oval 129"/>
              <p:cNvSpPr/>
              <p:nvPr/>
            </p:nvSpPr>
            <p:spPr>
              <a:xfrm>
                <a:off x="6858579" y="1317671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7040880" y="126381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6997341" y="144908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6907345" y="140804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7233691" y="110137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7275560" y="1190605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7312022" y="1284121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7158108" y="1033053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7074896" y="110137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7074895" y="1548453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7286254" y="1378872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7156960" y="151168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7229353" y="1453367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7069490" y="1003365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7150479" y="1149595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7195540" y="1230091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7207888" y="1316483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7089562" y="1443747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7156407" y="139697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9" name="Group 148"/>
          <p:cNvGrpSpPr/>
          <p:nvPr/>
        </p:nvGrpSpPr>
        <p:grpSpPr>
          <a:xfrm>
            <a:off x="887998" y="773791"/>
            <a:ext cx="301434" cy="1231372"/>
            <a:chOff x="1572281" y="324733"/>
            <a:chExt cx="583896" cy="2373562"/>
          </a:xfrm>
        </p:grpSpPr>
        <p:sp>
          <p:nvSpPr>
            <p:cNvPr id="150" name="Rectangle 149"/>
            <p:cNvSpPr/>
            <p:nvPr/>
          </p:nvSpPr>
          <p:spPr>
            <a:xfrm>
              <a:off x="1802694" y="899480"/>
              <a:ext cx="91537" cy="1116016"/>
            </a:xfrm>
            <a:prstGeom prst="rect">
              <a:avLst/>
            </a:prstGeom>
            <a:solidFill>
              <a:srgbClr val="7B88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Rectangle: Rounded Corners 121"/>
            <p:cNvSpPr/>
            <p:nvPr/>
          </p:nvSpPr>
          <p:spPr>
            <a:xfrm>
              <a:off x="1780191" y="324733"/>
              <a:ext cx="152400" cy="581025"/>
            </a:xfrm>
            <a:prstGeom prst="roundRect">
              <a:avLst/>
            </a:prstGeom>
            <a:solidFill>
              <a:srgbClr val="5464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Rectangle: Rounded Corners 122"/>
            <p:cNvSpPr/>
            <p:nvPr/>
          </p:nvSpPr>
          <p:spPr>
            <a:xfrm>
              <a:off x="1837342" y="386351"/>
              <a:ext cx="45719" cy="15867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Oval 26"/>
            <p:cNvSpPr/>
            <p:nvPr/>
          </p:nvSpPr>
          <p:spPr>
            <a:xfrm>
              <a:off x="1572281" y="1883091"/>
              <a:ext cx="583896" cy="815204"/>
            </a:xfrm>
            <a:custGeom>
              <a:avLst/>
              <a:gdLst>
                <a:gd name="connsiteX0" fmla="*/ 0 w 525293"/>
                <a:gd name="connsiteY0" fmla="*/ 407475 h 814949"/>
                <a:gd name="connsiteX1" fmla="*/ 262647 w 525293"/>
                <a:gd name="connsiteY1" fmla="*/ 0 h 814949"/>
                <a:gd name="connsiteX2" fmla="*/ 525294 w 525293"/>
                <a:gd name="connsiteY2" fmla="*/ 407475 h 814949"/>
                <a:gd name="connsiteX3" fmla="*/ 262647 w 525293"/>
                <a:gd name="connsiteY3" fmla="*/ 814950 h 814949"/>
                <a:gd name="connsiteX4" fmla="*/ 0 w 525293"/>
                <a:gd name="connsiteY4" fmla="*/ 407475 h 814949"/>
                <a:gd name="connsiteX0" fmla="*/ 0 w 525294"/>
                <a:gd name="connsiteY0" fmla="*/ 407475 h 814950"/>
                <a:gd name="connsiteX1" fmla="*/ 262647 w 525294"/>
                <a:gd name="connsiteY1" fmla="*/ 0 h 814950"/>
                <a:gd name="connsiteX2" fmla="*/ 525294 w 525294"/>
                <a:gd name="connsiteY2" fmla="*/ 407475 h 814950"/>
                <a:gd name="connsiteX3" fmla="*/ 262647 w 525294"/>
                <a:gd name="connsiteY3" fmla="*/ 814950 h 814950"/>
                <a:gd name="connsiteX4" fmla="*/ 0 w 525294"/>
                <a:gd name="connsiteY4" fmla="*/ 407475 h 814950"/>
                <a:gd name="connsiteX0" fmla="*/ 6892 w 532186"/>
                <a:gd name="connsiteY0" fmla="*/ 407475 h 814950"/>
                <a:gd name="connsiteX1" fmla="*/ 269539 w 532186"/>
                <a:gd name="connsiteY1" fmla="*/ 0 h 814950"/>
                <a:gd name="connsiteX2" fmla="*/ 532186 w 532186"/>
                <a:gd name="connsiteY2" fmla="*/ 407475 h 814950"/>
                <a:gd name="connsiteX3" fmla="*/ 269539 w 532186"/>
                <a:gd name="connsiteY3" fmla="*/ 814950 h 814950"/>
                <a:gd name="connsiteX4" fmla="*/ 6892 w 532186"/>
                <a:gd name="connsiteY4" fmla="*/ 407475 h 814950"/>
                <a:gd name="connsiteX0" fmla="*/ 6892 w 545553"/>
                <a:gd name="connsiteY0" fmla="*/ 407475 h 814950"/>
                <a:gd name="connsiteX1" fmla="*/ 269539 w 545553"/>
                <a:gd name="connsiteY1" fmla="*/ 0 h 814950"/>
                <a:gd name="connsiteX2" fmla="*/ 532186 w 545553"/>
                <a:gd name="connsiteY2" fmla="*/ 407475 h 814950"/>
                <a:gd name="connsiteX3" fmla="*/ 269539 w 545553"/>
                <a:gd name="connsiteY3" fmla="*/ 814950 h 814950"/>
                <a:gd name="connsiteX4" fmla="*/ 6892 w 545553"/>
                <a:gd name="connsiteY4" fmla="*/ 407475 h 814950"/>
                <a:gd name="connsiteX0" fmla="*/ 11738 w 556598"/>
                <a:gd name="connsiteY0" fmla="*/ 407633 h 815108"/>
                <a:gd name="connsiteX1" fmla="*/ 274385 w 556598"/>
                <a:gd name="connsiteY1" fmla="*/ 158 h 815108"/>
                <a:gd name="connsiteX2" fmla="*/ 537032 w 556598"/>
                <a:gd name="connsiteY2" fmla="*/ 407633 h 815108"/>
                <a:gd name="connsiteX3" fmla="*/ 274385 w 556598"/>
                <a:gd name="connsiteY3" fmla="*/ 815108 h 815108"/>
                <a:gd name="connsiteX4" fmla="*/ 11738 w 556598"/>
                <a:gd name="connsiteY4" fmla="*/ 407633 h 815108"/>
                <a:gd name="connsiteX0" fmla="*/ 3343 w 560847"/>
                <a:gd name="connsiteY0" fmla="*/ 407486 h 814971"/>
                <a:gd name="connsiteX1" fmla="*/ 265990 w 560847"/>
                <a:gd name="connsiteY1" fmla="*/ 11 h 814971"/>
                <a:gd name="connsiteX2" fmla="*/ 554037 w 560847"/>
                <a:gd name="connsiteY2" fmla="*/ 417011 h 814971"/>
                <a:gd name="connsiteX3" fmla="*/ 265990 w 560847"/>
                <a:gd name="connsiteY3" fmla="*/ 814961 h 814971"/>
                <a:gd name="connsiteX4" fmla="*/ 3343 w 560847"/>
                <a:gd name="connsiteY4" fmla="*/ 407486 h 814971"/>
                <a:gd name="connsiteX0" fmla="*/ 3158 w 576598"/>
                <a:gd name="connsiteY0" fmla="*/ 407486 h 814971"/>
                <a:gd name="connsiteX1" fmla="*/ 281680 w 576598"/>
                <a:gd name="connsiteY1" fmla="*/ 11 h 814971"/>
                <a:gd name="connsiteX2" fmla="*/ 569727 w 576598"/>
                <a:gd name="connsiteY2" fmla="*/ 417011 h 814971"/>
                <a:gd name="connsiteX3" fmla="*/ 281680 w 576598"/>
                <a:gd name="connsiteY3" fmla="*/ 814961 h 814971"/>
                <a:gd name="connsiteX4" fmla="*/ 3158 w 576598"/>
                <a:gd name="connsiteY4" fmla="*/ 407486 h 814971"/>
                <a:gd name="connsiteX0" fmla="*/ 4529 w 580305"/>
                <a:gd name="connsiteY0" fmla="*/ 408218 h 815703"/>
                <a:gd name="connsiteX1" fmla="*/ 283051 w 580305"/>
                <a:gd name="connsiteY1" fmla="*/ 743 h 815703"/>
                <a:gd name="connsiteX2" fmla="*/ 571098 w 580305"/>
                <a:gd name="connsiteY2" fmla="*/ 417743 h 815703"/>
                <a:gd name="connsiteX3" fmla="*/ 283051 w 580305"/>
                <a:gd name="connsiteY3" fmla="*/ 815693 h 815703"/>
                <a:gd name="connsiteX4" fmla="*/ 4529 w 580305"/>
                <a:gd name="connsiteY4" fmla="*/ 408218 h 815703"/>
                <a:gd name="connsiteX0" fmla="*/ 5969 w 583896"/>
                <a:gd name="connsiteY0" fmla="*/ 407719 h 815204"/>
                <a:gd name="connsiteX1" fmla="*/ 284491 w 583896"/>
                <a:gd name="connsiteY1" fmla="*/ 244 h 815204"/>
                <a:gd name="connsiteX2" fmla="*/ 572538 w 583896"/>
                <a:gd name="connsiteY2" fmla="*/ 417244 h 815204"/>
                <a:gd name="connsiteX3" fmla="*/ 284491 w 583896"/>
                <a:gd name="connsiteY3" fmla="*/ 815194 h 815204"/>
                <a:gd name="connsiteX4" fmla="*/ 5969 w 583896"/>
                <a:gd name="connsiteY4" fmla="*/ 407719 h 81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96" h="815204">
                  <a:moveTo>
                    <a:pt x="5969" y="407719"/>
                  </a:moveTo>
                  <a:cubicBezTo>
                    <a:pt x="-25781" y="179502"/>
                    <a:pt x="69413" y="-7693"/>
                    <a:pt x="284491" y="244"/>
                  </a:cubicBezTo>
                  <a:cubicBezTo>
                    <a:pt x="499569" y="8181"/>
                    <a:pt x="623338" y="198552"/>
                    <a:pt x="572538" y="417244"/>
                  </a:cubicBezTo>
                  <a:cubicBezTo>
                    <a:pt x="572538" y="642286"/>
                    <a:pt x="378919" y="816781"/>
                    <a:pt x="284491" y="815194"/>
                  </a:cubicBezTo>
                  <a:cubicBezTo>
                    <a:pt x="190063" y="813607"/>
                    <a:pt x="37719" y="635936"/>
                    <a:pt x="5969" y="407719"/>
                  </a:cubicBezTo>
                  <a:close/>
                </a:path>
              </a:pathLst>
            </a:custGeom>
            <a:solidFill>
              <a:srgbClr val="7B8899"/>
            </a:solidFill>
            <a:ln>
              <a:solidFill>
                <a:srgbClr val="54647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1337066" y="753258"/>
            <a:ext cx="687731" cy="1254642"/>
            <a:chOff x="2654110" y="646170"/>
            <a:chExt cx="1233062" cy="2238492"/>
          </a:xfrm>
        </p:grpSpPr>
        <p:sp>
          <p:nvSpPr>
            <p:cNvPr id="155" name="Rectangle: Rounded Corners 61"/>
            <p:cNvSpPr/>
            <p:nvPr/>
          </p:nvSpPr>
          <p:spPr>
            <a:xfrm>
              <a:off x="2654110" y="646171"/>
              <a:ext cx="628579" cy="2238491"/>
            </a:xfrm>
            <a:custGeom>
              <a:avLst/>
              <a:gdLst>
                <a:gd name="connsiteX0" fmla="*/ 0 w 617137"/>
                <a:gd name="connsiteY0" fmla="*/ 102858 h 2227369"/>
                <a:gd name="connsiteX1" fmla="*/ 102858 w 617137"/>
                <a:gd name="connsiteY1" fmla="*/ 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0 w 617137"/>
                <a:gd name="connsiteY0" fmla="*/ 1028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25400 w 617137"/>
                <a:gd name="connsiteY0" fmla="*/ 7251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25400 w 617137"/>
                <a:gd name="connsiteY8" fmla="*/ 725158 h 2227369"/>
                <a:gd name="connsiteX0" fmla="*/ 25400 w 617137"/>
                <a:gd name="connsiteY0" fmla="*/ 725158 h 2227369"/>
                <a:gd name="connsiteX1" fmla="*/ 429535 w 617137"/>
                <a:gd name="connsiteY1" fmla="*/ 692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251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6166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5608 w 617137"/>
                <a:gd name="connsiteY2" fmla="*/ 25400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24089 h 2232650"/>
                <a:gd name="connsiteX1" fmla="*/ 499385 w 617137"/>
                <a:gd name="connsiteY1" fmla="*/ 571143 h 2232650"/>
                <a:gd name="connsiteX2" fmla="*/ 514279 w 617137"/>
                <a:gd name="connsiteY2" fmla="*/ 5281 h 2232650"/>
                <a:gd name="connsiteX3" fmla="*/ 617137 w 617137"/>
                <a:gd name="connsiteY3" fmla="*/ 108139 h 2232650"/>
                <a:gd name="connsiteX4" fmla="*/ 617137 w 617137"/>
                <a:gd name="connsiteY4" fmla="*/ 2129792 h 2232650"/>
                <a:gd name="connsiteX5" fmla="*/ 514279 w 617137"/>
                <a:gd name="connsiteY5" fmla="*/ 2232650 h 2232650"/>
                <a:gd name="connsiteX6" fmla="*/ 102858 w 617137"/>
                <a:gd name="connsiteY6" fmla="*/ 2232650 h 2232650"/>
                <a:gd name="connsiteX7" fmla="*/ 0 w 617137"/>
                <a:gd name="connsiteY7" fmla="*/ 2129792 h 2232650"/>
                <a:gd name="connsiteX8" fmla="*/ 19050 w 617137"/>
                <a:gd name="connsiteY8" fmla="*/ 724089 h 2232650"/>
                <a:gd name="connsiteX0" fmla="*/ 19050 w 617137"/>
                <a:gd name="connsiteY0" fmla="*/ 753981 h 2262542"/>
                <a:gd name="connsiteX1" fmla="*/ 499385 w 617137"/>
                <a:gd name="connsiteY1" fmla="*/ 601035 h 2262542"/>
                <a:gd name="connsiteX2" fmla="*/ 514279 w 617137"/>
                <a:gd name="connsiteY2" fmla="*/ 35173 h 2262542"/>
                <a:gd name="connsiteX3" fmla="*/ 617137 w 617137"/>
                <a:gd name="connsiteY3" fmla="*/ 30081 h 2262542"/>
                <a:gd name="connsiteX4" fmla="*/ 617137 w 617137"/>
                <a:gd name="connsiteY4" fmla="*/ 2159684 h 2262542"/>
                <a:gd name="connsiteX5" fmla="*/ 514279 w 617137"/>
                <a:gd name="connsiteY5" fmla="*/ 2262542 h 2262542"/>
                <a:gd name="connsiteX6" fmla="*/ 102858 w 617137"/>
                <a:gd name="connsiteY6" fmla="*/ 2262542 h 2262542"/>
                <a:gd name="connsiteX7" fmla="*/ 0 w 617137"/>
                <a:gd name="connsiteY7" fmla="*/ 2159684 h 2262542"/>
                <a:gd name="connsiteX8" fmla="*/ 19050 w 617137"/>
                <a:gd name="connsiteY8" fmla="*/ 753981 h 2262542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617137 w 617137"/>
                <a:gd name="connsiteY4" fmla="*/ 2135633 h 2238491"/>
                <a:gd name="connsiteX5" fmla="*/ 514279 w 617137"/>
                <a:gd name="connsiteY5" fmla="*/ 2238491 h 2238491"/>
                <a:gd name="connsiteX6" fmla="*/ 102858 w 617137"/>
                <a:gd name="connsiteY6" fmla="*/ 2238491 h 2238491"/>
                <a:gd name="connsiteX7" fmla="*/ 0 w 617137"/>
                <a:gd name="connsiteY7" fmla="*/ 2135633 h 2238491"/>
                <a:gd name="connsiteX8" fmla="*/ 19050 w 617137"/>
                <a:gd name="connsiteY8" fmla="*/ 729930 h 2238491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514279 w 617137"/>
                <a:gd name="connsiteY4" fmla="*/ 2238491 h 2238491"/>
                <a:gd name="connsiteX5" fmla="*/ 102858 w 617137"/>
                <a:gd name="connsiteY5" fmla="*/ 2238491 h 2238491"/>
                <a:gd name="connsiteX6" fmla="*/ 0 w 617137"/>
                <a:gd name="connsiteY6" fmla="*/ 2135633 h 2238491"/>
                <a:gd name="connsiteX7" fmla="*/ 19050 w 617137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579" h="2238491">
                  <a:moveTo>
                    <a:pt x="19050" y="729930"/>
                  </a:moveTo>
                  <a:cubicBezTo>
                    <a:pt x="184831" y="707222"/>
                    <a:pt x="381700" y="643869"/>
                    <a:pt x="473985" y="596034"/>
                  </a:cubicBezTo>
                  <a:cubicBezTo>
                    <a:pt x="524773" y="444483"/>
                    <a:pt x="450204" y="12089"/>
                    <a:pt x="514279" y="11122"/>
                  </a:cubicBezTo>
                  <a:cubicBezTo>
                    <a:pt x="596486" y="-14278"/>
                    <a:pt x="572687" y="12723"/>
                    <a:pt x="617137" y="6030"/>
                  </a:cubicBezTo>
                  <a:lnTo>
                    <a:pt x="628579" y="2238491"/>
                  </a:lnTo>
                  <a:lnTo>
                    <a:pt x="102858" y="2238491"/>
                  </a:lnTo>
                  <a:cubicBezTo>
                    <a:pt x="46051" y="2238491"/>
                    <a:pt x="0" y="2192440"/>
                    <a:pt x="0" y="2135633"/>
                  </a:cubicBezTo>
                  <a:lnTo>
                    <a:pt x="19050" y="729930"/>
                  </a:lnTo>
                  <a:close/>
                </a:path>
              </a:pathLst>
            </a:custGeom>
            <a:solidFill>
              <a:srgbClr val="FDDB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Rectangle: Rounded Corners 61"/>
            <p:cNvSpPr/>
            <p:nvPr/>
          </p:nvSpPr>
          <p:spPr>
            <a:xfrm flipH="1">
              <a:off x="3258593" y="646170"/>
              <a:ext cx="628579" cy="2238491"/>
            </a:xfrm>
            <a:custGeom>
              <a:avLst/>
              <a:gdLst>
                <a:gd name="connsiteX0" fmla="*/ 0 w 617137"/>
                <a:gd name="connsiteY0" fmla="*/ 102858 h 2227369"/>
                <a:gd name="connsiteX1" fmla="*/ 102858 w 617137"/>
                <a:gd name="connsiteY1" fmla="*/ 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0 w 617137"/>
                <a:gd name="connsiteY0" fmla="*/ 1028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25400 w 617137"/>
                <a:gd name="connsiteY0" fmla="*/ 7251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25400 w 617137"/>
                <a:gd name="connsiteY8" fmla="*/ 725158 h 2227369"/>
                <a:gd name="connsiteX0" fmla="*/ 25400 w 617137"/>
                <a:gd name="connsiteY0" fmla="*/ 725158 h 2227369"/>
                <a:gd name="connsiteX1" fmla="*/ 429535 w 617137"/>
                <a:gd name="connsiteY1" fmla="*/ 692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251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6166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5608 w 617137"/>
                <a:gd name="connsiteY2" fmla="*/ 25400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24089 h 2232650"/>
                <a:gd name="connsiteX1" fmla="*/ 499385 w 617137"/>
                <a:gd name="connsiteY1" fmla="*/ 571143 h 2232650"/>
                <a:gd name="connsiteX2" fmla="*/ 514279 w 617137"/>
                <a:gd name="connsiteY2" fmla="*/ 5281 h 2232650"/>
                <a:gd name="connsiteX3" fmla="*/ 617137 w 617137"/>
                <a:gd name="connsiteY3" fmla="*/ 108139 h 2232650"/>
                <a:gd name="connsiteX4" fmla="*/ 617137 w 617137"/>
                <a:gd name="connsiteY4" fmla="*/ 2129792 h 2232650"/>
                <a:gd name="connsiteX5" fmla="*/ 514279 w 617137"/>
                <a:gd name="connsiteY5" fmla="*/ 2232650 h 2232650"/>
                <a:gd name="connsiteX6" fmla="*/ 102858 w 617137"/>
                <a:gd name="connsiteY6" fmla="*/ 2232650 h 2232650"/>
                <a:gd name="connsiteX7" fmla="*/ 0 w 617137"/>
                <a:gd name="connsiteY7" fmla="*/ 2129792 h 2232650"/>
                <a:gd name="connsiteX8" fmla="*/ 19050 w 617137"/>
                <a:gd name="connsiteY8" fmla="*/ 724089 h 2232650"/>
                <a:gd name="connsiteX0" fmla="*/ 19050 w 617137"/>
                <a:gd name="connsiteY0" fmla="*/ 753981 h 2262542"/>
                <a:gd name="connsiteX1" fmla="*/ 499385 w 617137"/>
                <a:gd name="connsiteY1" fmla="*/ 601035 h 2262542"/>
                <a:gd name="connsiteX2" fmla="*/ 514279 w 617137"/>
                <a:gd name="connsiteY2" fmla="*/ 35173 h 2262542"/>
                <a:gd name="connsiteX3" fmla="*/ 617137 w 617137"/>
                <a:gd name="connsiteY3" fmla="*/ 30081 h 2262542"/>
                <a:gd name="connsiteX4" fmla="*/ 617137 w 617137"/>
                <a:gd name="connsiteY4" fmla="*/ 2159684 h 2262542"/>
                <a:gd name="connsiteX5" fmla="*/ 514279 w 617137"/>
                <a:gd name="connsiteY5" fmla="*/ 2262542 h 2262542"/>
                <a:gd name="connsiteX6" fmla="*/ 102858 w 617137"/>
                <a:gd name="connsiteY6" fmla="*/ 2262542 h 2262542"/>
                <a:gd name="connsiteX7" fmla="*/ 0 w 617137"/>
                <a:gd name="connsiteY7" fmla="*/ 2159684 h 2262542"/>
                <a:gd name="connsiteX8" fmla="*/ 19050 w 617137"/>
                <a:gd name="connsiteY8" fmla="*/ 753981 h 2262542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617137 w 617137"/>
                <a:gd name="connsiteY4" fmla="*/ 2135633 h 2238491"/>
                <a:gd name="connsiteX5" fmla="*/ 514279 w 617137"/>
                <a:gd name="connsiteY5" fmla="*/ 2238491 h 2238491"/>
                <a:gd name="connsiteX6" fmla="*/ 102858 w 617137"/>
                <a:gd name="connsiteY6" fmla="*/ 2238491 h 2238491"/>
                <a:gd name="connsiteX7" fmla="*/ 0 w 617137"/>
                <a:gd name="connsiteY7" fmla="*/ 2135633 h 2238491"/>
                <a:gd name="connsiteX8" fmla="*/ 19050 w 617137"/>
                <a:gd name="connsiteY8" fmla="*/ 729930 h 2238491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514279 w 617137"/>
                <a:gd name="connsiteY4" fmla="*/ 2238491 h 2238491"/>
                <a:gd name="connsiteX5" fmla="*/ 102858 w 617137"/>
                <a:gd name="connsiteY5" fmla="*/ 2238491 h 2238491"/>
                <a:gd name="connsiteX6" fmla="*/ 0 w 617137"/>
                <a:gd name="connsiteY6" fmla="*/ 2135633 h 2238491"/>
                <a:gd name="connsiteX7" fmla="*/ 19050 w 617137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579" h="2238491">
                  <a:moveTo>
                    <a:pt x="19050" y="729930"/>
                  </a:moveTo>
                  <a:cubicBezTo>
                    <a:pt x="184831" y="707222"/>
                    <a:pt x="381700" y="643869"/>
                    <a:pt x="473985" y="596034"/>
                  </a:cubicBezTo>
                  <a:cubicBezTo>
                    <a:pt x="524773" y="444483"/>
                    <a:pt x="450204" y="12089"/>
                    <a:pt x="514279" y="11122"/>
                  </a:cubicBezTo>
                  <a:cubicBezTo>
                    <a:pt x="596486" y="-14278"/>
                    <a:pt x="572687" y="12723"/>
                    <a:pt x="617137" y="6030"/>
                  </a:cubicBezTo>
                  <a:lnTo>
                    <a:pt x="628579" y="2238491"/>
                  </a:lnTo>
                  <a:lnTo>
                    <a:pt x="102858" y="2238491"/>
                  </a:lnTo>
                  <a:cubicBezTo>
                    <a:pt x="46051" y="2238491"/>
                    <a:pt x="0" y="2192440"/>
                    <a:pt x="0" y="2135633"/>
                  </a:cubicBezTo>
                  <a:lnTo>
                    <a:pt x="19050" y="729930"/>
                  </a:lnTo>
                  <a:close/>
                </a:path>
              </a:pathLst>
            </a:custGeom>
            <a:solidFill>
              <a:srgbClr val="F8CD9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Oval 156"/>
            <p:cNvSpPr/>
            <p:nvPr/>
          </p:nvSpPr>
          <p:spPr>
            <a:xfrm>
              <a:off x="3192472" y="701906"/>
              <a:ext cx="147388" cy="1473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2159210" y="752979"/>
            <a:ext cx="394136" cy="1256486"/>
            <a:chOff x="8913241" y="8073"/>
            <a:chExt cx="628871" cy="2139832"/>
          </a:xfrm>
        </p:grpSpPr>
        <p:sp>
          <p:nvSpPr>
            <p:cNvPr id="159" name="Rectangle 158"/>
            <p:cNvSpPr/>
            <p:nvPr/>
          </p:nvSpPr>
          <p:spPr>
            <a:xfrm>
              <a:off x="9167282" y="471127"/>
              <a:ext cx="108987" cy="943696"/>
            </a:xfrm>
            <a:prstGeom prst="rect">
              <a:avLst/>
            </a:prstGeom>
            <a:solidFill>
              <a:srgbClr val="E7E7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Rectangle: Rounded Corners 130"/>
            <p:cNvSpPr/>
            <p:nvPr/>
          </p:nvSpPr>
          <p:spPr>
            <a:xfrm>
              <a:off x="9142095" y="8073"/>
              <a:ext cx="152400" cy="581025"/>
            </a:xfrm>
            <a:prstGeom prst="roundRect">
              <a:avLst/>
            </a:prstGeom>
            <a:solidFill>
              <a:srgbClr val="5464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Rectangle: Rounded Corners 131"/>
            <p:cNvSpPr/>
            <p:nvPr/>
          </p:nvSpPr>
          <p:spPr>
            <a:xfrm>
              <a:off x="9199246" y="69691"/>
              <a:ext cx="45719" cy="15867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Rectangle: Rounded Corners 63"/>
            <p:cNvSpPr/>
            <p:nvPr/>
          </p:nvSpPr>
          <p:spPr>
            <a:xfrm>
              <a:off x="8913241" y="1399099"/>
              <a:ext cx="628871" cy="748806"/>
            </a:xfrm>
            <a:custGeom>
              <a:avLst/>
              <a:gdLst>
                <a:gd name="connsiteX0" fmla="*/ 0 w 462643"/>
                <a:gd name="connsiteY0" fmla="*/ 77109 h 677523"/>
                <a:gd name="connsiteX1" fmla="*/ 77109 w 462643"/>
                <a:gd name="connsiteY1" fmla="*/ 0 h 677523"/>
                <a:gd name="connsiteX2" fmla="*/ 385534 w 462643"/>
                <a:gd name="connsiteY2" fmla="*/ 0 h 677523"/>
                <a:gd name="connsiteX3" fmla="*/ 462643 w 462643"/>
                <a:gd name="connsiteY3" fmla="*/ 77109 h 677523"/>
                <a:gd name="connsiteX4" fmla="*/ 462643 w 462643"/>
                <a:gd name="connsiteY4" fmla="*/ 600414 h 677523"/>
                <a:gd name="connsiteX5" fmla="*/ 385534 w 462643"/>
                <a:gd name="connsiteY5" fmla="*/ 677523 h 677523"/>
                <a:gd name="connsiteX6" fmla="*/ 77109 w 462643"/>
                <a:gd name="connsiteY6" fmla="*/ 677523 h 677523"/>
                <a:gd name="connsiteX7" fmla="*/ 0 w 462643"/>
                <a:gd name="connsiteY7" fmla="*/ 600414 h 677523"/>
                <a:gd name="connsiteX8" fmla="*/ 0 w 462643"/>
                <a:gd name="connsiteY8" fmla="*/ 77109 h 677523"/>
                <a:gd name="connsiteX0" fmla="*/ 61913 w 524556"/>
                <a:gd name="connsiteY0" fmla="*/ 77109 h 677523"/>
                <a:gd name="connsiteX1" fmla="*/ 139022 w 524556"/>
                <a:gd name="connsiteY1" fmla="*/ 0 h 677523"/>
                <a:gd name="connsiteX2" fmla="*/ 447447 w 524556"/>
                <a:gd name="connsiteY2" fmla="*/ 0 h 677523"/>
                <a:gd name="connsiteX3" fmla="*/ 524556 w 524556"/>
                <a:gd name="connsiteY3" fmla="*/ 77109 h 677523"/>
                <a:gd name="connsiteX4" fmla="*/ 524556 w 524556"/>
                <a:gd name="connsiteY4" fmla="*/ 600414 h 677523"/>
                <a:gd name="connsiteX5" fmla="*/ 447447 w 524556"/>
                <a:gd name="connsiteY5" fmla="*/ 677523 h 677523"/>
                <a:gd name="connsiteX6" fmla="*/ 139022 w 524556"/>
                <a:gd name="connsiteY6" fmla="*/ 677523 h 677523"/>
                <a:gd name="connsiteX7" fmla="*/ 0 w 524556"/>
                <a:gd name="connsiteY7" fmla="*/ 555170 h 677523"/>
                <a:gd name="connsiteX8" fmla="*/ 61913 w 524556"/>
                <a:gd name="connsiteY8" fmla="*/ 77109 h 677523"/>
                <a:gd name="connsiteX0" fmla="*/ 61913 w 524556"/>
                <a:gd name="connsiteY0" fmla="*/ 77109 h 677523"/>
                <a:gd name="connsiteX1" fmla="*/ 139022 w 524556"/>
                <a:gd name="connsiteY1" fmla="*/ 0 h 677523"/>
                <a:gd name="connsiteX2" fmla="*/ 447447 w 524556"/>
                <a:gd name="connsiteY2" fmla="*/ 0 h 677523"/>
                <a:gd name="connsiteX3" fmla="*/ 524556 w 524556"/>
                <a:gd name="connsiteY3" fmla="*/ 77109 h 677523"/>
                <a:gd name="connsiteX4" fmla="*/ 524556 w 524556"/>
                <a:gd name="connsiteY4" fmla="*/ 600414 h 677523"/>
                <a:gd name="connsiteX5" fmla="*/ 447447 w 524556"/>
                <a:gd name="connsiteY5" fmla="*/ 677523 h 677523"/>
                <a:gd name="connsiteX6" fmla="*/ 77109 w 524556"/>
                <a:gd name="connsiteY6" fmla="*/ 653711 h 677523"/>
                <a:gd name="connsiteX7" fmla="*/ 0 w 524556"/>
                <a:gd name="connsiteY7" fmla="*/ 555170 h 677523"/>
                <a:gd name="connsiteX8" fmla="*/ 61913 w 524556"/>
                <a:gd name="connsiteY8" fmla="*/ 77109 h 677523"/>
                <a:gd name="connsiteX0" fmla="*/ 61913 w 524556"/>
                <a:gd name="connsiteY0" fmla="*/ 77109 h 677523"/>
                <a:gd name="connsiteX1" fmla="*/ 139022 w 524556"/>
                <a:gd name="connsiteY1" fmla="*/ 0 h 677523"/>
                <a:gd name="connsiteX2" fmla="*/ 447447 w 524556"/>
                <a:gd name="connsiteY2" fmla="*/ 0 h 677523"/>
                <a:gd name="connsiteX3" fmla="*/ 524556 w 524556"/>
                <a:gd name="connsiteY3" fmla="*/ 77109 h 677523"/>
                <a:gd name="connsiteX4" fmla="*/ 524556 w 524556"/>
                <a:gd name="connsiteY4" fmla="*/ 600414 h 677523"/>
                <a:gd name="connsiteX5" fmla="*/ 447447 w 524556"/>
                <a:gd name="connsiteY5" fmla="*/ 677523 h 677523"/>
                <a:gd name="connsiteX6" fmla="*/ 93778 w 524556"/>
                <a:gd name="connsiteY6" fmla="*/ 677523 h 677523"/>
                <a:gd name="connsiteX7" fmla="*/ 0 w 524556"/>
                <a:gd name="connsiteY7" fmla="*/ 555170 h 677523"/>
                <a:gd name="connsiteX8" fmla="*/ 61913 w 524556"/>
                <a:gd name="connsiteY8" fmla="*/ 77109 h 677523"/>
                <a:gd name="connsiteX0" fmla="*/ 61913 w 528274"/>
                <a:gd name="connsiteY0" fmla="*/ 77109 h 679904"/>
                <a:gd name="connsiteX1" fmla="*/ 139022 w 528274"/>
                <a:gd name="connsiteY1" fmla="*/ 0 h 679904"/>
                <a:gd name="connsiteX2" fmla="*/ 447447 w 528274"/>
                <a:gd name="connsiteY2" fmla="*/ 0 h 679904"/>
                <a:gd name="connsiteX3" fmla="*/ 524556 w 528274"/>
                <a:gd name="connsiteY3" fmla="*/ 77109 h 679904"/>
                <a:gd name="connsiteX4" fmla="*/ 524556 w 528274"/>
                <a:gd name="connsiteY4" fmla="*/ 600414 h 679904"/>
                <a:gd name="connsiteX5" fmla="*/ 499834 w 528274"/>
                <a:gd name="connsiteY5" fmla="*/ 679904 h 679904"/>
                <a:gd name="connsiteX6" fmla="*/ 93778 w 528274"/>
                <a:gd name="connsiteY6" fmla="*/ 677523 h 679904"/>
                <a:gd name="connsiteX7" fmla="*/ 0 w 528274"/>
                <a:gd name="connsiteY7" fmla="*/ 555170 h 679904"/>
                <a:gd name="connsiteX8" fmla="*/ 61913 w 528274"/>
                <a:gd name="connsiteY8" fmla="*/ 77109 h 679904"/>
                <a:gd name="connsiteX0" fmla="*/ 61913 w 591231"/>
                <a:gd name="connsiteY0" fmla="*/ 77109 h 679904"/>
                <a:gd name="connsiteX1" fmla="*/ 139022 w 591231"/>
                <a:gd name="connsiteY1" fmla="*/ 0 h 679904"/>
                <a:gd name="connsiteX2" fmla="*/ 447447 w 591231"/>
                <a:gd name="connsiteY2" fmla="*/ 0 h 679904"/>
                <a:gd name="connsiteX3" fmla="*/ 524556 w 591231"/>
                <a:gd name="connsiteY3" fmla="*/ 77109 h 679904"/>
                <a:gd name="connsiteX4" fmla="*/ 591231 w 591231"/>
                <a:gd name="connsiteY4" fmla="*/ 583745 h 679904"/>
                <a:gd name="connsiteX5" fmla="*/ 499834 w 591231"/>
                <a:gd name="connsiteY5" fmla="*/ 679904 h 679904"/>
                <a:gd name="connsiteX6" fmla="*/ 93778 w 591231"/>
                <a:gd name="connsiteY6" fmla="*/ 677523 h 679904"/>
                <a:gd name="connsiteX7" fmla="*/ 0 w 591231"/>
                <a:gd name="connsiteY7" fmla="*/ 555170 h 679904"/>
                <a:gd name="connsiteX8" fmla="*/ 61913 w 591231"/>
                <a:gd name="connsiteY8" fmla="*/ 77109 h 679904"/>
                <a:gd name="connsiteX0" fmla="*/ 61913 w 591231"/>
                <a:gd name="connsiteY0" fmla="*/ 77109 h 679904"/>
                <a:gd name="connsiteX1" fmla="*/ 139022 w 591231"/>
                <a:gd name="connsiteY1" fmla="*/ 0 h 679904"/>
                <a:gd name="connsiteX2" fmla="*/ 447447 w 591231"/>
                <a:gd name="connsiteY2" fmla="*/ 0 h 679904"/>
                <a:gd name="connsiteX3" fmla="*/ 553131 w 591231"/>
                <a:gd name="connsiteY3" fmla="*/ 53296 h 679904"/>
                <a:gd name="connsiteX4" fmla="*/ 591231 w 591231"/>
                <a:gd name="connsiteY4" fmla="*/ 583745 h 679904"/>
                <a:gd name="connsiteX5" fmla="*/ 499834 w 591231"/>
                <a:gd name="connsiteY5" fmla="*/ 679904 h 679904"/>
                <a:gd name="connsiteX6" fmla="*/ 93778 w 591231"/>
                <a:gd name="connsiteY6" fmla="*/ 677523 h 679904"/>
                <a:gd name="connsiteX7" fmla="*/ 0 w 591231"/>
                <a:gd name="connsiteY7" fmla="*/ 555170 h 679904"/>
                <a:gd name="connsiteX8" fmla="*/ 61913 w 591231"/>
                <a:gd name="connsiteY8" fmla="*/ 77109 h 679904"/>
                <a:gd name="connsiteX0" fmla="*/ 61913 w 591231"/>
                <a:gd name="connsiteY0" fmla="*/ 117590 h 720385"/>
                <a:gd name="connsiteX1" fmla="*/ 139022 w 591231"/>
                <a:gd name="connsiteY1" fmla="*/ 40481 h 720385"/>
                <a:gd name="connsiteX2" fmla="*/ 454591 w 591231"/>
                <a:gd name="connsiteY2" fmla="*/ 0 h 720385"/>
                <a:gd name="connsiteX3" fmla="*/ 553131 w 591231"/>
                <a:gd name="connsiteY3" fmla="*/ 93777 h 720385"/>
                <a:gd name="connsiteX4" fmla="*/ 591231 w 591231"/>
                <a:gd name="connsiteY4" fmla="*/ 624226 h 720385"/>
                <a:gd name="connsiteX5" fmla="*/ 499834 w 591231"/>
                <a:gd name="connsiteY5" fmla="*/ 720385 h 720385"/>
                <a:gd name="connsiteX6" fmla="*/ 93778 w 591231"/>
                <a:gd name="connsiteY6" fmla="*/ 718004 h 720385"/>
                <a:gd name="connsiteX7" fmla="*/ 0 w 591231"/>
                <a:gd name="connsiteY7" fmla="*/ 595651 h 720385"/>
                <a:gd name="connsiteX8" fmla="*/ 61913 w 591231"/>
                <a:gd name="connsiteY8" fmla="*/ 117590 h 720385"/>
                <a:gd name="connsiteX0" fmla="*/ 61913 w 591231"/>
                <a:gd name="connsiteY0" fmla="*/ 119972 h 722767"/>
                <a:gd name="connsiteX1" fmla="*/ 131878 w 591231"/>
                <a:gd name="connsiteY1" fmla="*/ 0 h 722767"/>
                <a:gd name="connsiteX2" fmla="*/ 454591 w 591231"/>
                <a:gd name="connsiteY2" fmla="*/ 2382 h 722767"/>
                <a:gd name="connsiteX3" fmla="*/ 553131 w 591231"/>
                <a:gd name="connsiteY3" fmla="*/ 96159 h 722767"/>
                <a:gd name="connsiteX4" fmla="*/ 591231 w 591231"/>
                <a:gd name="connsiteY4" fmla="*/ 626608 h 722767"/>
                <a:gd name="connsiteX5" fmla="*/ 499834 w 591231"/>
                <a:gd name="connsiteY5" fmla="*/ 722767 h 722767"/>
                <a:gd name="connsiteX6" fmla="*/ 93778 w 591231"/>
                <a:gd name="connsiteY6" fmla="*/ 720386 h 722767"/>
                <a:gd name="connsiteX7" fmla="*/ 0 w 591231"/>
                <a:gd name="connsiteY7" fmla="*/ 598033 h 722767"/>
                <a:gd name="connsiteX8" fmla="*/ 61913 w 591231"/>
                <a:gd name="connsiteY8" fmla="*/ 119972 h 722767"/>
                <a:gd name="connsiteX0" fmla="*/ 61913 w 591231"/>
                <a:gd name="connsiteY0" fmla="*/ 127115 h 729910"/>
                <a:gd name="connsiteX1" fmla="*/ 131878 w 591231"/>
                <a:gd name="connsiteY1" fmla="*/ 7143 h 729910"/>
                <a:gd name="connsiteX2" fmla="*/ 456972 w 591231"/>
                <a:gd name="connsiteY2" fmla="*/ 0 h 729910"/>
                <a:gd name="connsiteX3" fmla="*/ 553131 w 591231"/>
                <a:gd name="connsiteY3" fmla="*/ 103302 h 729910"/>
                <a:gd name="connsiteX4" fmla="*/ 591231 w 591231"/>
                <a:gd name="connsiteY4" fmla="*/ 633751 h 729910"/>
                <a:gd name="connsiteX5" fmla="*/ 499834 w 591231"/>
                <a:gd name="connsiteY5" fmla="*/ 729910 h 729910"/>
                <a:gd name="connsiteX6" fmla="*/ 93778 w 591231"/>
                <a:gd name="connsiteY6" fmla="*/ 727529 h 729910"/>
                <a:gd name="connsiteX7" fmla="*/ 0 w 591231"/>
                <a:gd name="connsiteY7" fmla="*/ 605176 h 729910"/>
                <a:gd name="connsiteX8" fmla="*/ 61913 w 591231"/>
                <a:gd name="connsiteY8" fmla="*/ 127115 h 729910"/>
                <a:gd name="connsiteX0" fmla="*/ 26195 w 591231"/>
                <a:gd name="connsiteY0" fmla="*/ 129496 h 729910"/>
                <a:gd name="connsiteX1" fmla="*/ 131878 w 591231"/>
                <a:gd name="connsiteY1" fmla="*/ 7143 h 729910"/>
                <a:gd name="connsiteX2" fmla="*/ 456972 w 591231"/>
                <a:gd name="connsiteY2" fmla="*/ 0 h 729910"/>
                <a:gd name="connsiteX3" fmla="*/ 553131 w 591231"/>
                <a:gd name="connsiteY3" fmla="*/ 103302 h 729910"/>
                <a:gd name="connsiteX4" fmla="*/ 591231 w 591231"/>
                <a:gd name="connsiteY4" fmla="*/ 633751 h 729910"/>
                <a:gd name="connsiteX5" fmla="*/ 499834 w 591231"/>
                <a:gd name="connsiteY5" fmla="*/ 729910 h 729910"/>
                <a:gd name="connsiteX6" fmla="*/ 93778 w 591231"/>
                <a:gd name="connsiteY6" fmla="*/ 727529 h 729910"/>
                <a:gd name="connsiteX7" fmla="*/ 0 w 591231"/>
                <a:gd name="connsiteY7" fmla="*/ 605176 h 729910"/>
                <a:gd name="connsiteX8" fmla="*/ 26195 w 591231"/>
                <a:gd name="connsiteY8" fmla="*/ 129496 h 729910"/>
                <a:gd name="connsiteX0" fmla="*/ 26195 w 591231"/>
                <a:gd name="connsiteY0" fmla="*/ 129496 h 740775"/>
                <a:gd name="connsiteX1" fmla="*/ 131878 w 591231"/>
                <a:gd name="connsiteY1" fmla="*/ 7143 h 740775"/>
                <a:gd name="connsiteX2" fmla="*/ 456972 w 591231"/>
                <a:gd name="connsiteY2" fmla="*/ 0 h 740775"/>
                <a:gd name="connsiteX3" fmla="*/ 553131 w 591231"/>
                <a:gd name="connsiteY3" fmla="*/ 103302 h 740775"/>
                <a:gd name="connsiteX4" fmla="*/ 591231 w 591231"/>
                <a:gd name="connsiteY4" fmla="*/ 633751 h 740775"/>
                <a:gd name="connsiteX5" fmla="*/ 499834 w 591231"/>
                <a:gd name="connsiteY5" fmla="*/ 729910 h 740775"/>
                <a:gd name="connsiteX6" fmla="*/ 93778 w 591231"/>
                <a:gd name="connsiteY6" fmla="*/ 727529 h 740775"/>
                <a:gd name="connsiteX7" fmla="*/ 0 w 591231"/>
                <a:gd name="connsiteY7" fmla="*/ 605176 h 740775"/>
                <a:gd name="connsiteX8" fmla="*/ 26195 w 591231"/>
                <a:gd name="connsiteY8" fmla="*/ 129496 h 740775"/>
                <a:gd name="connsiteX0" fmla="*/ 26195 w 591231"/>
                <a:gd name="connsiteY0" fmla="*/ 129496 h 747529"/>
                <a:gd name="connsiteX1" fmla="*/ 131878 w 591231"/>
                <a:gd name="connsiteY1" fmla="*/ 7143 h 747529"/>
                <a:gd name="connsiteX2" fmla="*/ 456972 w 591231"/>
                <a:gd name="connsiteY2" fmla="*/ 0 h 747529"/>
                <a:gd name="connsiteX3" fmla="*/ 553131 w 591231"/>
                <a:gd name="connsiteY3" fmla="*/ 103302 h 747529"/>
                <a:gd name="connsiteX4" fmla="*/ 591231 w 591231"/>
                <a:gd name="connsiteY4" fmla="*/ 633751 h 747529"/>
                <a:gd name="connsiteX5" fmla="*/ 499834 w 591231"/>
                <a:gd name="connsiteY5" fmla="*/ 729910 h 747529"/>
                <a:gd name="connsiteX6" fmla="*/ 93778 w 591231"/>
                <a:gd name="connsiteY6" fmla="*/ 727529 h 747529"/>
                <a:gd name="connsiteX7" fmla="*/ 0 w 591231"/>
                <a:gd name="connsiteY7" fmla="*/ 605176 h 747529"/>
                <a:gd name="connsiteX8" fmla="*/ 26195 w 591231"/>
                <a:gd name="connsiteY8" fmla="*/ 129496 h 747529"/>
                <a:gd name="connsiteX0" fmla="*/ 26195 w 591231"/>
                <a:gd name="connsiteY0" fmla="*/ 129496 h 747529"/>
                <a:gd name="connsiteX1" fmla="*/ 131878 w 591231"/>
                <a:gd name="connsiteY1" fmla="*/ 7143 h 747529"/>
                <a:gd name="connsiteX2" fmla="*/ 456972 w 591231"/>
                <a:gd name="connsiteY2" fmla="*/ 0 h 747529"/>
                <a:gd name="connsiteX3" fmla="*/ 553131 w 591231"/>
                <a:gd name="connsiteY3" fmla="*/ 103302 h 747529"/>
                <a:gd name="connsiteX4" fmla="*/ 591231 w 591231"/>
                <a:gd name="connsiteY4" fmla="*/ 628988 h 747529"/>
                <a:gd name="connsiteX5" fmla="*/ 499834 w 591231"/>
                <a:gd name="connsiteY5" fmla="*/ 729910 h 747529"/>
                <a:gd name="connsiteX6" fmla="*/ 93778 w 591231"/>
                <a:gd name="connsiteY6" fmla="*/ 727529 h 747529"/>
                <a:gd name="connsiteX7" fmla="*/ 0 w 591231"/>
                <a:gd name="connsiteY7" fmla="*/ 605176 h 747529"/>
                <a:gd name="connsiteX8" fmla="*/ 26195 w 591231"/>
                <a:gd name="connsiteY8" fmla="*/ 129496 h 747529"/>
                <a:gd name="connsiteX0" fmla="*/ 26195 w 592749"/>
                <a:gd name="connsiteY0" fmla="*/ 129496 h 747529"/>
                <a:gd name="connsiteX1" fmla="*/ 131878 w 592749"/>
                <a:gd name="connsiteY1" fmla="*/ 7143 h 747529"/>
                <a:gd name="connsiteX2" fmla="*/ 456972 w 592749"/>
                <a:gd name="connsiteY2" fmla="*/ 0 h 747529"/>
                <a:gd name="connsiteX3" fmla="*/ 553131 w 592749"/>
                <a:gd name="connsiteY3" fmla="*/ 103302 h 747529"/>
                <a:gd name="connsiteX4" fmla="*/ 591231 w 592749"/>
                <a:gd name="connsiteY4" fmla="*/ 628988 h 747529"/>
                <a:gd name="connsiteX5" fmla="*/ 499834 w 592749"/>
                <a:gd name="connsiteY5" fmla="*/ 729910 h 747529"/>
                <a:gd name="connsiteX6" fmla="*/ 93778 w 592749"/>
                <a:gd name="connsiteY6" fmla="*/ 727529 h 747529"/>
                <a:gd name="connsiteX7" fmla="*/ 0 w 592749"/>
                <a:gd name="connsiteY7" fmla="*/ 605176 h 747529"/>
                <a:gd name="connsiteX8" fmla="*/ 26195 w 592749"/>
                <a:gd name="connsiteY8" fmla="*/ 129496 h 747529"/>
                <a:gd name="connsiteX0" fmla="*/ 26195 w 592981"/>
                <a:gd name="connsiteY0" fmla="*/ 129496 h 744042"/>
                <a:gd name="connsiteX1" fmla="*/ 131878 w 592981"/>
                <a:gd name="connsiteY1" fmla="*/ 7143 h 744042"/>
                <a:gd name="connsiteX2" fmla="*/ 456972 w 592981"/>
                <a:gd name="connsiteY2" fmla="*/ 0 h 744042"/>
                <a:gd name="connsiteX3" fmla="*/ 553131 w 592981"/>
                <a:gd name="connsiteY3" fmla="*/ 103302 h 744042"/>
                <a:gd name="connsiteX4" fmla="*/ 591231 w 592981"/>
                <a:gd name="connsiteY4" fmla="*/ 628988 h 744042"/>
                <a:gd name="connsiteX5" fmla="*/ 509359 w 592981"/>
                <a:gd name="connsiteY5" fmla="*/ 722766 h 744042"/>
                <a:gd name="connsiteX6" fmla="*/ 93778 w 592981"/>
                <a:gd name="connsiteY6" fmla="*/ 727529 h 744042"/>
                <a:gd name="connsiteX7" fmla="*/ 0 w 592981"/>
                <a:gd name="connsiteY7" fmla="*/ 605176 h 744042"/>
                <a:gd name="connsiteX8" fmla="*/ 26195 w 592981"/>
                <a:gd name="connsiteY8" fmla="*/ 129496 h 744042"/>
                <a:gd name="connsiteX0" fmla="*/ 26195 w 592981"/>
                <a:gd name="connsiteY0" fmla="*/ 129496 h 744042"/>
                <a:gd name="connsiteX1" fmla="*/ 131878 w 592981"/>
                <a:gd name="connsiteY1" fmla="*/ 7143 h 744042"/>
                <a:gd name="connsiteX2" fmla="*/ 456972 w 592981"/>
                <a:gd name="connsiteY2" fmla="*/ 0 h 744042"/>
                <a:gd name="connsiteX3" fmla="*/ 565037 w 592981"/>
                <a:gd name="connsiteY3" fmla="*/ 103302 h 744042"/>
                <a:gd name="connsiteX4" fmla="*/ 591231 w 592981"/>
                <a:gd name="connsiteY4" fmla="*/ 628988 h 744042"/>
                <a:gd name="connsiteX5" fmla="*/ 509359 w 592981"/>
                <a:gd name="connsiteY5" fmla="*/ 722766 h 744042"/>
                <a:gd name="connsiteX6" fmla="*/ 93778 w 592981"/>
                <a:gd name="connsiteY6" fmla="*/ 727529 h 744042"/>
                <a:gd name="connsiteX7" fmla="*/ 0 w 592981"/>
                <a:gd name="connsiteY7" fmla="*/ 605176 h 744042"/>
                <a:gd name="connsiteX8" fmla="*/ 26195 w 592981"/>
                <a:gd name="connsiteY8" fmla="*/ 129496 h 744042"/>
                <a:gd name="connsiteX0" fmla="*/ 26195 w 592981"/>
                <a:gd name="connsiteY0" fmla="*/ 134260 h 748806"/>
                <a:gd name="connsiteX1" fmla="*/ 131878 w 592981"/>
                <a:gd name="connsiteY1" fmla="*/ 0 h 748806"/>
                <a:gd name="connsiteX2" fmla="*/ 456972 w 592981"/>
                <a:gd name="connsiteY2" fmla="*/ 4764 h 748806"/>
                <a:gd name="connsiteX3" fmla="*/ 565037 w 592981"/>
                <a:gd name="connsiteY3" fmla="*/ 108066 h 748806"/>
                <a:gd name="connsiteX4" fmla="*/ 591231 w 592981"/>
                <a:gd name="connsiteY4" fmla="*/ 633752 h 748806"/>
                <a:gd name="connsiteX5" fmla="*/ 509359 w 592981"/>
                <a:gd name="connsiteY5" fmla="*/ 727530 h 748806"/>
                <a:gd name="connsiteX6" fmla="*/ 93778 w 592981"/>
                <a:gd name="connsiteY6" fmla="*/ 732293 h 748806"/>
                <a:gd name="connsiteX7" fmla="*/ 0 w 592981"/>
                <a:gd name="connsiteY7" fmla="*/ 609940 h 748806"/>
                <a:gd name="connsiteX8" fmla="*/ 26195 w 592981"/>
                <a:gd name="connsiteY8" fmla="*/ 134260 h 74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2981" h="748806">
                  <a:moveTo>
                    <a:pt x="26195" y="134260"/>
                  </a:moveTo>
                  <a:cubicBezTo>
                    <a:pt x="26195" y="91674"/>
                    <a:pt x="89292" y="0"/>
                    <a:pt x="131878" y="0"/>
                  </a:cubicBezTo>
                  <a:lnTo>
                    <a:pt x="456972" y="4764"/>
                  </a:lnTo>
                  <a:cubicBezTo>
                    <a:pt x="499558" y="4764"/>
                    <a:pt x="565037" y="65480"/>
                    <a:pt x="565037" y="108066"/>
                  </a:cubicBezTo>
                  <a:lnTo>
                    <a:pt x="591231" y="633752"/>
                  </a:lnTo>
                  <a:cubicBezTo>
                    <a:pt x="603138" y="685863"/>
                    <a:pt x="551945" y="727530"/>
                    <a:pt x="509359" y="727530"/>
                  </a:cubicBezTo>
                  <a:cubicBezTo>
                    <a:pt x="374007" y="752929"/>
                    <a:pt x="248180" y="756900"/>
                    <a:pt x="93778" y="732293"/>
                  </a:cubicBezTo>
                  <a:cubicBezTo>
                    <a:pt x="51192" y="732293"/>
                    <a:pt x="0" y="652526"/>
                    <a:pt x="0" y="609940"/>
                  </a:cubicBezTo>
                  <a:cubicBezTo>
                    <a:pt x="0" y="435505"/>
                    <a:pt x="26195" y="308695"/>
                    <a:pt x="26195" y="134260"/>
                  </a:cubicBezTo>
                  <a:close/>
                </a:path>
              </a:pathLst>
            </a:custGeom>
            <a:solidFill>
              <a:srgbClr val="F0F1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: Shape 133"/>
            <p:cNvSpPr/>
            <p:nvPr/>
          </p:nvSpPr>
          <p:spPr>
            <a:xfrm>
              <a:off x="8967322" y="1527330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: Shape 134"/>
            <p:cNvSpPr/>
            <p:nvPr/>
          </p:nvSpPr>
          <p:spPr>
            <a:xfrm>
              <a:off x="9074050" y="1546214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: Shape 135"/>
            <p:cNvSpPr/>
            <p:nvPr/>
          </p:nvSpPr>
          <p:spPr>
            <a:xfrm flipH="1">
              <a:off x="9397980" y="1536310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: Shape 136"/>
            <p:cNvSpPr/>
            <p:nvPr/>
          </p:nvSpPr>
          <p:spPr>
            <a:xfrm flipH="1">
              <a:off x="9302196" y="1546694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: Shape 137"/>
            <p:cNvSpPr/>
            <p:nvPr/>
          </p:nvSpPr>
          <p:spPr>
            <a:xfrm rot="380746" flipH="1">
              <a:off x="9207906" y="1546214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2608986" y="714159"/>
            <a:ext cx="850422" cy="1512217"/>
            <a:chOff x="1324854" y="1556045"/>
            <a:chExt cx="1547661" cy="2741634"/>
          </a:xfrm>
        </p:grpSpPr>
        <p:sp>
          <p:nvSpPr>
            <p:cNvPr id="169" name="Rectangle: Rounded Corners 139"/>
            <p:cNvSpPr/>
            <p:nvPr/>
          </p:nvSpPr>
          <p:spPr>
            <a:xfrm>
              <a:off x="2022484" y="1556045"/>
              <a:ext cx="183114" cy="1270976"/>
            </a:xfrm>
            <a:prstGeom prst="roundRect">
              <a:avLst/>
            </a:prstGeom>
            <a:solidFill>
              <a:srgbClr val="5464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Oval 169"/>
            <p:cNvSpPr/>
            <p:nvPr/>
          </p:nvSpPr>
          <p:spPr>
            <a:xfrm>
              <a:off x="1324854" y="2808420"/>
              <a:ext cx="1547661" cy="1489259"/>
            </a:xfrm>
            <a:prstGeom prst="ellipse">
              <a:avLst/>
            </a:prstGeom>
            <a:solidFill>
              <a:srgbClr val="EBEBEB"/>
            </a:solidFill>
            <a:ln w="44450">
              <a:gradFill flip="none" rotWithShape="1">
                <a:gsLst>
                  <a:gs pos="1800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bg2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Oval 170"/>
            <p:cNvSpPr/>
            <p:nvPr/>
          </p:nvSpPr>
          <p:spPr>
            <a:xfrm>
              <a:off x="1508760" y="2979420"/>
              <a:ext cx="1211580" cy="1165860"/>
            </a:xfrm>
            <a:prstGeom prst="ellipse">
              <a:avLst/>
            </a:prstGeom>
            <a:solidFill>
              <a:srgbClr val="DDDD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: Rounded Corners 142"/>
            <p:cNvSpPr/>
            <p:nvPr/>
          </p:nvSpPr>
          <p:spPr>
            <a:xfrm>
              <a:off x="2098684" y="1630241"/>
              <a:ext cx="45719" cy="15867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73" name="Picture 2" descr="Related image"/>
          <p:cNvPicPr>
            <a:picLocks noChangeAspect="1" noChangeArrowheads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75" r="43528"/>
          <a:stretch/>
        </p:blipFill>
        <p:spPr bwMode="auto">
          <a:xfrm rot="10800000">
            <a:off x="3358729" y="628909"/>
            <a:ext cx="596940" cy="1547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" name="Group 173"/>
          <p:cNvGrpSpPr/>
          <p:nvPr/>
        </p:nvGrpSpPr>
        <p:grpSpPr>
          <a:xfrm>
            <a:off x="469913" y="2894440"/>
            <a:ext cx="850370" cy="625214"/>
            <a:chOff x="4119659" y="3069400"/>
            <a:chExt cx="852739" cy="623888"/>
          </a:xfrm>
        </p:grpSpPr>
        <p:sp>
          <p:nvSpPr>
            <p:cNvPr id="175" name="Rectangle: Rounded Corners 21"/>
            <p:cNvSpPr/>
            <p:nvPr/>
          </p:nvSpPr>
          <p:spPr>
            <a:xfrm>
              <a:off x="4119659" y="3074588"/>
              <a:ext cx="190501" cy="426213"/>
            </a:xfrm>
            <a:custGeom>
              <a:avLst/>
              <a:gdLst>
                <a:gd name="connsiteX0" fmla="*/ 0 w 161925"/>
                <a:gd name="connsiteY0" fmla="*/ 26988 h 459550"/>
                <a:gd name="connsiteX1" fmla="*/ 26988 w 161925"/>
                <a:gd name="connsiteY1" fmla="*/ 0 h 459550"/>
                <a:gd name="connsiteX2" fmla="*/ 134937 w 161925"/>
                <a:gd name="connsiteY2" fmla="*/ 0 h 459550"/>
                <a:gd name="connsiteX3" fmla="*/ 161925 w 161925"/>
                <a:gd name="connsiteY3" fmla="*/ 26988 h 459550"/>
                <a:gd name="connsiteX4" fmla="*/ 161925 w 161925"/>
                <a:gd name="connsiteY4" fmla="*/ 432562 h 459550"/>
                <a:gd name="connsiteX5" fmla="*/ 134937 w 161925"/>
                <a:gd name="connsiteY5" fmla="*/ 459550 h 459550"/>
                <a:gd name="connsiteX6" fmla="*/ 26988 w 161925"/>
                <a:gd name="connsiteY6" fmla="*/ 459550 h 459550"/>
                <a:gd name="connsiteX7" fmla="*/ 0 w 161925"/>
                <a:gd name="connsiteY7" fmla="*/ 432562 h 459550"/>
                <a:gd name="connsiteX8" fmla="*/ 0 w 161925"/>
                <a:gd name="connsiteY8" fmla="*/ 26988 h 459550"/>
                <a:gd name="connsiteX0" fmla="*/ 0 w 164043"/>
                <a:gd name="connsiteY0" fmla="*/ 26988 h 459550"/>
                <a:gd name="connsiteX1" fmla="*/ 26988 w 164043"/>
                <a:gd name="connsiteY1" fmla="*/ 0 h 459550"/>
                <a:gd name="connsiteX2" fmla="*/ 134937 w 164043"/>
                <a:gd name="connsiteY2" fmla="*/ 0 h 459550"/>
                <a:gd name="connsiteX3" fmla="*/ 161925 w 164043"/>
                <a:gd name="connsiteY3" fmla="*/ 26988 h 459550"/>
                <a:gd name="connsiteX4" fmla="*/ 161925 w 164043"/>
                <a:gd name="connsiteY4" fmla="*/ 432562 h 459550"/>
                <a:gd name="connsiteX5" fmla="*/ 134937 w 164043"/>
                <a:gd name="connsiteY5" fmla="*/ 459550 h 459550"/>
                <a:gd name="connsiteX6" fmla="*/ 155576 w 164043"/>
                <a:gd name="connsiteY6" fmla="*/ 345250 h 459550"/>
                <a:gd name="connsiteX7" fmla="*/ 0 w 164043"/>
                <a:gd name="connsiteY7" fmla="*/ 432562 h 459550"/>
                <a:gd name="connsiteX8" fmla="*/ 0 w 164043"/>
                <a:gd name="connsiteY8" fmla="*/ 26988 h 459550"/>
                <a:gd name="connsiteX0" fmla="*/ 0 w 164043"/>
                <a:gd name="connsiteY0" fmla="*/ 26988 h 459550"/>
                <a:gd name="connsiteX1" fmla="*/ 26988 w 164043"/>
                <a:gd name="connsiteY1" fmla="*/ 0 h 459550"/>
                <a:gd name="connsiteX2" fmla="*/ 134937 w 164043"/>
                <a:gd name="connsiteY2" fmla="*/ 0 h 459550"/>
                <a:gd name="connsiteX3" fmla="*/ 161925 w 164043"/>
                <a:gd name="connsiteY3" fmla="*/ 26988 h 459550"/>
                <a:gd name="connsiteX4" fmla="*/ 161925 w 164043"/>
                <a:gd name="connsiteY4" fmla="*/ 432562 h 459550"/>
                <a:gd name="connsiteX5" fmla="*/ 134937 w 164043"/>
                <a:gd name="connsiteY5" fmla="*/ 459550 h 459550"/>
                <a:gd name="connsiteX6" fmla="*/ 155576 w 164043"/>
                <a:gd name="connsiteY6" fmla="*/ 345250 h 459550"/>
                <a:gd name="connsiteX7" fmla="*/ 40481 w 164043"/>
                <a:gd name="connsiteY7" fmla="*/ 334930 h 459550"/>
                <a:gd name="connsiteX8" fmla="*/ 0 w 164043"/>
                <a:gd name="connsiteY8" fmla="*/ 26988 h 459550"/>
                <a:gd name="connsiteX0" fmla="*/ 0 w 164043"/>
                <a:gd name="connsiteY0" fmla="*/ 26988 h 459550"/>
                <a:gd name="connsiteX1" fmla="*/ 26988 w 164043"/>
                <a:gd name="connsiteY1" fmla="*/ 0 h 459550"/>
                <a:gd name="connsiteX2" fmla="*/ 134937 w 164043"/>
                <a:gd name="connsiteY2" fmla="*/ 0 h 459550"/>
                <a:gd name="connsiteX3" fmla="*/ 161925 w 164043"/>
                <a:gd name="connsiteY3" fmla="*/ 26988 h 459550"/>
                <a:gd name="connsiteX4" fmla="*/ 161925 w 164043"/>
                <a:gd name="connsiteY4" fmla="*/ 432562 h 459550"/>
                <a:gd name="connsiteX5" fmla="*/ 134937 w 164043"/>
                <a:gd name="connsiteY5" fmla="*/ 459550 h 459550"/>
                <a:gd name="connsiteX6" fmla="*/ 155576 w 164043"/>
                <a:gd name="connsiteY6" fmla="*/ 345250 h 459550"/>
                <a:gd name="connsiteX7" fmla="*/ 0 w 164043"/>
                <a:gd name="connsiteY7" fmla="*/ 26988 h 459550"/>
                <a:gd name="connsiteX0" fmla="*/ 0 w 161925"/>
                <a:gd name="connsiteY0" fmla="*/ 26988 h 459550"/>
                <a:gd name="connsiteX1" fmla="*/ 26988 w 161925"/>
                <a:gd name="connsiteY1" fmla="*/ 0 h 459550"/>
                <a:gd name="connsiteX2" fmla="*/ 134937 w 161925"/>
                <a:gd name="connsiteY2" fmla="*/ 0 h 459550"/>
                <a:gd name="connsiteX3" fmla="*/ 161925 w 161925"/>
                <a:gd name="connsiteY3" fmla="*/ 26988 h 459550"/>
                <a:gd name="connsiteX4" fmla="*/ 161925 w 161925"/>
                <a:gd name="connsiteY4" fmla="*/ 432562 h 459550"/>
                <a:gd name="connsiteX5" fmla="*/ 134937 w 161925"/>
                <a:gd name="connsiteY5" fmla="*/ 459550 h 459550"/>
                <a:gd name="connsiteX6" fmla="*/ 55564 w 161925"/>
                <a:gd name="connsiteY6" fmla="*/ 426213 h 459550"/>
                <a:gd name="connsiteX7" fmla="*/ 0 w 161925"/>
                <a:gd name="connsiteY7" fmla="*/ 26988 h 459550"/>
                <a:gd name="connsiteX0" fmla="*/ 0 w 161925"/>
                <a:gd name="connsiteY0" fmla="*/ 26988 h 466694"/>
                <a:gd name="connsiteX1" fmla="*/ 26988 w 161925"/>
                <a:gd name="connsiteY1" fmla="*/ 0 h 466694"/>
                <a:gd name="connsiteX2" fmla="*/ 134937 w 161925"/>
                <a:gd name="connsiteY2" fmla="*/ 0 h 466694"/>
                <a:gd name="connsiteX3" fmla="*/ 161925 w 161925"/>
                <a:gd name="connsiteY3" fmla="*/ 26988 h 466694"/>
                <a:gd name="connsiteX4" fmla="*/ 161925 w 161925"/>
                <a:gd name="connsiteY4" fmla="*/ 432562 h 466694"/>
                <a:gd name="connsiteX5" fmla="*/ 139700 w 161925"/>
                <a:gd name="connsiteY5" fmla="*/ 466694 h 466694"/>
                <a:gd name="connsiteX6" fmla="*/ 55564 w 161925"/>
                <a:gd name="connsiteY6" fmla="*/ 426213 h 466694"/>
                <a:gd name="connsiteX7" fmla="*/ 0 w 161925"/>
                <a:gd name="connsiteY7" fmla="*/ 26988 h 466694"/>
                <a:gd name="connsiteX0" fmla="*/ 0 w 161925"/>
                <a:gd name="connsiteY0" fmla="*/ 26988 h 479782"/>
                <a:gd name="connsiteX1" fmla="*/ 26988 w 161925"/>
                <a:gd name="connsiteY1" fmla="*/ 0 h 479782"/>
                <a:gd name="connsiteX2" fmla="*/ 134937 w 161925"/>
                <a:gd name="connsiteY2" fmla="*/ 0 h 479782"/>
                <a:gd name="connsiteX3" fmla="*/ 161925 w 161925"/>
                <a:gd name="connsiteY3" fmla="*/ 26988 h 479782"/>
                <a:gd name="connsiteX4" fmla="*/ 161925 w 161925"/>
                <a:gd name="connsiteY4" fmla="*/ 432562 h 479782"/>
                <a:gd name="connsiteX5" fmla="*/ 55564 w 161925"/>
                <a:gd name="connsiteY5" fmla="*/ 426213 h 479782"/>
                <a:gd name="connsiteX6" fmla="*/ 0 w 161925"/>
                <a:gd name="connsiteY6" fmla="*/ 26988 h 479782"/>
                <a:gd name="connsiteX0" fmla="*/ 0 w 161925"/>
                <a:gd name="connsiteY0" fmla="*/ 26988 h 454046"/>
                <a:gd name="connsiteX1" fmla="*/ 26988 w 161925"/>
                <a:gd name="connsiteY1" fmla="*/ 0 h 454046"/>
                <a:gd name="connsiteX2" fmla="*/ 134937 w 161925"/>
                <a:gd name="connsiteY2" fmla="*/ 0 h 454046"/>
                <a:gd name="connsiteX3" fmla="*/ 161925 w 161925"/>
                <a:gd name="connsiteY3" fmla="*/ 26988 h 454046"/>
                <a:gd name="connsiteX4" fmla="*/ 95250 w 161925"/>
                <a:gd name="connsiteY4" fmla="*/ 358743 h 454046"/>
                <a:gd name="connsiteX5" fmla="*/ 55564 w 161925"/>
                <a:gd name="connsiteY5" fmla="*/ 426213 h 454046"/>
                <a:gd name="connsiteX6" fmla="*/ 0 w 161925"/>
                <a:gd name="connsiteY6" fmla="*/ 26988 h 454046"/>
                <a:gd name="connsiteX0" fmla="*/ 0 w 161925"/>
                <a:gd name="connsiteY0" fmla="*/ 26988 h 454046"/>
                <a:gd name="connsiteX1" fmla="*/ 26988 w 161925"/>
                <a:gd name="connsiteY1" fmla="*/ 0 h 454046"/>
                <a:gd name="connsiteX2" fmla="*/ 134937 w 161925"/>
                <a:gd name="connsiteY2" fmla="*/ 0 h 454046"/>
                <a:gd name="connsiteX3" fmla="*/ 161925 w 161925"/>
                <a:gd name="connsiteY3" fmla="*/ 26988 h 454046"/>
                <a:gd name="connsiteX4" fmla="*/ 71438 w 161925"/>
                <a:gd name="connsiteY4" fmla="*/ 80962 h 454046"/>
                <a:gd name="connsiteX5" fmla="*/ 95250 w 161925"/>
                <a:gd name="connsiteY5" fmla="*/ 358743 h 454046"/>
                <a:gd name="connsiteX6" fmla="*/ 55564 w 161925"/>
                <a:gd name="connsiteY6" fmla="*/ 426213 h 454046"/>
                <a:gd name="connsiteX7" fmla="*/ 0 w 161925"/>
                <a:gd name="connsiteY7" fmla="*/ 26988 h 454046"/>
                <a:gd name="connsiteX0" fmla="*/ 0 w 176213"/>
                <a:gd name="connsiteY0" fmla="*/ 26988 h 454046"/>
                <a:gd name="connsiteX1" fmla="*/ 26988 w 176213"/>
                <a:gd name="connsiteY1" fmla="*/ 0 h 454046"/>
                <a:gd name="connsiteX2" fmla="*/ 134937 w 176213"/>
                <a:gd name="connsiteY2" fmla="*/ 0 h 454046"/>
                <a:gd name="connsiteX3" fmla="*/ 176213 w 176213"/>
                <a:gd name="connsiteY3" fmla="*/ 57944 h 454046"/>
                <a:gd name="connsiteX4" fmla="*/ 71438 w 176213"/>
                <a:gd name="connsiteY4" fmla="*/ 80962 h 454046"/>
                <a:gd name="connsiteX5" fmla="*/ 95250 w 176213"/>
                <a:gd name="connsiteY5" fmla="*/ 358743 h 454046"/>
                <a:gd name="connsiteX6" fmla="*/ 55564 w 176213"/>
                <a:gd name="connsiteY6" fmla="*/ 426213 h 454046"/>
                <a:gd name="connsiteX7" fmla="*/ 0 w 176213"/>
                <a:gd name="connsiteY7" fmla="*/ 26988 h 454046"/>
                <a:gd name="connsiteX0" fmla="*/ 0 w 176213"/>
                <a:gd name="connsiteY0" fmla="*/ 26988 h 454046"/>
                <a:gd name="connsiteX1" fmla="*/ 26988 w 176213"/>
                <a:gd name="connsiteY1" fmla="*/ 0 h 454046"/>
                <a:gd name="connsiteX2" fmla="*/ 161131 w 176213"/>
                <a:gd name="connsiteY2" fmla="*/ 7144 h 454046"/>
                <a:gd name="connsiteX3" fmla="*/ 176213 w 176213"/>
                <a:gd name="connsiteY3" fmla="*/ 57944 h 454046"/>
                <a:gd name="connsiteX4" fmla="*/ 71438 w 176213"/>
                <a:gd name="connsiteY4" fmla="*/ 80962 h 454046"/>
                <a:gd name="connsiteX5" fmla="*/ 95250 w 176213"/>
                <a:gd name="connsiteY5" fmla="*/ 358743 h 454046"/>
                <a:gd name="connsiteX6" fmla="*/ 55564 w 176213"/>
                <a:gd name="connsiteY6" fmla="*/ 426213 h 454046"/>
                <a:gd name="connsiteX7" fmla="*/ 0 w 176213"/>
                <a:gd name="connsiteY7" fmla="*/ 26988 h 454046"/>
                <a:gd name="connsiteX0" fmla="*/ 0 w 176213"/>
                <a:gd name="connsiteY0" fmla="*/ 26988 h 454046"/>
                <a:gd name="connsiteX1" fmla="*/ 26988 w 176213"/>
                <a:gd name="connsiteY1" fmla="*/ 0 h 454046"/>
                <a:gd name="connsiteX2" fmla="*/ 161131 w 176213"/>
                <a:gd name="connsiteY2" fmla="*/ 7144 h 454046"/>
                <a:gd name="connsiteX3" fmla="*/ 176213 w 176213"/>
                <a:gd name="connsiteY3" fmla="*/ 57944 h 454046"/>
                <a:gd name="connsiteX4" fmla="*/ 83344 w 176213"/>
                <a:gd name="connsiteY4" fmla="*/ 88105 h 454046"/>
                <a:gd name="connsiteX5" fmla="*/ 95250 w 176213"/>
                <a:gd name="connsiteY5" fmla="*/ 358743 h 454046"/>
                <a:gd name="connsiteX6" fmla="*/ 55564 w 176213"/>
                <a:gd name="connsiteY6" fmla="*/ 426213 h 454046"/>
                <a:gd name="connsiteX7" fmla="*/ 0 w 176213"/>
                <a:gd name="connsiteY7" fmla="*/ 26988 h 454046"/>
                <a:gd name="connsiteX0" fmla="*/ 0 w 176213"/>
                <a:gd name="connsiteY0" fmla="*/ 26988 h 457872"/>
                <a:gd name="connsiteX1" fmla="*/ 26988 w 176213"/>
                <a:gd name="connsiteY1" fmla="*/ 0 h 457872"/>
                <a:gd name="connsiteX2" fmla="*/ 161131 w 176213"/>
                <a:gd name="connsiteY2" fmla="*/ 7144 h 457872"/>
                <a:gd name="connsiteX3" fmla="*/ 176213 w 176213"/>
                <a:gd name="connsiteY3" fmla="*/ 57944 h 457872"/>
                <a:gd name="connsiteX4" fmla="*/ 83344 w 176213"/>
                <a:gd name="connsiteY4" fmla="*/ 88105 h 457872"/>
                <a:gd name="connsiteX5" fmla="*/ 109537 w 176213"/>
                <a:gd name="connsiteY5" fmla="*/ 375412 h 457872"/>
                <a:gd name="connsiteX6" fmla="*/ 55564 w 176213"/>
                <a:gd name="connsiteY6" fmla="*/ 426213 h 457872"/>
                <a:gd name="connsiteX7" fmla="*/ 0 w 176213"/>
                <a:gd name="connsiteY7" fmla="*/ 26988 h 457872"/>
                <a:gd name="connsiteX0" fmla="*/ 0 w 176213"/>
                <a:gd name="connsiteY0" fmla="*/ 26988 h 448194"/>
                <a:gd name="connsiteX1" fmla="*/ 26988 w 176213"/>
                <a:gd name="connsiteY1" fmla="*/ 0 h 448194"/>
                <a:gd name="connsiteX2" fmla="*/ 161131 w 176213"/>
                <a:gd name="connsiteY2" fmla="*/ 7144 h 448194"/>
                <a:gd name="connsiteX3" fmla="*/ 176213 w 176213"/>
                <a:gd name="connsiteY3" fmla="*/ 57944 h 448194"/>
                <a:gd name="connsiteX4" fmla="*/ 83344 w 176213"/>
                <a:gd name="connsiteY4" fmla="*/ 88105 h 448194"/>
                <a:gd name="connsiteX5" fmla="*/ 109537 w 176213"/>
                <a:gd name="connsiteY5" fmla="*/ 375412 h 448194"/>
                <a:gd name="connsiteX6" fmla="*/ 55564 w 176213"/>
                <a:gd name="connsiteY6" fmla="*/ 426213 h 448194"/>
                <a:gd name="connsiteX7" fmla="*/ 0 w 176213"/>
                <a:gd name="connsiteY7" fmla="*/ 26988 h 448194"/>
                <a:gd name="connsiteX0" fmla="*/ 0 w 176213"/>
                <a:gd name="connsiteY0" fmla="*/ 26988 h 426213"/>
                <a:gd name="connsiteX1" fmla="*/ 26988 w 176213"/>
                <a:gd name="connsiteY1" fmla="*/ 0 h 426213"/>
                <a:gd name="connsiteX2" fmla="*/ 161131 w 176213"/>
                <a:gd name="connsiteY2" fmla="*/ 7144 h 426213"/>
                <a:gd name="connsiteX3" fmla="*/ 176213 w 176213"/>
                <a:gd name="connsiteY3" fmla="*/ 57944 h 426213"/>
                <a:gd name="connsiteX4" fmla="*/ 83344 w 176213"/>
                <a:gd name="connsiteY4" fmla="*/ 88105 h 426213"/>
                <a:gd name="connsiteX5" fmla="*/ 109537 w 176213"/>
                <a:gd name="connsiteY5" fmla="*/ 375412 h 426213"/>
                <a:gd name="connsiteX6" fmla="*/ 55564 w 176213"/>
                <a:gd name="connsiteY6" fmla="*/ 426213 h 426213"/>
                <a:gd name="connsiteX7" fmla="*/ 0 w 176213"/>
                <a:gd name="connsiteY7" fmla="*/ 26988 h 426213"/>
                <a:gd name="connsiteX0" fmla="*/ 0 w 176213"/>
                <a:gd name="connsiteY0" fmla="*/ 26988 h 426213"/>
                <a:gd name="connsiteX1" fmla="*/ 26988 w 176213"/>
                <a:gd name="connsiteY1" fmla="*/ 0 h 426213"/>
                <a:gd name="connsiteX2" fmla="*/ 161131 w 176213"/>
                <a:gd name="connsiteY2" fmla="*/ 7144 h 426213"/>
                <a:gd name="connsiteX3" fmla="*/ 176213 w 176213"/>
                <a:gd name="connsiteY3" fmla="*/ 57944 h 426213"/>
                <a:gd name="connsiteX4" fmla="*/ 83344 w 176213"/>
                <a:gd name="connsiteY4" fmla="*/ 88105 h 426213"/>
                <a:gd name="connsiteX5" fmla="*/ 109537 w 176213"/>
                <a:gd name="connsiteY5" fmla="*/ 375412 h 426213"/>
                <a:gd name="connsiteX6" fmla="*/ 55564 w 176213"/>
                <a:gd name="connsiteY6" fmla="*/ 426213 h 426213"/>
                <a:gd name="connsiteX7" fmla="*/ 0 w 176213"/>
                <a:gd name="connsiteY7" fmla="*/ 26988 h 426213"/>
                <a:gd name="connsiteX0" fmla="*/ 0 w 176213"/>
                <a:gd name="connsiteY0" fmla="*/ 26988 h 426213"/>
                <a:gd name="connsiteX1" fmla="*/ 26988 w 176213"/>
                <a:gd name="connsiteY1" fmla="*/ 0 h 426213"/>
                <a:gd name="connsiteX2" fmla="*/ 161131 w 176213"/>
                <a:gd name="connsiteY2" fmla="*/ 7144 h 426213"/>
                <a:gd name="connsiteX3" fmla="*/ 176213 w 176213"/>
                <a:gd name="connsiteY3" fmla="*/ 57944 h 426213"/>
                <a:gd name="connsiteX4" fmla="*/ 83344 w 176213"/>
                <a:gd name="connsiteY4" fmla="*/ 88105 h 426213"/>
                <a:gd name="connsiteX5" fmla="*/ 109537 w 176213"/>
                <a:gd name="connsiteY5" fmla="*/ 375412 h 426213"/>
                <a:gd name="connsiteX6" fmla="*/ 50801 w 176213"/>
                <a:gd name="connsiteY6" fmla="*/ 426213 h 426213"/>
                <a:gd name="connsiteX7" fmla="*/ 0 w 176213"/>
                <a:gd name="connsiteY7" fmla="*/ 26988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1" h="426213">
                  <a:moveTo>
                    <a:pt x="0" y="31750"/>
                  </a:moveTo>
                  <a:cubicBezTo>
                    <a:pt x="0" y="16845"/>
                    <a:pt x="26371" y="0"/>
                    <a:pt x="41276" y="0"/>
                  </a:cubicBezTo>
                  <a:lnTo>
                    <a:pt x="175419" y="7144"/>
                  </a:lnTo>
                  <a:cubicBezTo>
                    <a:pt x="190324" y="7144"/>
                    <a:pt x="190501" y="43039"/>
                    <a:pt x="190501" y="57944"/>
                  </a:cubicBezTo>
                  <a:cubicBezTo>
                    <a:pt x="180182" y="104510"/>
                    <a:pt x="107951" y="41539"/>
                    <a:pt x="97632" y="88105"/>
                  </a:cubicBezTo>
                  <a:lnTo>
                    <a:pt x="123825" y="375412"/>
                  </a:lnTo>
                  <a:cubicBezTo>
                    <a:pt x="125147" y="415755"/>
                    <a:pt x="127796" y="398560"/>
                    <a:pt x="65089" y="426213"/>
                  </a:cubicBezTo>
                  <a:cubicBezTo>
                    <a:pt x="52125" y="342212"/>
                    <a:pt x="21431" y="89292"/>
                    <a:pt x="0" y="317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: Rounded Corners 3"/>
            <p:cNvSpPr/>
            <p:nvPr/>
          </p:nvSpPr>
          <p:spPr>
            <a:xfrm>
              <a:off x="4268487" y="3069400"/>
              <a:ext cx="703911" cy="623888"/>
            </a:xfrm>
            <a:custGeom>
              <a:avLst/>
              <a:gdLst>
                <a:gd name="connsiteX0" fmla="*/ 0 w 476250"/>
                <a:gd name="connsiteY0" fmla="*/ 79377 h 628650"/>
                <a:gd name="connsiteX1" fmla="*/ 79377 w 476250"/>
                <a:gd name="connsiteY1" fmla="*/ 0 h 628650"/>
                <a:gd name="connsiteX2" fmla="*/ 396873 w 476250"/>
                <a:gd name="connsiteY2" fmla="*/ 0 h 628650"/>
                <a:gd name="connsiteX3" fmla="*/ 476250 w 476250"/>
                <a:gd name="connsiteY3" fmla="*/ 79377 h 628650"/>
                <a:gd name="connsiteX4" fmla="*/ 476250 w 476250"/>
                <a:gd name="connsiteY4" fmla="*/ 549273 h 628650"/>
                <a:gd name="connsiteX5" fmla="*/ 396873 w 476250"/>
                <a:gd name="connsiteY5" fmla="*/ 628650 h 628650"/>
                <a:gd name="connsiteX6" fmla="*/ 79377 w 476250"/>
                <a:gd name="connsiteY6" fmla="*/ 628650 h 628650"/>
                <a:gd name="connsiteX7" fmla="*/ 0 w 476250"/>
                <a:gd name="connsiteY7" fmla="*/ 549273 h 628650"/>
                <a:gd name="connsiteX8" fmla="*/ 0 w 476250"/>
                <a:gd name="connsiteY8" fmla="*/ 79377 h 628650"/>
                <a:gd name="connsiteX0" fmla="*/ 0 w 507206"/>
                <a:gd name="connsiteY0" fmla="*/ 79377 h 628650"/>
                <a:gd name="connsiteX1" fmla="*/ 79377 w 507206"/>
                <a:gd name="connsiteY1" fmla="*/ 0 h 628650"/>
                <a:gd name="connsiteX2" fmla="*/ 396873 w 507206"/>
                <a:gd name="connsiteY2" fmla="*/ 0 h 628650"/>
                <a:gd name="connsiteX3" fmla="*/ 507206 w 507206"/>
                <a:gd name="connsiteY3" fmla="*/ 138908 h 628650"/>
                <a:gd name="connsiteX4" fmla="*/ 476250 w 507206"/>
                <a:gd name="connsiteY4" fmla="*/ 549273 h 628650"/>
                <a:gd name="connsiteX5" fmla="*/ 396873 w 507206"/>
                <a:gd name="connsiteY5" fmla="*/ 628650 h 628650"/>
                <a:gd name="connsiteX6" fmla="*/ 79377 w 507206"/>
                <a:gd name="connsiteY6" fmla="*/ 628650 h 628650"/>
                <a:gd name="connsiteX7" fmla="*/ 0 w 507206"/>
                <a:gd name="connsiteY7" fmla="*/ 549273 h 628650"/>
                <a:gd name="connsiteX8" fmla="*/ 0 w 507206"/>
                <a:gd name="connsiteY8" fmla="*/ 79377 h 628650"/>
                <a:gd name="connsiteX0" fmla="*/ 0 w 507206"/>
                <a:gd name="connsiteY0" fmla="*/ 79377 h 628650"/>
                <a:gd name="connsiteX1" fmla="*/ 79377 w 507206"/>
                <a:gd name="connsiteY1" fmla="*/ 0 h 628650"/>
                <a:gd name="connsiteX2" fmla="*/ 396873 w 507206"/>
                <a:gd name="connsiteY2" fmla="*/ 0 h 628650"/>
                <a:gd name="connsiteX3" fmla="*/ 507206 w 507206"/>
                <a:gd name="connsiteY3" fmla="*/ 138908 h 628650"/>
                <a:gd name="connsiteX4" fmla="*/ 476250 w 507206"/>
                <a:gd name="connsiteY4" fmla="*/ 549273 h 628650"/>
                <a:gd name="connsiteX5" fmla="*/ 396873 w 507206"/>
                <a:gd name="connsiteY5" fmla="*/ 628650 h 628650"/>
                <a:gd name="connsiteX6" fmla="*/ 79377 w 507206"/>
                <a:gd name="connsiteY6" fmla="*/ 628650 h 628650"/>
                <a:gd name="connsiteX7" fmla="*/ 0 w 507206"/>
                <a:gd name="connsiteY7" fmla="*/ 549273 h 628650"/>
                <a:gd name="connsiteX8" fmla="*/ 0 w 507206"/>
                <a:gd name="connsiteY8" fmla="*/ 79377 h 628650"/>
                <a:gd name="connsiteX0" fmla="*/ 0 w 507206"/>
                <a:gd name="connsiteY0" fmla="*/ 79377 h 628650"/>
                <a:gd name="connsiteX1" fmla="*/ 79377 w 507206"/>
                <a:gd name="connsiteY1" fmla="*/ 0 h 628650"/>
                <a:gd name="connsiteX2" fmla="*/ 396873 w 507206"/>
                <a:gd name="connsiteY2" fmla="*/ 0 h 628650"/>
                <a:gd name="connsiteX3" fmla="*/ 507206 w 507206"/>
                <a:gd name="connsiteY3" fmla="*/ 138908 h 628650"/>
                <a:gd name="connsiteX4" fmla="*/ 476250 w 507206"/>
                <a:gd name="connsiteY4" fmla="*/ 549273 h 628650"/>
                <a:gd name="connsiteX5" fmla="*/ 396873 w 507206"/>
                <a:gd name="connsiteY5" fmla="*/ 628650 h 628650"/>
                <a:gd name="connsiteX6" fmla="*/ 79377 w 507206"/>
                <a:gd name="connsiteY6" fmla="*/ 628650 h 628650"/>
                <a:gd name="connsiteX7" fmla="*/ 0 w 507206"/>
                <a:gd name="connsiteY7" fmla="*/ 549273 h 628650"/>
                <a:gd name="connsiteX8" fmla="*/ 0 w 507206"/>
                <a:gd name="connsiteY8" fmla="*/ 79377 h 628650"/>
                <a:gd name="connsiteX0" fmla="*/ 0 w 630287"/>
                <a:gd name="connsiteY0" fmla="*/ 79377 h 628650"/>
                <a:gd name="connsiteX1" fmla="*/ 79377 w 630287"/>
                <a:gd name="connsiteY1" fmla="*/ 0 h 628650"/>
                <a:gd name="connsiteX2" fmla="*/ 396873 w 630287"/>
                <a:gd name="connsiteY2" fmla="*/ 0 h 628650"/>
                <a:gd name="connsiteX3" fmla="*/ 628650 w 630287"/>
                <a:gd name="connsiteY3" fmla="*/ 19844 h 628650"/>
                <a:gd name="connsiteX4" fmla="*/ 507206 w 630287"/>
                <a:gd name="connsiteY4" fmla="*/ 138908 h 628650"/>
                <a:gd name="connsiteX5" fmla="*/ 476250 w 630287"/>
                <a:gd name="connsiteY5" fmla="*/ 549273 h 628650"/>
                <a:gd name="connsiteX6" fmla="*/ 396873 w 630287"/>
                <a:gd name="connsiteY6" fmla="*/ 628650 h 628650"/>
                <a:gd name="connsiteX7" fmla="*/ 79377 w 630287"/>
                <a:gd name="connsiteY7" fmla="*/ 628650 h 628650"/>
                <a:gd name="connsiteX8" fmla="*/ 0 w 630287"/>
                <a:gd name="connsiteY8" fmla="*/ 549273 h 628650"/>
                <a:gd name="connsiteX9" fmla="*/ 0 w 630287"/>
                <a:gd name="connsiteY9" fmla="*/ 79377 h 628650"/>
                <a:gd name="connsiteX0" fmla="*/ 0 w 630888"/>
                <a:gd name="connsiteY0" fmla="*/ 79377 h 628650"/>
                <a:gd name="connsiteX1" fmla="*/ 79377 w 630888"/>
                <a:gd name="connsiteY1" fmla="*/ 0 h 628650"/>
                <a:gd name="connsiteX2" fmla="*/ 396873 w 630888"/>
                <a:gd name="connsiteY2" fmla="*/ 0 h 628650"/>
                <a:gd name="connsiteX3" fmla="*/ 628650 w 630888"/>
                <a:gd name="connsiteY3" fmla="*/ 19844 h 628650"/>
                <a:gd name="connsiteX4" fmla="*/ 507206 w 630888"/>
                <a:gd name="connsiteY4" fmla="*/ 138908 h 628650"/>
                <a:gd name="connsiteX5" fmla="*/ 476250 w 630888"/>
                <a:gd name="connsiteY5" fmla="*/ 549273 h 628650"/>
                <a:gd name="connsiteX6" fmla="*/ 396873 w 630888"/>
                <a:gd name="connsiteY6" fmla="*/ 628650 h 628650"/>
                <a:gd name="connsiteX7" fmla="*/ 79377 w 630888"/>
                <a:gd name="connsiteY7" fmla="*/ 628650 h 628650"/>
                <a:gd name="connsiteX8" fmla="*/ 0 w 630888"/>
                <a:gd name="connsiteY8" fmla="*/ 549273 h 628650"/>
                <a:gd name="connsiteX9" fmla="*/ 0 w 630888"/>
                <a:gd name="connsiteY9" fmla="*/ 79377 h 628650"/>
                <a:gd name="connsiteX0" fmla="*/ 0 w 630888"/>
                <a:gd name="connsiteY0" fmla="*/ 79377 h 628650"/>
                <a:gd name="connsiteX1" fmla="*/ 79377 w 630888"/>
                <a:gd name="connsiteY1" fmla="*/ 0 h 628650"/>
                <a:gd name="connsiteX2" fmla="*/ 399255 w 630888"/>
                <a:gd name="connsiteY2" fmla="*/ 4762 h 628650"/>
                <a:gd name="connsiteX3" fmla="*/ 628650 w 630888"/>
                <a:gd name="connsiteY3" fmla="*/ 19844 h 628650"/>
                <a:gd name="connsiteX4" fmla="*/ 507206 w 630888"/>
                <a:gd name="connsiteY4" fmla="*/ 138908 h 628650"/>
                <a:gd name="connsiteX5" fmla="*/ 476250 w 630888"/>
                <a:gd name="connsiteY5" fmla="*/ 549273 h 628650"/>
                <a:gd name="connsiteX6" fmla="*/ 396873 w 630888"/>
                <a:gd name="connsiteY6" fmla="*/ 628650 h 628650"/>
                <a:gd name="connsiteX7" fmla="*/ 79377 w 630888"/>
                <a:gd name="connsiteY7" fmla="*/ 628650 h 628650"/>
                <a:gd name="connsiteX8" fmla="*/ 0 w 630888"/>
                <a:gd name="connsiteY8" fmla="*/ 549273 h 628650"/>
                <a:gd name="connsiteX9" fmla="*/ 0 w 630888"/>
                <a:gd name="connsiteY9" fmla="*/ 79377 h 628650"/>
                <a:gd name="connsiteX0" fmla="*/ 0 w 630888"/>
                <a:gd name="connsiteY0" fmla="*/ 549273 h 628650"/>
                <a:gd name="connsiteX1" fmla="*/ 79377 w 630888"/>
                <a:gd name="connsiteY1" fmla="*/ 0 h 628650"/>
                <a:gd name="connsiteX2" fmla="*/ 399255 w 630888"/>
                <a:gd name="connsiteY2" fmla="*/ 4762 h 628650"/>
                <a:gd name="connsiteX3" fmla="*/ 628650 w 630888"/>
                <a:gd name="connsiteY3" fmla="*/ 19844 h 628650"/>
                <a:gd name="connsiteX4" fmla="*/ 507206 w 630888"/>
                <a:gd name="connsiteY4" fmla="*/ 138908 h 628650"/>
                <a:gd name="connsiteX5" fmla="*/ 476250 w 630888"/>
                <a:gd name="connsiteY5" fmla="*/ 549273 h 628650"/>
                <a:gd name="connsiteX6" fmla="*/ 396873 w 630888"/>
                <a:gd name="connsiteY6" fmla="*/ 628650 h 628650"/>
                <a:gd name="connsiteX7" fmla="*/ 79377 w 630888"/>
                <a:gd name="connsiteY7" fmla="*/ 628650 h 628650"/>
                <a:gd name="connsiteX8" fmla="*/ 0 w 630888"/>
                <a:gd name="connsiteY8" fmla="*/ 549273 h 628650"/>
                <a:gd name="connsiteX0" fmla="*/ 73023 w 703911"/>
                <a:gd name="connsiteY0" fmla="*/ 544511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73023 w 703911"/>
                <a:gd name="connsiteY8" fmla="*/ 544511 h 623888"/>
                <a:gd name="connsiteX0" fmla="*/ 58735 w 703911"/>
                <a:gd name="connsiteY0" fmla="*/ 554036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58735 w 703911"/>
                <a:gd name="connsiteY8" fmla="*/ 554036 h 623888"/>
                <a:gd name="connsiteX0" fmla="*/ 58735 w 703911"/>
                <a:gd name="connsiteY0" fmla="*/ 554036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58735 w 703911"/>
                <a:gd name="connsiteY8" fmla="*/ 554036 h 623888"/>
                <a:gd name="connsiteX0" fmla="*/ 58735 w 703911"/>
                <a:gd name="connsiteY0" fmla="*/ 554036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58735 w 703911"/>
                <a:gd name="connsiteY8" fmla="*/ 554036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3911" h="623888">
                  <a:moveTo>
                    <a:pt x="58735" y="554036"/>
                  </a:moveTo>
                  <a:lnTo>
                    <a:pt x="0" y="0"/>
                  </a:lnTo>
                  <a:lnTo>
                    <a:pt x="472278" y="0"/>
                  </a:lnTo>
                  <a:cubicBezTo>
                    <a:pt x="535645" y="7276"/>
                    <a:pt x="683284" y="-8069"/>
                    <a:pt x="701673" y="15082"/>
                  </a:cubicBezTo>
                  <a:cubicBezTo>
                    <a:pt x="720062" y="38233"/>
                    <a:pt x="620313" y="83214"/>
                    <a:pt x="580229" y="134146"/>
                  </a:cubicBezTo>
                  <a:cubicBezTo>
                    <a:pt x="568323" y="290778"/>
                    <a:pt x="556417" y="387879"/>
                    <a:pt x="549273" y="544511"/>
                  </a:cubicBezTo>
                  <a:cubicBezTo>
                    <a:pt x="549273" y="588350"/>
                    <a:pt x="513735" y="623888"/>
                    <a:pt x="469896" y="623888"/>
                  </a:cubicBezTo>
                  <a:lnTo>
                    <a:pt x="152400" y="623888"/>
                  </a:lnTo>
                  <a:cubicBezTo>
                    <a:pt x="108561" y="623888"/>
                    <a:pt x="58735" y="597875"/>
                    <a:pt x="58735" y="554036"/>
                  </a:cubicBezTo>
                  <a:close/>
                </a:path>
              </a:pathLst>
            </a:custGeom>
            <a:solidFill>
              <a:srgbClr val="BDE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Oval 9"/>
            <p:cNvSpPr/>
            <p:nvPr/>
          </p:nvSpPr>
          <p:spPr>
            <a:xfrm>
              <a:off x="4484179" y="3114555"/>
              <a:ext cx="218950" cy="533578"/>
            </a:xfrm>
            <a:custGeom>
              <a:avLst/>
              <a:gdLst>
                <a:gd name="connsiteX0" fmla="*/ 0 w 214312"/>
                <a:gd name="connsiteY0" fmla="*/ 255985 h 511969"/>
                <a:gd name="connsiteX1" fmla="*/ 107156 w 214312"/>
                <a:gd name="connsiteY1" fmla="*/ 0 h 511969"/>
                <a:gd name="connsiteX2" fmla="*/ 214312 w 214312"/>
                <a:gd name="connsiteY2" fmla="*/ 255985 h 511969"/>
                <a:gd name="connsiteX3" fmla="*/ 107156 w 214312"/>
                <a:gd name="connsiteY3" fmla="*/ 511970 h 511969"/>
                <a:gd name="connsiteX4" fmla="*/ 0 w 214312"/>
                <a:gd name="connsiteY4" fmla="*/ 255985 h 511969"/>
                <a:gd name="connsiteX0" fmla="*/ 5191 w 219503"/>
                <a:gd name="connsiteY0" fmla="*/ 266596 h 522581"/>
                <a:gd name="connsiteX1" fmla="*/ 26622 w 219503"/>
                <a:gd name="connsiteY1" fmla="*/ 70142 h 522581"/>
                <a:gd name="connsiteX2" fmla="*/ 112347 w 219503"/>
                <a:gd name="connsiteY2" fmla="*/ 10611 h 522581"/>
                <a:gd name="connsiteX3" fmla="*/ 219503 w 219503"/>
                <a:gd name="connsiteY3" fmla="*/ 266596 h 522581"/>
                <a:gd name="connsiteX4" fmla="*/ 112347 w 219503"/>
                <a:gd name="connsiteY4" fmla="*/ 522581 h 522581"/>
                <a:gd name="connsiteX5" fmla="*/ 5191 w 219503"/>
                <a:gd name="connsiteY5" fmla="*/ 266596 h 522581"/>
                <a:gd name="connsiteX0" fmla="*/ 5191 w 222721"/>
                <a:gd name="connsiteY0" fmla="*/ 256738 h 512723"/>
                <a:gd name="connsiteX1" fmla="*/ 26622 w 222721"/>
                <a:gd name="connsiteY1" fmla="*/ 60284 h 512723"/>
                <a:gd name="connsiteX2" fmla="*/ 112347 w 222721"/>
                <a:gd name="connsiteY2" fmla="*/ 753 h 512723"/>
                <a:gd name="connsiteX3" fmla="*/ 200454 w 222721"/>
                <a:gd name="connsiteY3" fmla="*/ 43616 h 512723"/>
                <a:gd name="connsiteX4" fmla="*/ 219503 w 222721"/>
                <a:gd name="connsiteY4" fmla="*/ 256738 h 512723"/>
                <a:gd name="connsiteX5" fmla="*/ 112347 w 222721"/>
                <a:gd name="connsiteY5" fmla="*/ 512723 h 512723"/>
                <a:gd name="connsiteX6" fmla="*/ 5191 w 222721"/>
                <a:gd name="connsiteY6" fmla="*/ 256738 h 512723"/>
                <a:gd name="connsiteX0" fmla="*/ 5191 w 220697"/>
                <a:gd name="connsiteY0" fmla="*/ 256738 h 525405"/>
                <a:gd name="connsiteX1" fmla="*/ 26622 w 220697"/>
                <a:gd name="connsiteY1" fmla="*/ 60284 h 525405"/>
                <a:gd name="connsiteX2" fmla="*/ 112347 w 220697"/>
                <a:gd name="connsiteY2" fmla="*/ 753 h 525405"/>
                <a:gd name="connsiteX3" fmla="*/ 200454 w 220697"/>
                <a:gd name="connsiteY3" fmla="*/ 43616 h 525405"/>
                <a:gd name="connsiteX4" fmla="*/ 219503 w 220697"/>
                <a:gd name="connsiteY4" fmla="*/ 256738 h 525405"/>
                <a:gd name="connsiteX5" fmla="*/ 209979 w 220697"/>
                <a:gd name="connsiteY5" fmla="*/ 462716 h 525405"/>
                <a:gd name="connsiteX6" fmla="*/ 112347 w 220697"/>
                <a:gd name="connsiteY6" fmla="*/ 512723 h 525405"/>
                <a:gd name="connsiteX7" fmla="*/ 5191 w 220697"/>
                <a:gd name="connsiteY7" fmla="*/ 256738 h 525405"/>
                <a:gd name="connsiteX0" fmla="*/ 2728 w 218234"/>
                <a:gd name="connsiteY0" fmla="*/ 256738 h 514814"/>
                <a:gd name="connsiteX1" fmla="*/ 24159 w 218234"/>
                <a:gd name="connsiteY1" fmla="*/ 60284 h 514814"/>
                <a:gd name="connsiteX2" fmla="*/ 109884 w 218234"/>
                <a:gd name="connsiteY2" fmla="*/ 753 h 514814"/>
                <a:gd name="connsiteX3" fmla="*/ 197991 w 218234"/>
                <a:gd name="connsiteY3" fmla="*/ 43616 h 514814"/>
                <a:gd name="connsiteX4" fmla="*/ 217040 w 218234"/>
                <a:gd name="connsiteY4" fmla="*/ 256738 h 514814"/>
                <a:gd name="connsiteX5" fmla="*/ 207516 w 218234"/>
                <a:gd name="connsiteY5" fmla="*/ 462716 h 514814"/>
                <a:gd name="connsiteX6" fmla="*/ 109884 w 218234"/>
                <a:gd name="connsiteY6" fmla="*/ 512723 h 514814"/>
                <a:gd name="connsiteX7" fmla="*/ 12254 w 218234"/>
                <a:gd name="connsiteY7" fmla="*/ 479384 h 514814"/>
                <a:gd name="connsiteX8" fmla="*/ 2728 w 218234"/>
                <a:gd name="connsiteY8" fmla="*/ 256738 h 514814"/>
                <a:gd name="connsiteX0" fmla="*/ 2728 w 218234"/>
                <a:gd name="connsiteY0" fmla="*/ 256738 h 534476"/>
                <a:gd name="connsiteX1" fmla="*/ 24159 w 218234"/>
                <a:gd name="connsiteY1" fmla="*/ 60284 h 534476"/>
                <a:gd name="connsiteX2" fmla="*/ 109884 w 218234"/>
                <a:gd name="connsiteY2" fmla="*/ 753 h 534476"/>
                <a:gd name="connsiteX3" fmla="*/ 197991 w 218234"/>
                <a:gd name="connsiteY3" fmla="*/ 43616 h 534476"/>
                <a:gd name="connsiteX4" fmla="*/ 217040 w 218234"/>
                <a:gd name="connsiteY4" fmla="*/ 256738 h 534476"/>
                <a:gd name="connsiteX5" fmla="*/ 207516 w 218234"/>
                <a:gd name="connsiteY5" fmla="*/ 462716 h 534476"/>
                <a:gd name="connsiteX6" fmla="*/ 112265 w 218234"/>
                <a:gd name="connsiteY6" fmla="*/ 534154 h 534476"/>
                <a:gd name="connsiteX7" fmla="*/ 12254 w 218234"/>
                <a:gd name="connsiteY7" fmla="*/ 479384 h 534476"/>
                <a:gd name="connsiteX8" fmla="*/ 2728 w 218234"/>
                <a:gd name="connsiteY8" fmla="*/ 256738 h 534476"/>
                <a:gd name="connsiteX0" fmla="*/ 2728 w 219581"/>
                <a:gd name="connsiteY0" fmla="*/ 256738 h 534275"/>
                <a:gd name="connsiteX1" fmla="*/ 24159 w 219581"/>
                <a:gd name="connsiteY1" fmla="*/ 60284 h 534275"/>
                <a:gd name="connsiteX2" fmla="*/ 109884 w 219581"/>
                <a:gd name="connsiteY2" fmla="*/ 753 h 534275"/>
                <a:gd name="connsiteX3" fmla="*/ 197991 w 219581"/>
                <a:gd name="connsiteY3" fmla="*/ 43616 h 534275"/>
                <a:gd name="connsiteX4" fmla="*/ 217040 w 219581"/>
                <a:gd name="connsiteY4" fmla="*/ 256738 h 534275"/>
                <a:gd name="connsiteX5" fmla="*/ 209897 w 219581"/>
                <a:gd name="connsiteY5" fmla="*/ 469860 h 534275"/>
                <a:gd name="connsiteX6" fmla="*/ 112265 w 219581"/>
                <a:gd name="connsiteY6" fmla="*/ 534154 h 534275"/>
                <a:gd name="connsiteX7" fmla="*/ 12254 w 219581"/>
                <a:gd name="connsiteY7" fmla="*/ 479384 h 534275"/>
                <a:gd name="connsiteX8" fmla="*/ 2728 w 219581"/>
                <a:gd name="connsiteY8" fmla="*/ 256738 h 534275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197360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197360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204504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204504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950" h="533578">
                  <a:moveTo>
                    <a:pt x="2097" y="256041"/>
                  </a:moveTo>
                  <a:cubicBezTo>
                    <a:pt x="2494" y="183810"/>
                    <a:pt x="-3856" y="87963"/>
                    <a:pt x="14003" y="45299"/>
                  </a:cubicBezTo>
                  <a:cubicBezTo>
                    <a:pt x="31862" y="2635"/>
                    <a:pt x="77503" y="453"/>
                    <a:pt x="109253" y="56"/>
                  </a:cubicBezTo>
                  <a:cubicBezTo>
                    <a:pt x="141003" y="-341"/>
                    <a:pt x="186645" y="255"/>
                    <a:pt x="204504" y="42919"/>
                  </a:cubicBezTo>
                  <a:cubicBezTo>
                    <a:pt x="222363" y="85583"/>
                    <a:pt x="218393" y="196510"/>
                    <a:pt x="216409" y="256041"/>
                  </a:cubicBezTo>
                  <a:cubicBezTo>
                    <a:pt x="214425" y="315572"/>
                    <a:pt x="227125" y="426499"/>
                    <a:pt x="209266" y="469163"/>
                  </a:cubicBezTo>
                  <a:cubicBezTo>
                    <a:pt x="191407" y="511827"/>
                    <a:pt x="144574" y="531870"/>
                    <a:pt x="111634" y="533457"/>
                  </a:cubicBezTo>
                  <a:cubicBezTo>
                    <a:pt x="78694" y="535044"/>
                    <a:pt x="29482" y="521351"/>
                    <a:pt x="11623" y="478687"/>
                  </a:cubicBezTo>
                  <a:cubicBezTo>
                    <a:pt x="-6236" y="436023"/>
                    <a:pt x="1700" y="328272"/>
                    <a:pt x="2097" y="2560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8" name="Straight Connector 177"/>
            <p:cNvCxnSpPr/>
            <p:nvPr/>
          </p:nvCxnSpPr>
          <p:spPr>
            <a:xfrm>
              <a:off x="4540076" y="3200764"/>
              <a:ext cx="107156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>
              <a:off x="4566865" y="3262676"/>
              <a:ext cx="53578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>
              <a:off x="4540076" y="3319827"/>
              <a:ext cx="107156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/>
            <p:cNvCxnSpPr/>
            <p:nvPr/>
          </p:nvCxnSpPr>
          <p:spPr>
            <a:xfrm>
              <a:off x="4566865" y="3381739"/>
              <a:ext cx="53578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/>
            <p:cNvCxnSpPr/>
            <p:nvPr/>
          </p:nvCxnSpPr>
          <p:spPr>
            <a:xfrm>
              <a:off x="4540076" y="3438889"/>
              <a:ext cx="107156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/>
            <p:cNvCxnSpPr/>
            <p:nvPr/>
          </p:nvCxnSpPr>
          <p:spPr>
            <a:xfrm>
              <a:off x="4566865" y="3500801"/>
              <a:ext cx="53578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/>
            <p:cNvCxnSpPr/>
            <p:nvPr/>
          </p:nvCxnSpPr>
          <p:spPr>
            <a:xfrm>
              <a:off x="4540076" y="3565095"/>
              <a:ext cx="107156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5" name="Group 184"/>
          <p:cNvGrpSpPr/>
          <p:nvPr/>
        </p:nvGrpSpPr>
        <p:grpSpPr>
          <a:xfrm>
            <a:off x="1825348" y="3235533"/>
            <a:ext cx="1096951" cy="1519577"/>
            <a:chOff x="4498653" y="1398369"/>
            <a:chExt cx="1100007" cy="1516355"/>
          </a:xfrm>
        </p:grpSpPr>
        <p:cxnSp>
          <p:nvCxnSpPr>
            <p:cNvPr id="186" name="Straight Connector 185"/>
            <p:cNvCxnSpPr/>
            <p:nvPr/>
          </p:nvCxnSpPr>
          <p:spPr>
            <a:xfrm>
              <a:off x="4923578" y="2028644"/>
              <a:ext cx="2774" cy="111734"/>
            </a:xfrm>
            <a:prstGeom prst="line">
              <a:avLst/>
            </a:prstGeom>
            <a:ln w="69850">
              <a:solidFill>
                <a:srgbClr val="2D3E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/>
            <p:cNvCxnSpPr/>
            <p:nvPr/>
          </p:nvCxnSpPr>
          <p:spPr>
            <a:xfrm>
              <a:off x="5172014" y="2033817"/>
              <a:ext cx="2774" cy="111734"/>
            </a:xfrm>
            <a:prstGeom prst="line">
              <a:avLst/>
            </a:prstGeom>
            <a:ln w="69850">
              <a:solidFill>
                <a:srgbClr val="2D3E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Rectangle: Rounded Corners 30"/>
            <p:cNvSpPr/>
            <p:nvPr/>
          </p:nvSpPr>
          <p:spPr>
            <a:xfrm>
              <a:off x="4546897" y="2155899"/>
              <a:ext cx="1013043" cy="758825"/>
            </a:xfrm>
            <a:custGeom>
              <a:avLst/>
              <a:gdLst>
                <a:gd name="connsiteX0" fmla="*/ 0 w 812800"/>
                <a:gd name="connsiteY0" fmla="*/ 135469 h 812800"/>
                <a:gd name="connsiteX1" fmla="*/ 135469 w 812800"/>
                <a:gd name="connsiteY1" fmla="*/ 0 h 812800"/>
                <a:gd name="connsiteX2" fmla="*/ 677331 w 812800"/>
                <a:gd name="connsiteY2" fmla="*/ 0 h 812800"/>
                <a:gd name="connsiteX3" fmla="*/ 812800 w 812800"/>
                <a:gd name="connsiteY3" fmla="*/ 135469 h 812800"/>
                <a:gd name="connsiteX4" fmla="*/ 812800 w 812800"/>
                <a:gd name="connsiteY4" fmla="*/ 677331 h 812800"/>
                <a:gd name="connsiteX5" fmla="*/ 677331 w 812800"/>
                <a:gd name="connsiteY5" fmla="*/ 812800 h 812800"/>
                <a:gd name="connsiteX6" fmla="*/ 135469 w 812800"/>
                <a:gd name="connsiteY6" fmla="*/ 812800 h 812800"/>
                <a:gd name="connsiteX7" fmla="*/ 0 w 812800"/>
                <a:gd name="connsiteY7" fmla="*/ 677331 h 812800"/>
                <a:gd name="connsiteX8" fmla="*/ 0 w 812800"/>
                <a:gd name="connsiteY8" fmla="*/ 135469 h 812800"/>
                <a:gd name="connsiteX0" fmla="*/ 104775 w 917575"/>
                <a:gd name="connsiteY0" fmla="*/ 135469 h 812800"/>
                <a:gd name="connsiteX1" fmla="*/ 240244 w 917575"/>
                <a:gd name="connsiteY1" fmla="*/ 0 h 812800"/>
                <a:gd name="connsiteX2" fmla="*/ 782106 w 917575"/>
                <a:gd name="connsiteY2" fmla="*/ 0 h 812800"/>
                <a:gd name="connsiteX3" fmla="*/ 917575 w 917575"/>
                <a:gd name="connsiteY3" fmla="*/ 135469 h 812800"/>
                <a:gd name="connsiteX4" fmla="*/ 917575 w 917575"/>
                <a:gd name="connsiteY4" fmla="*/ 677331 h 812800"/>
                <a:gd name="connsiteX5" fmla="*/ 782106 w 917575"/>
                <a:gd name="connsiteY5" fmla="*/ 812800 h 812800"/>
                <a:gd name="connsiteX6" fmla="*/ 240244 w 917575"/>
                <a:gd name="connsiteY6" fmla="*/ 812800 h 812800"/>
                <a:gd name="connsiteX7" fmla="*/ 0 w 917575"/>
                <a:gd name="connsiteY7" fmla="*/ 632881 h 812800"/>
                <a:gd name="connsiteX8" fmla="*/ 104775 w 917575"/>
                <a:gd name="connsiteY8" fmla="*/ 135469 h 812800"/>
                <a:gd name="connsiteX0" fmla="*/ 104775 w 917575"/>
                <a:gd name="connsiteY0" fmla="*/ 135469 h 812800"/>
                <a:gd name="connsiteX1" fmla="*/ 240244 w 917575"/>
                <a:gd name="connsiteY1" fmla="*/ 0 h 812800"/>
                <a:gd name="connsiteX2" fmla="*/ 782106 w 917575"/>
                <a:gd name="connsiteY2" fmla="*/ 0 h 812800"/>
                <a:gd name="connsiteX3" fmla="*/ 917575 w 917575"/>
                <a:gd name="connsiteY3" fmla="*/ 135469 h 812800"/>
                <a:gd name="connsiteX4" fmla="*/ 917575 w 917575"/>
                <a:gd name="connsiteY4" fmla="*/ 677331 h 812800"/>
                <a:gd name="connsiteX5" fmla="*/ 782106 w 917575"/>
                <a:gd name="connsiteY5" fmla="*/ 812800 h 812800"/>
                <a:gd name="connsiteX6" fmla="*/ 113244 w 917575"/>
                <a:gd name="connsiteY6" fmla="*/ 762000 h 812800"/>
                <a:gd name="connsiteX7" fmla="*/ 0 w 917575"/>
                <a:gd name="connsiteY7" fmla="*/ 632881 h 812800"/>
                <a:gd name="connsiteX8" fmla="*/ 104775 w 917575"/>
                <a:gd name="connsiteY8" fmla="*/ 135469 h 812800"/>
                <a:gd name="connsiteX0" fmla="*/ 106115 w 918915"/>
                <a:gd name="connsiteY0" fmla="*/ 135469 h 812800"/>
                <a:gd name="connsiteX1" fmla="*/ 241584 w 918915"/>
                <a:gd name="connsiteY1" fmla="*/ 0 h 812800"/>
                <a:gd name="connsiteX2" fmla="*/ 783446 w 918915"/>
                <a:gd name="connsiteY2" fmla="*/ 0 h 812800"/>
                <a:gd name="connsiteX3" fmla="*/ 918915 w 918915"/>
                <a:gd name="connsiteY3" fmla="*/ 135469 h 812800"/>
                <a:gd name="connsiteX4" fmla="*/ 918915 w 918915"/>
                <a:gd name="connsiteY4" fmla="*/ 677331 h 812800"/>
                <a:gd name="connsiteX5" fmla="*/ 783446 w 918915"/>
                <a:gd name="connsiteY5" fmla="*/ 812800 h 812800"/>
                <a:gd name="connsiteX6" fmla="*/ 60609 w 918915"/>
                <a:gd name="connsiteY6" fmla="*/ 746125 h 812800"/>
                <a:gd name="connsiteX7" fmla="*/ 1340 w 918915"/>
                <a:gd name="connsiteY7" fmla="*/ 632881 h 812800"/>
                <a:gd name="connsiteX8" fmla="*/ 106115 w 918915"/>
                <a:gd name="connsiteY8" fmla="*/ 135469 h 812800"/>
                <a:gd name="connsiteX0" fmla="*/ 106115 w 919679"/>
                <a:gd name="connsiteY0" fmla="*/ 135469 h 752475"/>
                <a:gd name="connsiteX1" fmla="*/ 241584 w 919679"/>
                <a:gd name="connsiteY1" fmla="*/ 0 h 752475"/>
                <a:gd name="connsiteX2" fmla="*/ 783446 w 919679"/>
                <a:gd name="connsiteY2" fmla="*/ 0 h 752475"/>
                <a:gd name="connsiteX3" fmla="*/ 918915 w 919679"/>
                <a:gd name="connsiteY3" fmla="*/ 135469 h 752475"/>
                <a:gd name="connsiteX4" fmla="*/ 918915 w 919679"/>
                <a:gd name="connsiteY4" fmla="*/ 677331 h 752475"/>
                <a:gd name="connsiteX5" fmla="*/ 856471 w 919679"/>
                <a:gd name="connsiteY5" fmla="*/ 752475 h 752475"/>
                <a:gd name="connsiteX6" fmla="*/ 60609 w 919679"/>
                <a:gd name="connsiteY6" fmla="*/ 746125 h 752475"/>
                <a:gd name="connsiteX7" fmla="*/ 1340 w 919679"/>
                <a:gd name="connsiteY7" fmla="*/ 632881 h 752475"/>
                <a:gd name="connsiteX8" fmla="*/ 106115 w 919679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83446 w 991940"/>
                <a:gd name="connsiteY2" fmla="*/ 0 h 752475"/>
                <a:gd name="connsiteX3" fmla="*/ 918915 w 991940"/>
                <a:gd name="connsiteY3" fmla="*/ 135469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83446 w 991940"/>
                <a:gd name="connsiteY2" fmla="*/ 0 h 752475"/>
                <a:gd name="connsiteX3" fmla="*/ 807790 w 991940"/>
                <a:gd name="connsiteY3" fmla="*/ 154519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83446 w 991940"/>
                <a:gd name="connsiteY2" fmla="*/ 0 h 752475"/>
                <a:gd name="connsiteX3" fmla="*/ 868115 w 991940"/>
                <a:gd name="connsiteY3" fmla="*/ 151344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38996 w 991940"/>
                <a:gd name="connsiteY2" fmla="*/ 3175 h 752475"/>
                <a:gd name="connsiteX3" fmla="*/ 868115 w 991940"/>
                <a:gd name="connsiteY3" fmla="*/ 151344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13009 w 991940"/>
                <a:gd name="connsiteY1" fmla="*/ 0 h 752475"/>
                <a:gd name="connsiteX2" fmla="*/ 738996 w 991940"/>
                <a:gd name="connsiteY2" fmla="*/ 3175 h 752475"/>
                <a:gd name="connsiteX3" fmla="*/ 868115 w 991940"/>
                <a:gd name="connsiteY3" fmla="*/ 151344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41819 h 758825"/>
                <a:gd name="connsiteX1" fmla="*/ 213009 w 991940"/>
                <a:gd name="connsiteY1" fmla="*/ 6350 h 758825"/>
                <a:gd name="connsiteX2" fmla="*/ 751696 w 991940"/>
                <a:gd name="connsiteY2" fmla="*/ 0 h 758825"/>
                <a:gd name="connsiteX3" fmla="*/ 868115 w 991940"/>
                <a:gd name="connsiteY3" fmla="*/ 157694 h 758825"/>
                <a:gd name="connsiteX4" fmla="*/ 991940 w 991940"/>
                <a:gd name="connsiteY4" fmla="*/ 651931 h 758825"/>
                <a:gd name="connsiteX5" fmla="*/ 856471 w 991940"/>
                <a:gd name="connsiteY5" fmla="*/ 758825 h 758825"/>
                <a:gd name="connsiteX6" fmla="*/ 60609 w 991940"/>
                <a:gd name="connsiteY6" fmla="*/ 752475 h 758825"/>
                <a:gd name="connsiteX7" fmla="*/ 1340 w 991940"/>
                <a:gd name="connsiteY7" fmla="*/ 639231 h 758825"/>
                <a:gd name="connsiteX8" fmla="*/ 106115 w 991940"/>
                <a:gd name="connsiteY8" fmla="*/ 141819 h 758825"/>
                <a:gd name="connsiteX0" fmla="*/ 106115 w 1000393"/>
                <a:gd name="connsiteY0" fmla="*/ 141819 h 758825"/>
                <a:gd name="connsiteX1" fmla="*/ 213009 w 1000393"/>
                <a:gd name="connsiteY1" fmla="*/ 6350 h 758825"/>
                <a:gd name="connsiteX2" fmla="*/ 751696 w 1000393"/>
                <a:gd name="connsiteY2" fmla="*/ 0 h 758825"/>
                <a:gd name="connsiteX3" fmla="*/ 868115 w 1000393"/>
                <a:gd name="connsiteY3" fmla="*/ 157694 h 758825"/>
                <a:gd name="connsiteX4" fmla="*/ 991940 w 1000393"/>
                <a:gd name="connsiteY4" fmla="*/ 651931 h 758825"/>
                <a:gd name="connsiteX5" fmla="*/ 856471 w 1000393"/>
                <a:gd name="connsiteY5" fmla="*/ 758825 h 758825"/>
                <a:gd name="connsiteX6" fmla="*/ 60609 w 1000393"/>
                <a:gd name="connsiteY6" fmla="*/ 752475 h 758825"/>
                <a:gd name="connsiteX7" fmla="*/ 1340 w 1000393"/>
                <a:gd name="connsiteY7" fmla="*/ 639231 h 758825"/>
                <a:gd name="connsiteX8" fmla="*/ 106115 w 1000393"/>
                <a:gd name="connsiteY8" fmla="*/ 141819 h 758825"/>
                <a:gd name="connsiteX0" fmla="*/ 118765 w 1013043"/>
                <a:gd name="connsiteY0" fmla="*/ 141819 h 758825"/>
                <a:gd name="connsiteX1" fmla="*/ 225659 w 1013043"/>
                <a:gd name="connsiteY1" fmla="*/ 6350 h 758825"/>
                <a:gd name="connsiteX2" fmla="*/ 764346 w 1013043"/>
                <a:gd name="connsiteY2" fmla="*/ 0 h 758825"/>
                <a:gd name="connsiteX3" fmla="*/ 880765 w 1013043"/>
                <a:gd name="connsiteY3" fmla="*/ 157694 h 758825"/>
                <a:gd name="connsiteX4" fmla="*/ 1004590 w 1013043"/>
                <a:gd name="connsiteY4" fmla="*/ 651931 h 758825"/>
                <a:gd name="connsiteX5" fmla="*/ 869121 w 1013043"/>
                <a:gd name="connsiteY5" fmla="*/ 758825 h 758825"/>
                <a:gd name="connsiteX6" fmla="*/ 73259 w 1013043"/>
                <a:gd name="connsiteY6" fmla="*/ 752475 h 758825"/>
                <a:gd name="connsiteX7" fmla="*/ 13990 w 1013043"/>
                <a:gd name="connsiteY7" fmla="*/ 639231 h 758825"/>
                <a:gd name="connsiteX8" fmla="*/ 118765 w 1013043"/>
                <a:gd name="connsiteY8" fmla="*/ 141819 h 758825"/>
                <a:gd name="connsiteX0" fmla="*/ 118765 w 1013043"/>
                <a:gd name="connsiteY0" fmla="*/ 141819 h 758825"/>
                <a:gd name="connsiteX1" fmla="*/ 225659 w 1013043"/>
                <a:gd name="connsiteY1" fmla="*/ 6350 h 758825"/>
                <a:gd name="connsiteX2" fmla="*/ 764346 w 1013043"/>
                <a:gd name="connsiteY2" fmla="*/ 0 h 758825"/>
                <a:gd name="connsiteX3" fmla="*/ 880765 w 1013043"/>
                <a:gd name="connsiteY3" fmla="*/ 157694 h 758825"/>
                <a:gd name="connsiteX4" fmla="*/ 1004590 w 1013043"/>
                <a:gd name="connsiteY4" fmla="*/ 651931 h 758825"/>
                <a:gd name="connsiteX5" fmla="*/ 869121 w 1013043"/>
                <a:gd name="connsiteY5" fmla="*/ 758825 h 758825"/>
                <a:gd name="connsiteX6" fmla="*/ 73259 w 1013043"/>
                <a:gd name="connsiteY6" fmla="*/ 752475 h 758825"/>
                <a:gd name="connsiteX7" fmla="*/ 13990 w 1013043"/>
                <a:gd name="connsiteY7" fmla="*/ 639231 h 758825"/>
                <a:gd name="connsiteX8" fmla="*/ 118765 w 1013043"/>
                <a:gd name="connsiteY8" fmla="*/ 141819 h 758825"/>
                <a:gd name="connsiteX0" fmla="*/ 118765 w 1013043"/>
                <a:gd name="connsiteY0" fmla="*/ 141819 h 758825"/>
                <a:gd name="connsiteX1" fmla="*/ 225659 w 1013043"/>
                <a:gd name="connsiteY1" fmla="*/ 6350 h 758825"/>
                <a:gd name="connsiteX2" fmla="*/ 764346 w 1013043"/>
                <a:gd name="connsiteY2" fmla="*/ 0 h 758825"/>
                <a:gd name="connsiteX3" fmla="*/ 880765 w 1013043"/>
                <a:gd name="connsiteY3" fmla="*/ 157694 h 758825"/>
                <a:gd name="connsiteX4" fmla="*/ 1004590 w 1013043"/>
                <a:gd name="connsiteY4" fmla="*/ 651931 h 758825"/>
                <a:gd name="connsiteX5" fmla="*/ 869121 w 1013043"/>
                <a:gd name="connsiteY5" fmla="*/ 758825 h 758825"/>
                <a:gd name="connsiteX6" fmla="*/ 73259 w 1013043"/>
                <a:gd name="connsiteY6" fmla="*/ 752475 h 758825"/>
                <a:gd name="connsiteX7" fmla="*/ 13990 w 1013043"/>
                <a:gd name="connsiteY7" fmla="*/ 639231 h 758825"/>
                <a:gd name="connsiteX8" fmla="*/ 118765 w 1013043"/>
                <a:gd name="connsiteY8" fmla="*/ 141819 h 75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043" h="758825">
                  <a:moveTo>
                    <a:pt x="118765" y="141819"/>
                  </a:moveTo>
                  <a:cubicBezTo>
                    <a:pt x="118765" y="67002"/>
                    <a:pt x="150842" y="6350"/>
                    <a:pt x="225659" y="6350"/>
                  </a:cubicBezTo>
                  <a:lnTo>
                    <a:pt x="764346" y="0"/>
                  </a:lnTo>
                  <a:cubicBezTo>
                    <a:pt x="839163" y="0"/>
                    <a:pt x="880765" y="82877"/>
                    <a:pt x="880765" y="157694"/>
                  </a:cubicBezTo>
                  <a:lnTo>
                    <a:pt x="1004590" y="651931"/>
                  </a:lnTo>
                  <a:cubicBezTo>
                    <a:pt x="1042690" y="755323"/>
                    <a:pt x="943938" y="758825"/>
                    <a:pt x="869121" y="758825"/>
                  </a:cubicBezTo>
                  <a:lnTo>
                    <a:pt x="73259" y="752475"/>
                  </a:lnTo>
                  <a:cubicBezTo>
                    <a:pt x="-1558" y="752475"/>
                    <a:pt x="-14585" y="739448"/>
                    <a:pt x="13990" y="639231"/>
                  </a:cubicBezTo>
                  <a:cubicBezTo>
                    <a:pt x="45740" y="461785"/>
                    <a:pt x="87015" y="328790"/>
                    <a:pt x="118765" y="141819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Rectangle: Rounded Corners 162"/>
            <p:cNvSpPr/>
            <p:nvPr/>
          </p:nvSpPr>
          <p:spPr>
            <a:xfrm>
              <a:off x="4826219" y="2111288"/>
              <a:ext cx="444877" cy="186310"/>
            </a:xfrm>
            <a:prstGeom prst="roundRect">
              <a:avLst/>
            </a:prstGeom>
            <a:solidFill>
              <a:srgbClr val="ADAD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Oval 189"/>
            <p:cNvSpPr/>
            <p:nvPr/>
          </p:nvSpPr>
          <p:spPr>
            <a:xfrm>
              <a:off x="4727846" y="2209739"/>
              <a:ext cx="651144" cy="651144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rgbClr val="D0CEC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91" name="Straight Connector 190"/>
            <p:cNvCxnSpPr/>
            <p:nvPr/>
          </p:nvCxnSpPr>
          <p:spPr>
            <a:xfrm flipV="1">
              <a:off x="4840958" y="2525064"/>
              <a:ext cx="52387" cy="1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/>
            <p:cNvCxnSpPr/>
            <p:nvPr/>
          </p:nvCxnSpPr>
          <p:spPr>
            <a:xfrm flipV="1">
              <a:off x="5233448" y="2535310"/>
              <a:ext cx="52387" cy="1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/>
            <p:cNvCxnSpPr/>
            <p:nvPr/>
          </p:nvCxnSpPr>
          <p:spPr>
            <a:xfrm flipH="1">
              <a:off x="5051038" y="2303231"/>
              <a:ext cx="2380" cy="65957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/>
            <p:cNvCxnSpPr/>
            <p:nvPr/>
          </p:nvCxnSpPr>
          <p:spPr>
            <a:xfrm flipH="1">
              <a:off x="5048658" y="2671966"/>
              <a:ext cx="2380" cy="65957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>
            <a:xfrm flipH="1" flipV="1">
              <a:off x="5177003" y="2629889"/>
              <a:ext cx="36985" cy="41874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/>
            <p:cNvCxnSpPr/>
            <p:nvPr/>
          </p:nvCxnSpPr>
          <p:spPr>
            <a:xfrm flipH="1" flipV="1">
              <a:off x="4905086" y="2357064"/>
              <a:ext cx="36985" cy="41874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/>
            <p:cNvCxnSpPr/>
            <p:nvPr/>
          </p:nvCxnSpPr>
          <p:spPr>
            <a:xfrm flipV="1">
              <a:off x="5174788" y="2357064"/>
              <a:ext cx="41416" cy="41874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/>
            <p:cNvCxnSpPr/>
            <p:nvPr/>
          </p:nvCxnSpPr>
          <p:spPr>
            <a:xfrm flipV="1">
              <a:off x="4902870" y="2629889"/>
              <a:ext cx="41416" cy="41874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" name="Isosceles Triangle 198"/>
            <p:cNvSpPr/>
            <p:nvPr/>
          </p:nvSpPr>
          <p:spPr>
            <a:xfrm rot="2209320">
              <a:off x="5063819" y="2361824"/>
              <a:ext cx="64386" cy="196251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>
              <a:off x="5006457" y="2478693"/>
              <a:ext cx="92742" cy="92742"/>
            </a:xfrm>
            <a:prstGeom prst="ellipse">
              <a:avLst/>
            </a:prstGeom>
            <a:solidFill>
              <a:srgbClr val="2D3E50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Chord 200"/>
            <p:cNvSpPr/>
            <p:nvPr/>
          </p:nvSpPr>
          <p:spPr>
            <a:xfrm rot="15960654">
              <a:off x="4711960" y="1185062"/>
              <a:ext cx="673393" cy="1100007"/>
            </a:xfrm>
            <a:prstGeom prst="chord">
              <a:avLst>
                <a:gd name="adj1" fmla="val 5838061"/>
                <a:gd name="adj2" fmla="val 16200000"/>
              </a:avLst>
            </a:prstGeom>
            <a:solidFill>
              <a:srgbClr val="F0F1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3990289" y="664711"/>
            <a:ext cx="717883" cy="1680207"/>
            <a:chOff x="10963105" y="3257551"/>
            <a:chExt cx="535103" cy="1468878"/>
          </a:xfrm>
        </p:grpSpPr>
        <p:grpSp>
          <p:nvGrpSpPr>
            <p:cNvPr id="203" name="Group 202"/>
            <p:cNvGrpSpPr/>
            <p:nvPr/>
          </p:nvGrpSpPr>
          <p:grpSpPr>
            <a:xfrm flipH="1">
              <a:off x="11223830" y="3257551"/>
              <a:ext cx="113186" cy="785614"/>
              <a:chOff x="11230657" y="2643601"/>
              <a:chExt cx="183114" cy="1270976"/>
            </a:xfrm>
          </p:grpSpPr>
          <p:sp>
            <p:nvSpPr>
              <p:cNvPr id="206" name="Rectangle: Rounded Corners 177"/>
              <p:cNvSpPr/>
              <p:nvPr/>
            </p:nvSpPr>
            <p:spPr>
              <a:xfrm>
                <a:off x="11230657" y="2643601"/>
                <a:ext cx="183114" cy="1270976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Rectangle: Rounded Corners 178"/>
              <p:cNvSpPr/>
              <p:nvPr/>
            </p:nvSpPr>
            <p:spPr>
              <a:xfrm>
                <a:off x="11306857" y="2717797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04" name="Oval 203"/>
            <p:cNvSpPr/>
            <p:nvPr/>
          </p:nvSpPr>
          <p:spPr>
            <a:xfrm rot="347673">
              <a:off x="10963105" y="3914577"/>
              <a:ext cx="211195" cy="772785"/>
            </a:xfrm>
            <a:prstGeom prst="ellipse">
              <a:avLst/>
            </a:prstGeom>
            <a:solidFill>
              <a:srgbClr val="F0F2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Rectangle: Rounded Corners 6161"/>
            <p:cNvSpPr/>
            <p:nvPr/>
          </p:nvSpPr>
          <p:spPr>
            <a:xfrm>
              <a:off x="11024152" y="3922264"/>
              <a:ext cx="474056" cy="804165"/>
            </a:xfrm>
            <a:custGeom>
              <a:avLst/>
              <a:gdLst>
                <a:gd name="connsiteX0" fmla="*/ 0 w 609600"/>
                <a:gd name="connsiteY0" fmla="*/ 101602 h 1514475"/>
                <a:gd name="connsiteX1" fmla="*/ 101602 w 609600"/>
                <a:gd name="connsiteY1" fmla="*/ 0 h 1514475"/>
                <a:gd name="connsiteX2" fmla="*/ 507998 w 609600"/>
                <a:gd name="connsiteY2" fmla="*/ 0 h 1514475"/>
                <a:gd name="connsiteX3" fmla="*/ 609600 w 609600"/>
                <a:gd name="connsiteY3" fmla="*/ 101602 h 1514475"/>
                <a:gd name="connsiteX4" fmla="*/ 609600 w 609600"/>
                <a:gd name="connsiteY4" fmla="*/ 1412873 h 1514475"/>
                <a:gd name="connsiteX5" fmla="*/ 507998 w 609600"/>
                <a:gd name="connsiteY5" fmla="*/ 1514475 h 1514475"/>
                <a:gd name="connsiteX6" fmla="*/ 101602 w 609600"/>
                <a:gd name="connsiteY6" fmla="*/ 1514475 h 1514475"/>
                <a:gd name="connsiteX7" fmla="*/ 0 w 609600"/>
                <a:gd name="connsiteY7" fmla="*/ 1412873 h 1514475"/>
                <a:gd name="connsiteX8" fmla="*/ 0 w 609600"/>
                <a:gd name="connsiteY8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268289 w 776287"/>
                <a:gd name="connsiteY6" fmla="*/ 1514475 h 1514475"/>
                <a:gd name="connsiteX7" fmla="*/ 0 w 776287"/>
                <a:gd name="connsiteY7" fmla="*/ 1370010 h 1514475"/>
                <a:gd name="connsiteX8" fmla="*/ 166687 w 776287"/>
                <a:gd name="connsiteY8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2535 w 788822"/>
                <a:gd name="connsiteY0" fmla="*/ 1370010 h 1514475"/>
                <a:gd name="connsiteX1" fmla="*/ 280824 w 788822"/>
                <a:gd name="connsiteY1" fmla="*/ 0 h 1514475"/>
                <a:gd name="connsiteX2" fmla="*/ 687220 w 788822"/>
                <a:gd name="connsiteY2" fmla="*/ 0 h 1514475"/>
                <a:gd name="connsiteX3" fmla="*/ 788822 w 788822"/>
                <a:gd name="connsiteY3" fmla="*/ 101602 h 1514475"/>
                <a:gd name="connsiteX4" fmla="*/ 788822 w 788822"/>
                <a:gd name="connsiteY4" fmla="*/ 1412873 h 1514475"/>
                <a:gd name="connsiteX5" fmla="*/ 687220 w 788822"/>
                <a:gd name="connsiteY5" fmla="*/ 1514475 h 1514475"/>
                <a:gd name="connsiteX6" fmla="*/ 12535 w 788822"/>
                <a:gd name="connsiteY6" fmla="*/ 1370010 h 1514475"/>
                <a:gd name="connsiteX0" fmla="*/ 16757 w 793044"/>
                <a:gd name="connsiteY0" fmla="*/ 1370010 h 1514475"/>
                <a:gd name="connsiteX1" fmla="*/ 213608 w 793044"/>
                <a:gd name="connsiteY1" fmla="*/ 4763 h 1514475"/>
                <a:gd name="connsiteX2" fmla="*/ 691442 w 793044"/>
                <a:gd name="connsiteY2" fmla="*/ 0 h 1514475"/>
                <a:gd name="connsiteX3" fmla="*/ 793044 w 793044"/>
                <a:gd name="connsiteY3" fmla="*/ 101602 h 1514475"/>
                <a:gd name="connsiteX4" fmla="*/ 793044 w 793044"/>
                <a:gd name="connsiteY4" fmla="*/ 1412873 h 1514475"/>
                <a:gd name="connsiteX5" fmla="*/ 691442 w 793044"/>
                <a:gd name="connsiteY5" fmla="*/ 1514475 h 1514475"/>
                <a:gd name="connsiteX6" fmla="*/ 16757 w 793044"/>
                <a:gd name="connsiteY6" fmla="*/ 1370010 h 1514475"/>
                <a:gd name="connsiteX0" fmla="*/ 9741 w 786028"/>
                <a:gd name="connsiteY0" fmla="*/ 1370010 h 1514475"/>
                <a:gd name="connsiteX1" fmla="*/ 206592 w 786028"/>
                <a:gd name="connsiteY1" fmla="*/ 4763 h 1514475"/>
                <a:gd name="connsiteX2" fmla="*/ 684426 w 786028"/>
                <a:gd name="connsiteY2" fmla="*/ 0 h 1514475"/>
                <a:gd name="connsiteX3" fmla="*/ 786028 w 786028"/>
                <a:gd name="connsiteY3" fmla="*/ 101602 h 1514475"/>
                <a:gd name="connsiteX4" fmla="*/ 786028 w 786028"/>
                <a:gd name="connsiteY4" fmla="*/ 1412873 h 1514475"/>
                <a:gd name="connsiteX5" fmla="*/ 684426 w 786028"/>
                <a:gd name="connsiteY5" fmla="*/ 1514475 h 1514475"/>
                <a:gd name="connsiteX6" fmla="*/ 9741 w 786028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419541"/>
                <a:gd name="connsiteX1" fmla="*/ 196851 w 776287"/>
                <a:gd name="connsiteY1" fmla="*/ 4763 h 1419541"/>
                <a:gd name="connsiteX2" fmla="*/ 674685 w 776287"/>
                <a:gd name="connsiteY2" fmla="*/ 0 h 1419541"/>
                <a:gd name="connsiteX3" fmla="*/ 776287 w 776287"/>
                <a:gd name="connsiteY3" fmla="*/ 101602 h 1419541"/>
                <a:gd name="connsiteX4" fmla="*/ 776287 w 776287"/>
                <a:gd name="connsiteY4" fmla="*/ 1412873 h 1419541"/>
                <a:gd name="connsiteX5" fmla="*/ 608010 w 776287"/>
                <a:gd name="connsiteY5" fmla="*/ 1152525 h 1419541"/>
                <a:gd name="connsiteX6" fmla="*/ 0 w 776287"/>
                <a:gd name="connsiteY6" fmla="*/ 1370010 h 1419541"/>
                <a:gd name="connsiteX0" fmla="*/ 0 w 776287"/>
                <a:gd name="connsiteY0" fmla="*/ 1370010 h 1438230"/>
                <a:gd name="connsiteX1" fmla="*/ 196851 w 776287"/>
                <a:gd name="connsiteY1" fmla="*/ 4763 h 1438230"/>
                <a:gd name="connsiteX2" fmla="*/ 674685 w 776287"/>
                <a:gd name="connsiteY2" fmla="*/ 0 h 1438230"/>
                <a:gd name="connsiteX3" fmla="*/ 776287 w 776287"/>
                <a:gd name="connsiteY3" fmla="*/ 101602 h 1438230"/>
                <a:gd name="connsiteX4" fmla="*/ 776287 w 776287"/>
                <a:gd name="connsiteY4" fmla="*/ 1412873 h 1438230"/>
                <a:gd name="connsiteX5" fmla="*/ 541335 w 776287"/>
                <a:gd name="connsiteY5" fmla="*/ 1414462 h 1438230"/>
                <a:gd name="connsiteX6" fmla="*/ 0 w 776287"/>
                <a:gd name="connsiteY6" fmla="*/ 1370010 h 1438230"/>
                <a:gd name="connsiteX0" fmla="*/ 0 w 776287"/>
                <a:gd name="connsiteY0" fmla="*/ 1370010 h 1414462"/>
                <a:gd name="connsiteX1" fmla="*/ 196851 w 776287"/>
                <a:gd name="connsiteY1" fmla="*/ 4763 h 1414462"/>
                <a:gd name="connsiteX2" fmla="*/ 674685 w 776287"/>
                <a:gd name="connsiteY2" fmla="*/ 0 h 1414462"/>
                <a:gd name="connsiteX3" fmla="*/ 776287 w 776287"/>
                <a:gd name="connsiteY3" fmla="*/ 101602 h 1414462"/>
                <a:gd name="connsiteX4" fmla="*/ 541335 w 776287"/>
                <a:gd name="connsiteY4" fmla="*/ 1414462 h 1414462"/>
                <a:gd name="connsiteX5" fmla="*/ 0 w 776287"/>
                <a:gd name="connsiteY5" fmla="*/ 1370010 h 1414462"/>
                <a:gd name="connsiteX0" fmla="*/ 0 w 693997"/>
                <a:gd name="connsiteY0" fmla="*/ 1370010 h 1414462"/>
                <a:gd name="connsiteX1" fmla="*/ 196851 w 693997"/>
                <a:gd name="connsiteY1" fmla="*/ 4763 h 1414462"/>
                <a:gd name="connsiteX2" fmla="*/ 674685 w 693997"/>
                <a:gd name="connsiteY2" fmla="*/ 0 h 1414462"/>
                <a:gd name="connsiteX3" fmla="*/ 541335 w 693997"/>
                <a:gd name="connsiteY3" fmla="*/ 1414462 h 1414462"/>
                <a:gd name="connsiteX4" fmla="*/ 0 w 693997"/>
                <a:gd name="connsiteY4" fmla="*/ 1370010 h 1414462"/>
                <a:gd name="connsiteX0" fmla="*/ 0 w 818516"/>
                <a:gd name="connsiteY0" fmla="*/ 1370010 h 1414462"/>
                <a:gd name="connsiteX1" fmla="*/ 196851 w 818516"/>
                <a:gd name="connsiteY1" fmla="*/ 4763 h 1414462"/>
                <a:gd name="connsiteX2" fmla="*/ 674685 w 818516"/>
                <a:gd name="connsiteY2" fmla="*/ 0 h 1414462"/>
                <a:gd name="connsiteX3" fmla="*/ 541335 w 818516"/>
                <a:gd name="connsiteY3" fmla="*/ 1414462 h 1414462"/>
                <a:gd name="connsiteX4" fmla="*/ 0 w 818516"/>
                <a:gd name="connsiteY4" fmla="*/ 1370010 h 1414462"/>
                <a:gd name="connsiteX0" fmla="*/ 0 w 833418"/>
                <a:gd name="connsiteY0" fmla="*/ 1365247 h 1409699"/>
                <a:gd name="connsiteX1" fmla="*/ 196851 w 833418"/>
                <a:gd name="connsiteY1" fmla="*/ 0 h 1409699"/>
                <a:gd name="connsiteX2" fmla="*/ 693735 w 833418"/>
                <a:gd name="connsiteY2" fmla="*/ 33337 h 1409699"/>
                <a:gd name="connsiteX3" fmla="*/ 541335 w 833418"/>
                <a:gd name="connsiteY3" fmla="*/ 1409699 h 1409699"/>
                <a:gd name="connsiteX4" fmla="*/ 0 w 833418"/>
                <a:gd name="connsiteY4" fmla="*/ 1365247 h 1409699"/>
                <a:gd name="connsiteX0" fmla="*/ 0 w 852354"/>
                <a:gd name="connsiteY0" fmla="*/ 1365247 h 1409699"/>
                <a:gd name="connsiteX1" fmla="*/ 196851 w 852354"/>
                <a:gd name="connsiteY1" fmla="*/ 0 h 1409699"/>
                <a:gd name="connsiteX2" fmla="*/ 717547 w 852354"/>
                <a:gd name="connsiteY2" fmla="*/ 85724 h 1409699"/>
                <a:gd name="connsiteX3" fmla="*/ 541335 w 852354"/>
                <a:gd name="connsiteY3" fmla="*/ 1409699 h 1409699"/>
                <a:gd name="connsiteX4" fmla="*/ 0 w 852354"/>
                <a:gd name="connsiteY4" fmla="*/ 1365247 h 1409699"/>
                <a:gd name="connsiteX0" fmla="*/ 0 w 852354"/>
                <a:gd name="connsiteY0" fmla="*/ 1365247 h 1409699"/>
                <a:gd name="connsiteX1" fmla="*/ 196851 w 852354"/>
                <a:gd name="connsiteY1" fmla="*/ 0 h 1409699"/>
                <a:gd name="connsiteX2" fmla="*/ 717547 w 852354"/>
                <a:gd name="connsiteY2" fmla="*/ 133349 h 1409699"/>
                <a:gd name="connsiteX3" fmla="*/ 541335 w 852354"/>
                <a:gd name="connsiteY3" fmla="*/ 1409699 h 1409699"/>
                <a:gd name="connsiteX4" fmla="*/ 0 w 852354"/>
                <a:gd name="connsiteY4" fmla="*/ 1365247 h 1409699"/>
                <a:gd name="connsiteX0" fmla="*/ 0 w 837179"/>
                <a:gd name="connsiteY0" fmla="*/ 1365247 h 1409699"/>
                <a:gd name="connsiteX1" fmla="*/ 196851 w 837179"/>
                <a:gd name="connsiteY1" fmla="*/ 0 h 1409699"/>
                <a:gd name="connsiteX2" fmla="*/ 698497 w 837179"/>
                <a:gd name="connsiteY2" fmla="*/ 76199 h 1409699"/>
                <a:gd name="connsiteX3" fmla="*/ 541335 w 837179"/>
                <a:gd name="connsiteY3" fmla="*/ 1409699 h 1409699"/>
                <a:gd name="connsiteX4" fmla="*/ 0 w 837179"/>
                <a:gd name="connsiteY4" fmla="*/ 1365247 h 1409699"/>
                <a:gd name="connsiteX0" fmla="*/ 0 w 871604"/>
                <a:gd name="connsiteY0" fmla="*/ 1365247 h 1409699"/>
                <a:gd name="connsiteX1" fmla="*/ 196851 w 871604"/>
                <a:gd name="connsiteY1" fmla="*/ 0 h 1409699"/>
                <a:gd name="connsiteX2" fmla="*/ 741360 w 871604"/>
                <a:gd name="connsiteY2" fmla="*/ 100011 h 1409699"/>
                <a:gd name="connsiteX3" fmla="*/ 541335 w 871604"/>
                <a:gd name="connsiteY3" fmla="*/ 1409699 h 1409699"/>
                <a:gd name="connsiteX4" fmla="*/ 0 w 871604"/>
                <a:gd name="connsiteY4" fmla="*/ 1365247 h 1409699"/>
                <a:gd name="connsiteX0" fmla="*/ 0 w 880042"/>
                <a:gd name="connsiteY0" fmla="*/ 1365247 h 1414462"/>
                <a:gd name="connsiteX1" fmla="*/ 196851 w 880042"/>
                <a:gd name="connsiteY1" fmla="*/ 0 h 1414462"/>
                <a:gd name="connsiteX2" fmla="*/ 741360 w 880042"/>
                <a:gd name="connsiteY2" fmla="*/ 100011 h 1414462"/>
                <a:gd name="connsiteX3" fmla="*/ 584198 w 880042"/>
                <a:gd name="connsiteY3" fmla="*/ 1414462 h 1414462"/>
                <a:gd name="connsiteX4" fmla="*/ 0 w 880042"/>
                <a:gd name="connsiteY4" fmla="*/ 1365247 h 1414462"/>
                <a:gd name="connsiteX0" fmla="*/ 0 w 877459"/>
                <a:gd name="connsiteY0" fmla="*/ 1365247 h 1414462"/>
                <a:gd name="connsiteX1" fmla="*/ 196851 w 877459"/>
                <a:gd name="connsiteY1" fmla="*/ 0 h 1414462"/>
                <a:gd name="connsiteX2" fmla="*/ 741360 w 877459"/>
                <a:gd name="connsiteY2" fmla="*/ 100011 h 1414462"/>
                <a:gd name="connsiteX3" fmla="*/ 584198 w 877459"/>
                <a:gd name="connsiteY3" fmla="*/ 1414462 h 1414462"/>
                <a:gd name="connsiteX4" fmla="*/ 0 w 877459"/>
                <a:gd name="connsiteY4" fmla="*/ 1365247 h 1414462"/>
                <a:gd name="connsiteX0" fmla="*/ 0 w 833826"/>
                <a:gd name="connsiteY0" fmla="*/ 1365247 h 1414462"/>
                <a:gd name="connsiteX1" fmla="*/ 196851 w 833826"/>
                <a:gd name="connsiteY1" fmla="*/ 0 h 1414462"/>
                <a:gd name="connsiteX2" fmla="*/ 741360 w 833826"/>
                <a:gd name="connsiteY2" fmla="*/ 100011 h 1414462"/>
                <a:gd name="connsiteX3" fmla="*/ 584198 w 833826"/>
                <a:gd name="connsiteY3" fmla="*/ 1414462 h 1414462"/>
                <a:gd name="connsiteX4" fmla="*/ 0 w 833826"/>
                <a:gd name="connsiteY4" fmla="*/ 1365247 h 1414462"/>
                <a:gd name="connsiteX0" fmla="*/ 0 w 803092"/>
                <a:gd name="connsiteY0" fmla="*/ 1365247 h 1414462"/>
                <a:gd name="connsiteX1" fmla="*/ 196851 w 803092"/>
                <a:gd name="connsiteY1" fmla="*/ 0 h 1414462"/>
                <a:gd name="connsiteX2" fmla="*/ 741360 w 803092"/>
                <a:gd name="connsiteY2" fmla="*/ 100011 h 1414462"/>
                <a:gd name="connsiteX3" fmla="*/ 584198 w 803092"/>
                <a:gd name="connsiteY3" fmla="*/ 1414462 h 1414462"/>
                <a:gd name="connsiteX4" fmla="*/ 0 w 803092"/>
                <a:gd name="connsiteY4" fmla="*/ 1365247 h 1414462"/>
                <a:gd name="connsiteX0" fmla="*/ 0 w 833826"/>
                <a:gd name="connsiteY0" fmla="*/ 1365247 h 1414462"/>
                <a:gd name="connsiteX1" fmla="*/ 196851 w 833826"/>
                <a:gd name="connsiteY1" fmla="*/ 0 h 1414462"/>
                <a:gd name="connsiteX2" fmla="*/ 741360 w 833826"/>
                <a:gd name="connsiteY2" fmla="*/ 100011 h 1414462"/>
                <a:gd name="connsiteX3" fmla="*/ 584198 w 833826"/>
                <a:gd name="connsiteY3" fmla="*/ 1414462 h 1414462"/>
                <a:gd name="connsiteX4" fmla="*/ 0 w 833826"/>
                <a:gd name="connsiteY4" fmla="*/ 1365247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826" h="1414462">
                  <a:moveTo>
                    <a:pt x="0" y="1365247"/>
                  </a:moveTo>
                  <a:cubicBezTo>
                    <a:pt x="346604" y="1012822"/>
                    <a:pt x="274904" y="409310"/>
                    <a:pt x="196851" y="0"/>
                  </a:cubicBezTo>
                  <a:lnTo>
                    <a:pt x="741360" y="100011"/>
                  </a:lnTo>
                  <a:cubicBezTo>
                    <a:pt x="984511" y="701674"/>
                    <a:pt x="682358" y="1290902"/>
                    <a:pt x="584198" y="1414462"/>
                  </a:cubicBezTo>
                  <a:lnTo>
                    <a:pt x="0" y="1365247"/>
                  </a:lnTo>
                  <a:close/>
                </a:path>
              </a:pathLst>
            </a:custGeom>
            <a:solidFill>
              <a:srgbClr val="B3B2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220992" y="3141066"/>
            <a:ext cx="3740138" cy="3454306"/>
            <a:chOff x="3054023" y="1882839"/>
            <a:chExt cx="3221402" cy="2960655"/>
          </a:xfrm>
        </p:grpSpPr>
        <p:pic>
          <p:nvPicPr>
            <p:cNvPr id="209" name="Picture 208"/>
            <p:cNvPicPr>
              <a:picLocks noChangeAspect="1"/>
            </p:cNvPicPr>
            <p:nvPr/>
          </p:nvPicPr>
          <p:blipFill rotWithShape="1">
            <a:blip r:embed="rId18"/>
            <a:srcRect l="56258" t="88917" r="28325" b="2128"/>
            <a:stretch/>
          </p:blipFill>
          <p:spPr>
            <a:xfrm>
              <a:off x="5590484" y="4431654"/>
              <a:ext cx="299252" cy="411840"/>
            </a:xfrm>
            <a:prstGeom prst="rect">
              <a:avLst/>
            </a:prstGeom>
          </p:spPr>
        </p:pic>
        <p:pic>
          <p:nvPicPr>
            <p:cNvPr id="210" name="Picture 209"/>
            <p:cNvPicPr>
              <a:picLocks noChangeAspect="1"/>
            </p:cNvPicPr>
            <p:nvPr/>
          </p:nvPicPr>
          <p:blipFill rotWithShape="1">
            <a:blip r:embed="rId18"/>
            <a:srcRect l="56258" t="88917" r="28325" b="2128"/>
            <a:stretch/>
          </p:blipFill>
          <p:spPr>
            <a:xfrm>
              <a:off x="3313552" y="4420078"/>
              <a:ext cx="299252" cy="411840"/>
            </a:xfrm>
            <a:prstGeom prst="rect">
              <a:avLst/>
            </a:prstGeom>
          </p:spPr>
        </p:pic>
        <p:sp>
          <p:nvSpPr>
            <p:cNvPr id="211" name="Rectangle 210"/>
            <p:cNvSpPr/>
            <p:nvPr/>
          </p:nvSpPr>
          <p:spPr>
            <a:xfrm>
              <a:off x="3802511" y="2299612"/>
              <a:ext cx="2407492" cy="1728904"/>
            </a:xfrm>
            <a:prstGeom prst="rect">
              <a:avLst/>
            </a:prstGeom>
            <a:noFill/>
            <a:ln w="146050">
              <a:solidFill>
                <a:srgbClr val="DEDEDC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Rectangle 211"/>
            <p:cNvSpPr/>
            <p:nvPr/>
          </p:nvSpPr>
          <p:spPr>
            <a:xfrm rot="21110949">
              <a:off x="3473155" y="2959371"/>
              <a:ext cx="2690316" cy="1019175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13" name="Picture 212"/>
            <p:cNvPicPr>
              <a:picLocks noChangeAspect="1"/>
            </p:cNvPicPr>
            <p:nvPr/>
          </p:nvPicPr>
          <p:blipFill rotWithShape="1">
            <a:blip r:embed="rId18"/>
            <a:srcRect l="56258" t="88917" r="28325" b="2128"/>
            <a:stretch/>
          </p:blipFill>
          <p:spPr>
            <a:xfrm>
              <a:off x="5976173" y="4086343"/>
              <a:ext cx="299252" cy="411840"/>
            </a:xfrm>
            <a:prstGeom prst="rect">
              <a:avLst/>
            </a:prstGeom>
          </p:spPr>
        </p:pic>
        <p:sp>
          <p:nvSpPr>
            <p:cNvPr id="214" name="Rectangle 213"/>
            <p:cNvSpPr/>
            <p:nvPr/>
          </p:nvSpPr>
          <p:spPr>
            <a:xfrm rot="21110949">
              <a:off x="3439569" y="3673322"/>
              <a:ext cx="2710910" cy="1019175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Rectangle 214"/>
            <p:cNvSpPr/>
            <p:nvPr/>
          </p:nvSpPr>
          <p:spPr>
            <a:xfrm>
              <a:off x="3381013" y="2639705"/>
              <a:ext cx="2446975" cy="1728904"/>
            </a:xfrm>
            <a:prstGeom prst="rect">
              <a:avLst/>
            </a:prstGeom>
            <a:noFill/>
            <a:ln w="146050">
              <a:solidFill>
                <a:srgbClr val="DEDEDC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215"/>
            <p:cNvSpPr/>
            <p:nvPr/>
          </p:nvSpPr>
          <p:spPr>
            <a:xfrm rot="21110949">
              <a:off x="3420813" y="1882839"/>
              <a:ext cx="2782782" cy="1019175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Rectangle 216"/>
            <p:cNvSpPr/>
            <p:nvPr/>
          </p:nvSpPr>
          <p:spPr>
            <a:xfrm rot="20593134">
              <a:off x="3054023" y="2197062"/>
              <a:ext cx="616053" cy="262667"/>
            </a:xfrm>
            <a:prstGeom prst="rect">
              <a:avLst/>
            </a:prstGeom>
            <a:noFill/>
            <a:ln w="146050">
              <a:solidFill>
                <a:srgbClr val="DEDEDC"/>
              </a:solidFill>
            </a:ln>
            <a:scene3d>
              <a:camera prst="isometricTopUp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0735660" y="947749"/>
            <a:ext cx="1932652" cy="5689151"/>
            <a:chOff x="9709930" y="196879"/>
            <a:chExt cx="1932652" cy="5689151"/>
          </a:xfrm>
        </p:grpSpPr>
        <p:grpSp>
          <p:nvGrpSpPr>
            <p:cNvPr id="54" name="Group 53"/>
            <p:cNvGrpSpPr/>
            <p:nvPr/>
          </p:nvGrpSpPr>
          <p:grpSpPr>
            <a:xfrm>
              <a:off x="9709930" y="231587"/>
              <a:ext cx="1724413" cy="5654443"/>
              <a:chOff x="671208" y="370541"/>
              <a:chExt cx="2328328" cy="6487459"/>
            </a:xfrm>
          </p:grpSpPr>
          <p:pic>
            <p:nvPicPr>
              <p:cNvPr id="55" name="Picture 54"/>
              <p:cNvPicPr>
                <a:picLocks noChangeAspect="1"/>
              </p:cNvPicPr>
              <p:nvPr/>
            </p:nvPicPr>
            <p:blipFill rotWithShape="1">
              <a:blip r:embed="rId18"/>
              <a:srcRect l="56258" t="88917" r="28325" b="2128"/>
              <a:stretch/>
            </p:blipFill>
            <p:spPr>
              <a:xfrm>
                <a:off x="2505023" y="5837154"/>
                <a:ext cx="494513" cy="680564"/>
              </a:xfrm>
              <a:prstGeom prst="rect">
                <a:avLst/>
              </a:prstGeom>
            </p:spPr>
          </p:pic>
          <p:pic>
            <p:nvPicPr>
              <p:cNvPr id="56" name="Picture 55"/>
              <p:cNvPicPr>
                <a:picLocks noChangeAspect="1"/>
              </p:cNvPicPr>
              <p:nvPr/>
            </p:nvPicPr>
            <p:blipFill rotWithShape="1">
              <a:blip r:embed="rId18"/>
              <a:srcRect l="56258" t="88917" r="28325" b="2128"/>
              <a:stretch/>
            </p:blipFill>
            <p:spPr>
              <a:xfrm>
                <a:off x="1197192" y="5690244"/>
                <a:ext cx="494513" cy="680564"/>
              </a:xfrm>
              <a:prstGeom prst="rect">
                <a:avLst/>
              </a:prstGeom>
            </p:spPr>
          </p:pic>
          <p:cxnSp>
            <p:nvCxnSpPr>
              <p:cNvPr id="57" name="Straight Connector 56"/>
              <p:cNvCxnSpPr/>
              <p:nvPr/>
            </p:nvCxnSpPr>
            <p:spPr>
              <a:xfrm>
                <a:off x="1436632" y="393355"/>
                <a:ext cx="1457681" cy="0"/>
              </a:xfrm>
              <a:prstGeom prst="line">
                <a:avLst/>
              </a:prstGeom>
              <a:ln>
                <a:solidFill>
                  <a:srgbClr val="B8B8B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Rectangle 4"/>
              <p:cNvSpPr/>
              <p:nvPr/>
            </p:nvSpPr>
            <p:spPr>
              <a:xfrm>
                <a:off x="1094544" y="5242030"/>
                <a:ext cx="1647169" cy="1511042"/>
              </a:xfrm>
              <a:custGeom>
                <a:avLst/>
                <a:gdLst>
                  <a:gd name="connsiteX0" fmla="*/ 0 w 996777"/>
                  <a:gd name="connsiteY0" fmla="*/ 0 h 914400"/>
                  <a:gd name="connsiteX1" fmla="*/ 996777 w 996777"/>
                  <a:gd name="connsiteY1" fmla="*/ 0 h 914400"/>
                  <a:gd name="connsiteX2" fmla="*/ 996777 w 996777"/>
                  <a:gd name="connsiteY2" fmla="*/ 914400 h 914400"/>
                  <a:gd name="connsiteX3" fmla="*/ 0 w 996777"/>
                  <a:gd name="connsiteY3" fmla="*/ 914400 h 914400"/>
                  <a:gd name="connsiteX4" fmla="*/ 0 w 996777"/>
                  <a:gd name="connsiteY4" fmla="*/ 0 h 914400"/>
                  <a:gd name="connsiteX0" fmla="*/ 0 w 996777"/>
                  <a:gd name="connsiteY0" fmla="*/ 10886 h 925286"/>
                  <a:gd name="connsiteX1" fmla="*/ 920577 w 996777"/>
                  <a:gd name="connsiteY1" fmla="*/ 0 h 925286"/>
                  <a:gd name="connsiteX2" fmla="*/ 996777 w 996777"/>
                  <a:gd name="connsiteY2" fmla="*/ 925286 h 925286"/>
                  <a:gd name="connsiteX3" fmla="*/ 0 w 996777"/>
                  <a:gd name="connsiteY3" fmla="*/ 925286 h 925286"/>
                  <a:gd name="connsiteX4" fmla="*/ 0 w 996777"/>
                  <a:gd name="connsiteY4" fmla="*/ 10886 h 925286"/>
                  <a:gd name="connsiteX0" fmla="*/ 0 w 996777"/>
                  <a:gd name="connsiteY0" fmla="*/ 0 h 914400"/>
                  <a:gd name="connsiteX1" fmla="*/ 964120 w 996777"/>
                  <a:gd name="connsiteY1" fmla="*/ 10885 h 914400"/>
                  <a:gd name="connsiteX2" fmla="*/ 996777 w 996777"/>
                  <a:gd name="connsiteY2" fmla="*/ 914400 h 914400"/>
                  <a:gd name="connsiteX3" fmla="*/ 0 w 996777"/>
                  <a:gd name="connsiteY3" fmla="*/ 914400 h 914400"/>
                  <a:gd name="connsiteX4" fmla="*/ 0 w 996777"/>
                  <a:gd name="connsiteY4" fmla="*/ 0 h 914400"/>
                  <a:gd name="connsiteX0" fmla="*/ 0 w 996777"/>
                  <a:gd name="connsiteY0" fmla="*/ 0 h 914400"/>
                  <a:gd name="connsiteX1" fmla="*/ 985891 w 996777"/>
                  <a:gd name="connsiteY1" fmla="*/ 21771 h 914400"/>
                  <a:gd name="connsiteX2" fmla="*/ 996777 w 996777"/>
                  <a:gd name="connsiteY2" fmla="*/ 914400 h 914400"/>
                  <a:gd name="connsiteX3" fmla="*/ 0 w 996777"/>
                  <a:gd name="connsiteY3" fmla="*/ 914400 h 914400"/>
                  <a:gd name="connsiteX4" fmla="*/ 0 w 996777"/>
                  <a:gd name="connsiteY4" fmla="*/ 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6777" h="914400">
                    <a:moveTo>
                      <a:pt x="0" y="0"/>
                    </a:moveTo>
                    <a:lnTo>
                      <a:pt x="985891" y="21771"/>
                    </a:lnTo>
                    <a:lnTo>
                      <a:pt x="996777" y="914400"/>
                    </a:lnTo>
                    <a:lnTo>
                      <a:pt x="0" y="9144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76200">
                <a:solidFill>
                  <a:srgbClr val="B8B8B8"/>
                </a:solidFill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Rectangle 3"/>
              <p:cNvSpPr/>
              <p:nvPr/>
            </p:nvSpPr>
            <p:spPr>
              <a:xfrm>
                <a:off x="671208" y="393355"/>
                <a:ext cx="1152482" cy="5604196"/>
              </a:xfrm>
              <a:custGeom>
                <a:avLst/>
                <a:gdLst>
                  <a:gd name="connsiteX0" fmla="*/ 0 w 457200"/>
                  <a:gd name="connsiteY0" fmla="*/ 0 h 3344862"/>
                  <a:gd name="connsiteX1" fmla="*/ 457200 w 457200"/>
                  <a:gd name="connsiteY1" fmla="*/ 0 h 3344862"/>
                  <a:gd name="connsiteX2" fmla="*/ 457200 w 457200"/>
                  <a:gd name="connsiteY2" fmla="*/ 3344862 h 3344862"/>
                  <a:gd name="connsiteX3" fmla="*/ 0 w 457200"/>
                  <a:gd name="connsiteY3" fmla="*/ 3344862 h 3344862"/>
                  <a:gd name="connsiteX4" fmla="*/ 0 w 457200"/>
                  <a:gd name="connsiteY4" fmla="*/ 0 h 3344862"/>
                  <a:gd name="connsiteX0" fmla="*/ 0 w 457200"/>
                  <a:gd name="connsiteY0" fmla="*/ 0 h 3693205"/>
                  <a:gd name="connsiteX1" fmla="*/ 457200 w 457200"/>
                  <a:gd name="connsiteY1" fmla="*/ 0 h 3693205"/>
                  <a:gd name="connsiteX2" fmla="*/ 457200 w 457200"/>
                  <a:gd name="connsiteY2" fmla="*/ 3344862 h 3693205"/>
                  <a:gd name="connsiteX3" fmla="*/ 0 w 457200"/>
                  <a:gd name="connsiteY3" fmla="*/ 3693205 h 3693205"/>
                  <a:gd name="connsiteX4" fmla="*/ 0 w 457200"/>
                  <a:gd name="connsiteY4" fmla="*/ 0 h 3693205"/>
                  <a:gd name="connsiteX0" fmla="*/ 0 w 457200"/>
                  <a:gd name="connsiteY0" fmla="*/ 0 h 3693205"/>
                  <a:gd name="connsiteX1" fmla="*/ 228600 w 457200"/>
                  <a:gd name="connsiteY1" fmla="*/ 119743 h 3693205"/>
                  <a:gd name="connsiteX2" fmla="*/ 457200 w 457200"/>
                  <a:gd name="connsiteY2" fmla="*/ 3344862 h 3693205"/>
                  <a:gd name="connsiteX3" fmla="*/ 0 w 457200"/>
                  <a:gd name="connsiteY3" fmla="*/ 3693205 h 3693205"/>
                  <a:gd name="connsiteX4" fmla="*/ 0 w 457200"/>
                  <a:gd name="connsiteY4" fmla="*/ 0 h 3693205"/>
                  <a:gd name="connsiteX0" fmla="*/ 0 w 468086"/>
                  <a:gd name="connsiteY0" fmla="*/ 0 h 3693205"/>
                  <a:gd name="connsiteX1" fmla="*/ 468086 w 468086"/>
                  <a:gd name="connsiteY1" fmla="*/ 43543 h 3693205"/>
                  <a:gd name="connsiteX2" fmla="*/ 457200 w 468086"/>
                  <a:gd name="connsiteY2" fmla="*/ 3344862 h 3693205"/>
                  <a:gd name="connsiteX3" fmla="*/ 0 w 468086"/>
                  <a:gd name="connsiteY3" fmla="*/ 3693205 h 3693205"/>
                  <a:gd name="connsiteX4" fmla="*/ 0 w 468086"/>
                  <a:gd name="connsiteY4" fmla="*/ 0 h 3693205"/>
                  <a:gd name="connsiteX0" fmla="*/ 10886 w 468086"/>
                  <a:gd name="connsiteY0" fmla="*/ 21771 h 3649662"/>
                  <a:gd name="connsiteX1" fmla="*/ 468086 w 468086"/>
                  <a:gd name="connsiteY1" fmla="*/ 0 h 3649662"/>
                  <a:gd name="connsiteX2" fmla="*/ 457200 w 468086"/>
                  <a:gd name="connsiteY2" fmla="*/ 3301319 h 3649662"/>
                  <a:gd name="connsiteX3" fmla="*/ 0 w 468086"/>
                  <a:gd name="connsiteY3" fmla="*/ 3649662 h 3649662"/>
                  <a:gd name="connsiteX4" fmla="*/ 10886 w 468086"/>
                  <a:gd name="connsiteY4" fmla="*/ 21771 h 3649662"/>
                  <a:gd name="connsiteX0" fmla="*/ 154 w 522668"/>
                  <a:gd name="connsiteY0" fmla="*/ 0 h 3649662"/>
                  <a:gd name="connsiteX1" fmla="*/ 522668 w 522668"/>
                  <a:gd name="connsiteY1" fmla="*/ 0 h 3649662"/>
                  <a:gd name="connsiteX2" fmla="*/ 511782 w 522668"/>
                  <a:gd name="connsiteY2" fmla="*/ 3301319 h 3649662"/>
                  <a:gd name="connsiteX3" fmla="*/ 54582 w 522668"/>
                  <a:gd name="connsiteY3" fmla="*/ 3649662 h 3649662"/>
                  <a:gd name="connsiteX4" fmla="*/ 154 w 522668"/>
                  <a:gd name="connsiteY4" fmla="*/ 0 h 3649662"/>
                  <a:gd name="connsiteX0" fmla="*/ 154 w 512015"/>
                  <a:gd name="connsiteY0" fmla="*/ 0 h 3649662"/>
                  <a:gd name="connsiteX1" fmla="*/ 479125 w 512015"/>
                  <a:gd name="connsiteY1" fmla="*/ 0 h 3649662"/>
                  <a:gd name="connsiteX2" fmla="*/ 511782 w 512015"/>
                  <a:gd name="connsiteY2" fmla="*/ 3301319 h 3649662"/>
                  <a:gd name="connsiteX3" fmla="*/ 54582 w 512015"/>
                  <a:gd name="connsiteY3" fmla="*/ 3649662 h 3649662"/>
                  <a:gd name="connsiteX4" fmla="*/ 154 w 512015"/>
                  <a:gd name="connsiteY4" fmla="*/ 0 h 3649662"/>
                  <a:gd name="connsiteX0" fmla="*/ 154 w 588065"/>
                  <a:gd name="connsiteY0" fmla="*/ 0 h 3649662"/>
                  <a:gd name="connsiteX1" fmla="*/ 479125 w 588065"/>
                  <a:gd name="connsiteY1" fmla="*/ 0 h 3649662"/>
                  <a:gd name="connsiteX2" fmla="*/ 587982 w 588065"/>
                  <a:gd name="connsiteY2" fmla="*/ 3170690 h 3649662"/>
                  <a:gd name="connsiteX3" fmla="*/ 54582 w 588065"/>
                  <a:gd name="connsiteY3" fmla="*/ 3649662 h 3649662"/>
                  <a:gd name="connsiteX4" fmla="*/ 154 w 588065"/>
                  <a:gd name="connsiteY4" fmla="*/ 0 h 3649662"/>
                  <a:gd name="connsiteX0" fmla="*/ 185 w 588096"/>
                  <a:gd name="connsiteY0" fmla="*/ 0 h 3486377"/>
                  <a:gd name="connsiteX1" fmla="*/ 479156 w 588096"/>
                  <a:gd name="connsiteY1" fmla="*/ 0 h 3486377"/>
                  <a:gd name="connsiteX2" fmla="*/ 588013 w 588096"/>
                  <a:gd name="connsiteY2" fmla="*/ 3170690 h 3486377"/>
                  <a:gd name="connsiteX3" fmla="*/ 43727 w 588096"/>
                  <a:gd name="connsiteY3" fmla="*/ 3486377 h 3486377"/>
                  <a:gd name="connsiteX4" fmla="*/ 185 w 588096"/>
                  <a:gd name="connsiteY4" fmla="*/ 0 h 3486377"/>
                  <a:gd name="connsiteX0" fmla="*/ 314 w 588225"/>
                  <a:gd name="connsiteY0" fmla="*/ 0 h 3486377"/>
                  <a:gd name="connsiteX1" fmla="*/ 479285 w 588225"/>
                  <a:gd name="connsiteY1" fmla="*/ 0 h 3486377"/>
                  <a:gd name="connsiteX2" fmla="*/ 588142 w 588225"/>
                  <a:gd name="connsiteY2" fmla="*/ 3170690 h 3486377"/>
                  <a:gd name="connsiteX3" fmla="*/ 22084 w 588225"/>
                  <a:gd name="connsiteY3" fmla="*/ 3486377 h 3486377"/>
                  <a:gd name="connsiteX4" fmla="*/ 314 w 588225"/>
                  <a:gd name="connsiteY4" fmla="*/ 0 h 3486377"/>
                  <a:gd name="connsiteX0" fmla="*/ 32658 w 511629"/>
                  <a:gd name="connsiteY0" fmla="*/ 0 h 3486377"/>
                  <a:gd name="connsiteX1" fmla="*/ 511629 w 511629"/>
                  <a:gd name="connsiteY1" fmla="*/ 0 h 3486377"/>
                  <a:gd name="connsiteX2" fmla="*/ 0 w 511629"/>
                  <a:gd name="connsiteY2" fmla="*/ 3127147 h 3486377"/>
                  <a:gd name="connsiteX3" fmla="*/ 54428 w 511629"/>
                  <a:gd name="connsiteY3" fmla="*/ 3486377 h 3486377"/>
                  <a:gd name="connsiteX4" fmla="*/ 32658 w 511629"/>
                  <a:gd name="connsiteY4" fmla="*/ 0 h 3486377"/>
                  <a:gd name="connsiteX0" fmla="*/ 315 w 664393"/>
                  <a:gd name="connsiteY0" fmla="*/ 0 h 3486377"/>
                  <a:gd name="connsiteX1" fmla="*/ 479286 w 664393"/>
                  <a:gd name="connsiteY1" fmla="*/ 0 h 3486377"/>
                  <a:gd name="connsiteX2" fmla="*/ 664343 w 664393"/>
                  <a:gd name="connsiteY2" fmla="*/ 3170690 h 3486377"/>
                  <a:gd name="connsiteX3" fmla="*/ 22085 w 664393"/>
                  <a:gd name="connsiteY3" fmla="*/ 3486377 h 3486377"/>
                  <a:gd name="connsiteX4" fmla="*/ 315 w 664393"/>
                  <a:gd name="connsiteY4" fmla="*/ 0 h 3486377"/>
                  <a:gd name="connsiteX0" fmla="*/ 315 w 479286"/>
                  <a:gd name="connsiteY0" fmla="*/ 0 h 3486377"/>
                  <a:gd name="connsiteX1" fmla="*/ 479286 w 479286"/>
                  <a:gd name="connsiteY1" fmla="*/ 0 h 3486377"/>
                  <a:gd name="connsiteX2" fmla="*/ 348657 w 479286"/>
                  <a:gd name="connsiteY2" fmla="*/ 3170690 h 3486377"/>
                  <a:gd name="connsiteX3" fmla="*/ 22085 w 479286"/>
                  <a:gd name="connsiteY3" fmla="*/ 3486377 h 3486377"/>
                  <a:gd name="connsiteX4" fmla="*/ 315 w 479286"/>
                  <a:gd name="connsiteY4" fmla="*/ 0 h 3486377"/>
                  <a:gd name="connsiteX0" fmla="*/ 315 w 512176"/>
                  <a:gd name="connsiteY0" fmla="*/ 0 h 3486377"/>
                  <a:gd name="connsiteX1" fmla="*/ 479286 w 512176"/>
                  <a:gd name="connsiteY1" fmla="*/ 0 h 3486377"/>
                  <a:gd name="connsiteX2" fmla="*/ 511943 w 512176"/>
                  <a:gd name="connsiteY2" fmla="*/ 3181576 h 3486377"/>
                  <a:gd name="connsiteX3" fmla="*/ 22085 w 512176"/>
                  <a:gd name="connsiteY3" fmla="*/ 3486377 h 3486377"/>
                  <a:gd name="connsiteX4" fmla="*/ 315 w 512176"/>
                  <a:gd name="connsiteY4" fmla="*/ 0 h 3486377"/>
                  <a:gd name="connsiteX0" fmla="*/ 315 w 512026"/>
                  <a:gd name="connsiteY0" fmla="*/ 0 h 3486377"/>
                  <a:gd name="connsiteX1" fmla="*/ 403086 w 512026"/>
                  <a:gd name="connsiteY1" fmla="*/ 130629 h 3486377"/>
                  <a:gd name="connsiteX2" fmla="*/ 511943 w 512026"/>
                  <a:gd name="connsiteY2" fmla="*/ 3181576 h 3486377"/>
                  <a:gd name="connsiteX3" fmla="*/ 22085 w 512026"/>
                  <a:gd name="connsiteY3" fmla="*/ 3486377 h 3486377"/>
                  <a:gd name="connsiteX4" fmla="*/ 315 w 512026"/>
                  <a:gd name="connsiteY4" fmla="*/ 0 h 3486377"/>
                  <a:gd name="connsiteX0" fmla="*/ 315 w 533715"/>
                  <a:gd name="connsiteY0" fmla="*/ 0 h 3486377"/>
                  <a:gd name="connsiteX1" fmla="*/ 533715 w 533715"/>
                  <a:gd name="connsiteY1" fmla="*/ 0 h 3486377"/>
                  <a:gd name="connsiteX2" fmla="*/ 511943 w 533715"/>
                  <a:gd name="connsiteY2" fmla="*/ 3181576 h 3486377"/>
                  <a:gd name="connsiteX3" fmla="*/ 22085 w 533715"/>
                  <a:gd name="connsiteY3" fmla="*/ 3486377 h 3486377"/>
                  <a:gd name="connsiteX4" fmla="*/ 315 w 533715"/>
                  <a:gd name="connsiteY4" fmla="*/ 0 h 3486377"/>
                  <a:gd name="connsiteX0" fmla="*/ 152504 w 511630"/>
                  <a:gd name="connsiteY0" fmla="*/ 130926 h 3486377"/>
                  <a:gd name="connsiteX1" fmla="*/ 511630 w 511630"/>
                  <a:gd name="connsiteY1" fmla="*/ 0 h 3486377"/>
                  <a:gd name="connsiteX2" fmla="*/ 489858 w 511630"/>
                  <a:gd name="connsiteY2" fmla="*/ 3181576 h 3486377"/>
                  <a:gd name="connsiteX3" fmla="*/ 0 w 511630"/>
                  <a:gd name="connsiteY3" fmla="*/ 3486377 h 3486377"/>
                  <a:gd name="connsiteX4" fmla="*/ 152504 w 511630"/>
                  <a:gd name="connsiteY4" fmla="*/ 130926 h 3486377"/>
                  <a:gd name="connsiteX0" fmla="*/ 1049 w 512665"/>
                  <a:gd name="connsiteY0" fmla="*/ 87284 h 3486377"/>
                  <a:gd name="connsiteX1" fmla="*/ 512665 w 512665"/>
                  <a:gd name="connsiteY1" fmla="*/ 0 h 3486377"/>
                  <a:gd name="connsiteX2" fmla="*/ 490893 w 512665"/>
                  <a:gd name="connsiteY2" fmla="*/ 3181576 h 3486377"/>
                  <a:gd name="connsiteX3" fmla="*/ 1035 w 512665"/>
                  <a:gd name="connsiteY3" fmla="*/ 3486377 h 3486377"/>
                  <a:gd name="connsiteX4" fmla="*/ 1049 w 512665"/>
                  <a:gd name="connsiteY4" fmla="*/ 87284 h 3486377"/>
                  <a:gd name="connsiteX0" fmla="*/ 1049 w 578162"/>
                  <a:gd name="connsiteY0" fmla="*/ 87284 h 3486377"/>
                  <a:gd name="connsiteX1" fmla="*/ 512665 w 578162"/>
                  <a:gd name="connsiteY1" fmla="*/ 0 h 3486377"/>
                  <a:gd name="connsiteX2" fmla="*/ 578031 w 578162"/>
                  <a:gd name="connsiteY2" fmla="*/ 3257950 h 3486377"/>
                  <a:gd name="connsiteX3" fmla="*/ 1035 w 578162"/>
                  <a:gd name="connsiteY3" fmla="*/ 3486377 h 3486377"/>
                  <a:gd name="connsiteX4" fmla="*/ 1049 w 578162"/>
                  <a:gd name="connsiteY4" fmla="*/ 87284 h 3486377"/>
                  <a:gd name="connsiteX0" fmla="*/ 1049 w 621683"/>
                  <a:gd name="connsiteY0" fmla="*/ 87284 h 3486377"/>
                  <a:gd name="connsiteX1" fmla="*/ 512665 w 621683"/>
                  <a:gd name="connsiteY1" fmla="*/ 0 h 3486377"/>
                  <a:gd name="connsiteX2" fmla="*/ 621600 w 621683"/>
                  <a:gd name="connsiteY2" fmla="*/ 3388876 h 3486377"/>
                  <a:gd name="connsiteX3" fmla="*/ 1035 w 621683"/>
                  <a:gd name="connsiteY3" fmla="*/ 3486377 h 3486377"/>
                  <a:gd name="connsiteX4" fmla="*/ 1049 w 621683"/>
                  <a:gd name="connsiteY4" fmla="*/ 87284 h 3486377"/>
                  <a:gd name="connsiteX0" fmla="*/ 1049 w 654341"/>
                  <a:gd name="connsiteY0" fmla="*/ 87284 h 3486377"/>
                  <a:gd name="connsiteX1" fmla="*/ 512665 w 654341"/>
                  <a:gd name="connsiteY1" fmla="*/ 0 h 3486377"/>
                  <a:gd name="connsiteX2" fmla="*/ 654276 w 654341"/>
                  <a:gd name="connsiteY2" fmla="*/ 3432518 h 3486377"/>
                  <a:gd name="connsiteX3" fmla="*/ 1035 w 654341"/>
                  <a:gd name="connsiteY3" fmla="*/ 3486377 h 3486377"/>
                  <a:gd name="connsiteX4" fmla="*/ 1049 w 654341"/>
                  <a:gd name="connsiteY4" fmla="*/ 87284 h 3486377"/>
                  <a:gd name="connsiteX0" fmla="*/ 1049 w 654341"/>
                  <a:gd name="connsiteY0" fmla="*/ 87284 h 3486377"/>
                  <a:gd name="connsiteX1" fmla="*/ 512665 w 654341"/>
                  <a:gd name="connsiteY1" fmla="*/ 0 h 3486377"/>
                  <a:gd name="connsiteX2" fmla="*/ 654276 w 654341"/>
                  <a:gd name="connsiteY2" fmla="*/ 3432518 h 3486377"/>
                  <a:gd name="connsiteX3" fmla="*/ 1035 w 654341"/>
                  <a:gd name="connsiteY3" fmla="*/ 3486377 h 3486377"/>
                  <a:gd name="connsiteX4" fmla="*/ 1049 w 654341"/>
                  <a:gd name="connsiteY4" fmla="*/ 87284 h 3486377"/>
                  <a:gd name="connsiteX0" fmla="*/ 1049 w 697832"/>
                  <a:gd name="connsiteY0" fmla="*/ 0 h 3399093"/>
                  <a:gd name="connsiteX1" fmla="*/ 697832 w 697832"/>
                  <a:gd name="connsiteY1" fmla="*/ 54553 h 3399093"/>
                  <a:gd name="connsiteX2" fmla="*/ 654276 w 697832"/>
                  <a:gd name="connsiteY2" fmla="*/ 3345234 h 3399093"/>
                  <a:gd name="connsiteX3" fmla="*/ 1035 w 697832"/>
                  <a:gd name="connsiteY3" fmla="*/ 3399093 h 3399093"/>
                  <a:gd name="connsiteX4" fmla="*/ 1049 w 697832"/>
                  <a:gd name="connsiteY4" fmla="*/ 0 h 339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7832" h="3399093">
                    <a:moveTo>
                      <a:pt x="1049" y="0"/>
                    </a:moveTo>
                    <a:lnTo>
                      <a:pt x="697832" y="54553"/>
                    </a:lnTo>
                    <a:cubicBezTo>
                      <a:pt x="694203" y="1154993"/>
                      <a:pt x="657905" y="2244794"/>
                      <a:pt x="654276" y="3345234"/>
                    </a:cubicBezTo>
                    <a:lnTo>
                      <a:pt x="1035" y="3399093"/>
                    </a:lnTo>
                    <a:cubicBezTo>
                      <a:pt x="4664" y="2189796"/>
                      <a:pt x="-2580" y="1209297"/>
                      <a:pt x="1049" y="0"/>
                    </a:cubicBezTo>
                    <a:close/>
                  </a:path>
                </a:pathLst>
              </a:custGeom>
              <a:pattFill prst="dkHorz">
                <a:fgClr>
                  <a:srgbClr val="C4C4C4"/>
                </a:fgClr>
                <a:bgClr>
                  <a:schemeClr val="tx1"/>
                </a:bgClr>
              </a:pattFill>
              <a:ln w="76200">
                <a:solidFill>
                  <a:srgbClr val="B8B8B8"/>
                </a:solidFill>
              </a:ln>
              <a:scene3d>
                <a:camera prst="isometricOffAxis2Righ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60" name="Straight Connector 59"/>
              <p:cNvCxnSpPr/>
              <p:nvPr/>
            </p:nvCxnSpPr>
            <p:spPr>
              <a:xfrm flipV="1">
                <a:off x="972766" y="642877"/>
                <a:ext cx="1385513" cy="8877"/>
              </a:xfrm>
              <a:prstGeom prst="line">
                <a:avLst/>
              </a:prstGeom>
              <a:ln>
                <a:solidFill>
                  <a:srgbClr val="B8B8B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Rectangle 60"/>
              <p:cNvSpPr/>
              <p:nvPr/>
            </p:nvSpPr>
            <p:spPr>
              <a:xfrm rot="21369468">
                <a:off x="1216902" y="1403340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2" name="Picture 61"/>
              <p:cNvPicPr>
                <a:picLocks noChangeAspect="1"/>
              </p:cNvPicPr>
              <p:nvPr/>
            </p:nvPicPr>
            <p:blipFill rotWithShape="1">
              <a:blip r:embed="rId18"/>
              <a:srcRect l="56258" t="88917" r="28325" b="2128"/>
              <a:stretch/>
            </p:blipFill>
            <p:spPr>
              <a:xfrm>
                <a:off x="2166521" y="6177436"/>
                <a:ext cx="494513" cy="680564"/>
              </a:xfrm>
              <a:prstGeom prst="rect">
                <a:avLst/>
              </a:prstGeom>
            </p:spPr>
          </p:pic>
          <p:sp>
            <p:nvSpPr>
              <p:cNvPr id="63" name="Rectangle 62"/>
              <p:cNvSpPr/>
              <p:nvPr/>
            </p:nvSpPr>
            <p:spPr>
              <a:xfrm rot="21369468">
                <a:off x="1232338" y="3537963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Rectangle 63"/>
              <p:cNvSpPr/>
              <p:nvPr/>
            </p:nvSpPr>
            <p:spPr>
              <a:xfrm rot="21369468">
                <a:off x="1253243" y="4651180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Rectangle 64"/>
              <p:cNvSpPr/>
              <p:nvPr/>
            </p:nvSpPr>
            <p:spPr>
              <a:xfrm rot="21369468">
                <a:off x="1216903" y="370541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Rectangle 65"/>
              <p:cNvSpPr/>
              <p:nvPr/>
            </p:nvSpPr>
            <p:spPr>
              <a:xfrm rot="21369468">
                <a:off x="1208095" y="2532322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" name="Picture 67"/>
              <p:cNvPicPr>
                <a:picLocks noChangeAspect="1"/>
              </p:cNvPicPr>
              <p:nvPr/>
            </p:nvPicPr>
            <p:blipFill rotWithShape="1">
              <a:blip r:embed="rId18"/>
              <a:srcRect l="56258" t="88917" r="28325" b="2128"/>
              <a:stretch/>
            </p:blipFill>
            <p:spPr>
              <a:xfrm>
                <a:off x="671208" y="6048514"/>
                <a:ext cx="494513" cy="680564"/>
              </a:xfrm>
              <a:prstGeom prst="rect">
                <a:avLst/>
              </a:prstGeom>
            </p:spPr>
          </p:pic>
        </p:grpSp>
        <p:sp>
          <p:nvSpPr>
            <p:cNvPr id="371" name="Rectangle 3"/>
            <p:cNvSpPr/>
            <p:nvPr/>
          </p:nvSpPr>
          <p:spPr>
            <a:xfrm>
              <a:off x="10789027" y="196879"/>
              <a:ext cx="853555" cy="4884595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54 w 522668"/>
                <a:gd name="connsiteY0" fmla="*/ 0 h 3649662"/>
                <a:gd name="connsiteX1" fmla="*/ 522668 w 522668"/>
                <a:gd name="connsiteY1" fmla="*/ 0 h 3649662"/>
                <a:gd name="connsiteX2" fmla="*/ 511782 w 522668"/>
                <a:gd name="connsiteY2" fmla="*/ 3301319 h 3649662"/>
                <a:gd name="connsiteX3" fmla="*/ 54582 w 522668"/>
                <a:gd name="connsiteY3" fmla="*/ 3649662 h 3649662"/>
                <a:gd name="connsiteX4" fmla="*/ 154 w 522668"/>
                <a:gd name="connsiteY4" fmla="*/ 0 h 3649662"/>
                <a:gd name="connsiteX0" fmla="*/ 154 w 512015"/>
                <a:gd name="connsiteY0" fmla="*/ 0 h 3649662"/>
                <a:gd name="connsiteX1" fmla="*/ 479125 w 512015"/>
                <a:gd name="connsiteY1" fmla="*/ 0 h 3649662"/>
                <a:gd name="connsiteX2" fmla="*/ 511782 w 512015"/>
                <a:gd name="connsiteY2" fmla="*/ 3301319 h 3649662"/>
                <a:gd name="connsiteX3" fmla="*/ 54582 w 512015"/>
                <a:gd name="connsiteY3" fmla="*/ 3649662 h 3649662"/>
                <a:gd name="connsiteX4" fmla="*/ 154 w 512015"/>
                <a:gd name="connsiteY4" fmla="*/ 0 h 3649662"/>
                <a:gd name="connsiteX0" fmla="*/ 154 w 588065"/>
                <a:gd name="connsiteY0" fmla="*/ 0 h 3649662"/>
                <a:gd name="connsiteX1" fmla="*/ 479125 w 588065"/>
                <a:gd name="connsiteY1" fmla="*/ 0 h 3649662"/>
                <a:gd name="connsiteX2" fmla="*/ 587982 w 588065"/>
                <a:gd name="connsiteY2" fmla="*/ 3170690 h 3649662"/>
                <a:gd name="connsiteX3" fmla="*/ 54582 w 588065"/>
                <a:gd name="connsiteY3" fmla="*/ 3649662 h 3649662"/>
                <a:gd name="connsiteX4" fmla="*/ 154 w 588065"/>
                <a:gd name="connsiteY4" fmla="*/ 0 h 3649662"/>
                <a:gd name="connsiteX0" fmla="*/ 185 w 588096"/>
                <a:gd name="connsiteY0" fmla="*/ 0 h 3486377"/>
                <a:gd name="connsiteX1" fmla="*/ 479156 w 588096"/>
                <a:gd name="connsiteY1" fmla="*/ 0 h 3486377"/>
                <a:gd name="connsiteX2" fmla="*/ 588013 w 588096"/>
                <a:gd name="connsiteY2" fmla="*/ 3170690 h 3486377"/>
                <a:gd name="connsiteX3" fmla="*/ 43727 w 588096"/>
                <a:gd name="connsiteY3" fmla="*/ 3486377 h 3486377"/>
                <a:gd name="connsiteX4" fmla="*/ 185 w 588096"/>
                <a:gd name="connsiteY4" fmla="*/ 0 h 3486377"/>
                <a:gd name="connsiteX0" fmla="*/ 314 w 588225"/>
                <a:gd name="connsiteY0" fmla="*/ 0 h 3486377"/>
                <a:gd name="connsiteX1" fmla="*/ 479285 w 588225"/>
                <a:gd name="connsiteY1" fmla="*/ 0 h 3486377"/>
                <a:gd name="connsiteX2" fmla="*/ 588142 w 588225"/>
                <a:gd name="connsiteY2" fmla="*/ 3170690 h 3486377"/>
                <a:gd name="connsiteX3" fmla="*/ 22084 w 588225"/>
                <a:gd name="connsiteY3" fmla="*/ 3486377 h 3486377"/>
                <a:gd name="connsiteX4" fmla="*/ 314 w 588225"/>
                <a:gd name="connsiteY4" fmla="*/ 0 h 3486377"/>
                <a:gd name="connsiteX0" fmla="*/ 32658 w 511629"/>
                <a:gd name="connsiteY0" fmla="*/ 0 h 3486377"/>
                <a:gd name="connsiteX1" fmla="*/ 511629 w 511629"/>
                <a:gd name="connsiteY1" fmla="*/ 0 h 3486377"/>
                <a:gd name="connsiteX2" fmla="*/ 0 w 511629"/>
                <a:gd name="connsiteY2" fmla="*/ 3127147 h 3486377"/>
                <a:gd name="connsiteX3" fmla="*/ 54428 w 511629"/>
                <a:gd name="connsiteY3" fmla="*/ 3486377 h 3486377"/>
                <a:gd name="connsiteX4" fmla="*/ 32658 w 511629"/>
                <a:gd name="connsiteY4" fmla="*/ 0 h 3486377"/>
                <a:gd name="connsiteX0" fmla="*/ 315 w 664393"/>
                <a:gd name="connsiteY0" fmla="*/ 0 h 3486377"/>
                <a:gd name="connsiteX1" fmla="*/ 479286 w 664393"/>
                <a:gd name="connsiteY1" fmla="*/ 0 h 3486377"/>
                <a:gd name="connsiteX2" fmla="*/ 664343 w 664393"/>
                <a:gd name="connsiteY2" fmla="*/ 3170690 h 3486377"/>
                <a:gd name="connsiteX3" fmla="*/ 22085 w 664393"/>
                <a:gd name="connsiteY3" fmla="*/ 3486377 h 3486377"/>
                <a:gd name="connsiteX4" fmla="*/ 315 w 664393"/>
                <a:gd name="connsiteY4" fmla="*/ 0 h 3486377"/>
                <a:gd name="connsiteX0" fmla="*/ 315 w 479286"/>
                <a:gd name="connsiteY0" fmla="*/ 0 h 3486377"/>
                <a:gd name="connsiteX1" fmla="*/ 479286 w 479286"/>
                <a:gd name="connsiteY1" fmla="*/ 0 h 3486377"/>
                <a:gd name="connsiteX2" fmla="*/ 348657 w 479286"/>
                <a:gd name="connsiteY2" fmla="*/ 3170690 h 3486377"/>
                <a:gd name="connsiteX3" fmla="*/ 22085 w 479286"/>
                <a:gd name="connsiteY3" fmla="*/ 3486377 h 3486377"/>
                <a:gd name="connsiteX4" fmla="*/ 315 w 479286"/>
                <a:gd name="connsiteY4" fmla="*/ 0 h 3486377"/>
                <a:gd name="connsiteX0" fmla="*/ 315 w 512176"/>
                <a:gd name="connsiteY0" fmla="*/ 0 h 3486377"/>
                <a:gd name="connsiteX1" fmla="*/ 479286 w 512176"/>
                <a:gd name="connsiteY1" fmla="*/ 0 h 3486377"/>
                <a:gd name="connsiteX2" fmla="*/ 511943 w 512176"/>
                <a:gd name="connsiteY2" fmla="*/ 3181576 h 3486377"/>
                <a:gd name="connsiteX3" fmla="*/ 22085 w 512176"/>
                <a:gd name="connsiteY3" fmla="*/ 3486377 h 3486377"/>
                <a:gd name="connsiteX4" fmla="*/ 315 w 512176"/>
                <a:gd name="connsiteY4" fmla="*/ 0 h 3486377"/>
                <a:gd name="connsiteX0" fmla="*/ 315 w 512026"/>
                <a:gd name="connsiteY0" fmla="*/ 0 h 3486377"/>
                <a:gd name="connsiteX1" fmla="*/ 403086 w 512026"/>
                <a:gd name="connsiteY1" fmla="*/ 130629 h 3486377"/>
                <a:gd name="connsiteX2" fmla="*/ 511943 w 512026"/>
                <a:gd name="connsiteY2" fmla="*/ 3181576 h 3486377"/>
                <a:gd name="connsiteX3" fmla="*/ 22085 w 512026"/>
                <a:gd name="connsiteY3" fmla="*/ 3486377 h 3486377"/>
                <a:gd name="connsiteX4" fmla="*/ 315 w 512026"/>
                <a:gd name="connsiteY4" fmla="*/ 0 h 3486377"/>
                <a:gd name="connsiteX0" fmla="*/ 315 w 533715"/>
                <a:gd name="connsiteY0" fmla="*/ 0 h 3486377"/>
                <a:gd name="connsiteX1" fmla="*/ 533715 w 533715"/>
                <a:gd name="connsiteY1" fmla="*/ 0 h 3486377"/>
                <a:gd name="connsiteX2" fmla="*/ 511943 w 533715"/>
                <a:gd name="connsiteY2" fmla="*/ 3181576 h 3486377"/>
                <a:gd name="connsiteX3" fmla="*/ 22085 w 533715"/>
                <a:gd name="connsiteY3" fmla="*/ 3486377 h 3486377"/>
                <a:gd name="connsiteX4" fmla="*/ 315 w 533715"/>
                <a:gd name="connsiteY4" fmla="*/ 0 h 3486377"/>
                <a:gd name="connsiteX0" fmla="*/ 152504 w 511630"/>
                <a:gd name="connsiteY0" fmla="*/ 130926 h 3486377"/>
                <a:gd name="connsiteX1" fmla="*/ 511630 w 511630"/>
                <a:gd name="connsiteY1" fmla="*/ 0 h 3486377"/>
                <a:gd name="connsiteX2" fmla="*/ 489858 w 511630"/>
                <a:gd name="connsiteY2" fmla="*/ 3181576 h 3486377"/>
                <a:gd name="connsiteX3" fmla="*/ 0 w 511630"/>
                <a:gd name="connsiteY3" fmla="*/ 3486377 h 3486377"/>
                <a:gd name="connsiteX4" fmla="*/ 152504 w 511630"/>
                <a:gd name="connsiteY4" fmla="*/ 130926 h 3486377"/>
                <a:gd name="connsiteX0" fmla="*/ 1049 w 512665"/>
                <a:gd name="connsiteY0" fmla="*/ 87284 h 3486377"/>
                <a:gd name="connsiteX1" fmla="*/ 512665 w 512665"/>
                <a:gd name="connsiteY1" fmla="*/ 0 h 3486377"/>
                <a:gd name="connsiteX2" fmla="*/ 490893 w 512665"/>
                <a:gd name="connsiteY2" fmla="*/ 3181576 h 3486377"/>
                <a:gd name="connsiteX3" fmla="*/ 1035 w 512665"/>
                <a:gd name="connsiteY3" fmla="*/ 3486377 h 3486377"/>
                <a:gd name="connsiteX4" fmla="*/ 1049 w 512665"/>
                <a:gd name="connsiteY4" fmla="*/ 87284 h 3486377"/>
                <a:gd name="connsiteX0" fmla="*/ 1049 w 578162"/>
                <a:gd name="connsiteY0" fmla="*/ 87284 h 3486377"/>
                <a:gd name="connsiteX1" fmla="*/ 512665 w 578162"/>
                <a:gd name="connsiteY1" fmla="*/ 0 h 3486377"/>
                <a:gd name="connsiteX2" fmla="*/ 578031 w 578162"/>
                <a:gd name="connsiteY2" fmla="*/ 3257950 h 3486377"/>
                <a:gd name="connsiteX3" fmla="*/ 1035 w 578162"/>
                <a:gd name="connsiteY3" fmla="*/ 3486377 h 3486377"/>
                <a:gd name="connsiteX4" fmla="*/ 1049 w 578162"/>
                <a:gd name="connsiteY4" fmla="*/ 87284 h 3486377"/>
                <a:gd name="connsiteX0" fmla="*/ 1049 w 621683"/>
                <a:gd name="connsiteY0" fmla="*/ 87284 h 3486377"/>
                <a:gd name="connsiteX1" fmla="*/ 512665 w 621683"/>
                <a:gd name="connsiteY1" fmla="*/ 0 h 3486377"/>
                <a:gd name="connsiteX2" fmla="*/ 621600 w 621683"/>
                <a:gd name="connsiteY2" fmla="*/ 3388876 h 3486377"/>
                <a:gd name="connsiteX3" fmla="*/ 1035 w 621683"/>
                <a:gd name="connsiteY3" fmla="*/ 3486377 h 3486377"/>
                <a:gd name="connsiteX4" fmla="*/ 1049 w 621683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97832"/>
                <a:gd name="connsiteY0" fmla="*/ 0 h 3399093"/>
                <a:gd name="connsiteX1" fmla="*/ 697832 w 697832"/>
                <a:gd name="connsiteY1" fmla="*/ 54553 h 3399093"/>
                <a:gd name="connsiteX2" fmla="*/ 654276 w 697832"/>
                <a:gd name="connsiteY2" fmla="*/ 3345234 h 3399093"/>
                <a:gd name="connsiteX3" fmla="*/ 1035 w 697832"/>
                <a:gd name="connsiteY3" fmla="*/ 3399093 h 3399093"/>
                <a:gd name="connsiteX4" fmla="*/ 1049 w 697832"/>
                <a:gd name="connsiteY4" fmla="*/ 0 h 339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832" h="3399093">
                  <a:moveTo>
                    <a:pt x="1049" y="0"/>
                  </a:moveTo>
                  <a:lnTo>
                    <a:pt x="697832" y="54553"/>
                  </a:lnTo>
                  <a:cubicBezTo>
                    <a:pt x="694203" y="1154993"/>
                    <a:pt x="657905" y="2244794"/>
                    <a:pt x="654276" y="3345234"/>
                  </a:cubicBezTo>
                  <a:lnTo>
                    <a:pt x="1035" y="3399093"/>
                  </a:lnTo>
                  <a:cubicBezTo>
                    <a:pt x="4664" y="2189796"/>
                    <a:pt x="-2580" y="1209297"/>
                    <a:pt x="1049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chemeClr val="tx1"/>
              </a:bgClr>
            </a:pattFill>
            <a:ln w="76200">
              <a:solidFill>
                <a:srgbClr val="B8B8B8"/>
              </a:solidFill>
            </a:ln>
            <a:scene3d>
              <a:camera prst="isometricOffAxis2Righ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2" name="Group 441"/>
          <p:cNvGrpSpPr/>
          <p:nvPr/>
        </p:nvGrpSpPr>
        <p:grpSpPr>
          <a:xfrm>
            <a:off x="-3894106" y="1374303"/>
            <a:ext cx="2653914" cy="5618947"/>
            <a:chOff x="2444932" y="400889"/>
            <a:chExt cx="1777521" cy="3468897"/>
          </a:xfrm>
        </p:grpSpPr>
        <p:grpSp>
          <p:nvGrpSpPr>
            <p:cNvPr id="444" name="Group 443"/>
            <p:cNvGrpSpPr/>
            <p:nvPr/>
          </p:nvGrpSpPr>
          <p:grpSpPr>
            <a:xfrm>
              <a:off x="2921953" y="2794623"/>
              <a:ext cx="893541" cy="1075163"/>
              <a:chOff x="3043808" y="2815592"/>
              <a:chExt cx="535781" cy="600404"/>
            </a:xfrm>
          </p:grpSpPr>
          <p:sp>
            <p:nvSpPr>
              <p:cNvPr id="475" name="Freeform: Shape 96"/>
              <p:cNvSpPr/>
              <p:nvPr/>
            </p:nvSpPr>
            <p:spPr>
              <a:xfrm>
                <a:off x="3043808" y="2815592"/>
                <a:ext cx="535781" cy="535781"/>
              </a:xfrm>
              <a:custGeom>
                <a:avLst/>
                <a:gdLst>
                  <a:gd name="connsiteX0" fmla="*/ 0 w 561975"/>
                  <a:gd name="connsiteY0" fmla="*/ 0 h 533400"/>
                  <a:gd name="connsiteX1" fmla="*/ 561975 w 561975"/>
                  <a:gd name="connsiteY1" fmla="*/ 14287 h 533400"/>
                  <a:gd name="connsiteX2" fmla="*/ 552450 w 561975"/>
                  <a:gd name="connsiteY2" fmla="*/ 519112 h 533400"/>
                  <a:gd name="connsiteX3" fmla="*/ 309562 w 561975"/>
                  <a:gd name="connsiteY3" fmla="*/ 523875 h 533400"/>
                  <a:gd name="connsiteX4" fmla="*/ 295275 w 561975"/>
                  <a:gd name="connsiteY4" fmla="*/ 100012 h 533400"/>
                  <a:gd name="connsiteX5" fmla="*/ 295275 w 561975"/>
                  <a:gd name="connsiteY5" fmla="*/ 100012 h 533400"/>
                  <a:gd name="connsiteX6" fmla="*/ 247650 w 561975"/>
                  <a:gd name="connsiteY6" fmla="*/ 100012 h 533400"/>
                  <a:gd name="connsiteX7" fmla="*/ 257175 w 561975"/>
                  <a:gd name="connsiteY7" fmla="*/ 519112 h 533400"/>
                  <a:gd name="connsiteX8" fmla="*/ 4762 w 561975"/>
                  <a:gd name="connsiteY8" fmla="*/ 533400 h 533400"/>
                  <a:gd name="connsiteX9" fmla="*/ 0 w 561975"/>
                  <a:gd name="connsiteY9" fmla="*/ 0 h 533400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47650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8162"/>
                  <a:gd name="connsiteX1" fmla="*/ 547688 w 552450"/>
                  <a:gd name="connsiteY1" fmla="*/ 0 h 538162"/>
                  <a:gd name="connsiteX2" fmla="*/ 552450 w 552450"/>
                  <a:gd name="connsiteY2" fmla="*/ 531018 h 538162"/>
                  <a:gd name="connsiteX3" fmla="*/ 335755 w 552450"/>
                  <a:gd name="connsiteY3" fmla="*/ 538162 h 538162"/>
                  <a:gd name="connsiteX4" fmla="*/ 295275 w 552450"/>
                  <a:gd name="connsiteY4" fmla="*/ 111918 h 538162"/>
                  <a:gd name="connsiteX5" fmla="*/ 295275 w 552450"/>
                  <a:gd name="connsiteY5" fmla="*/ 111918 h 538162"/>
                  <a:gd name="connsiteX6" fmla="*/ 257175 w 552450"/>
                  <a:gd name="connsiteY6" fmla="*/ 111918 h 538162"/>
                  <a:gd name="connsiteX7" fmla="*/ 254793 w 552450"/>
                  <a:gd name="connsiteY7" fmla="*/ 531018 h 538162"/>
                  <a:gd name="connsiteX8" fmla="*/ 4762 w 552450"/>
                  <a:gd name="connsiteY8" fmla="*/ 531018 h 538162"/>
                  <a:gd name="connsiteX9" fmla="*/ 0 w 552450"/>
                  <a:gd name="connsiteY9" fmla="*/ 11906 h 538162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450" h="535781">
                    <a:moveTo>
                      <a:pt x="0" y="11906"/>
                    </a:moveTo>
                    <a:cubicBezTo>
                      <a:pt x="187325" y="53181"/>
                      <a:pt x="372268" y="49212"/>
                      <a:pt x="547688" y="0"/>
                    </a:cubicBezTo>
                    <a:cubicBezTo>
                      <a:pt x="549275" y="177006"/>
                      <a:pt x="550863" y="354012"/>
                      <a:pt x="552450" y="531018"/>
                    </a:cubicBezTo>
                    <a:lnTo>
                      <a:pt x="319086" y="535781"/>
                    </a:lnTo>
                    <a:lnTo>
                      <a:pt x="295275" y="111918"/>
                    </a:lnTo>
                    <a:lnTo>
                      <a:pt x="295275" y="111918"/>
                    </a:lnTo>
                    <a:lnTo>
                      <a:pt x="257175" y="111918"/>
                    </a:lnTo>
                    <a:lnTo>
                      <a:pt x="254793" y="531018"/>
                    </a:lnTo>
                    <a:lnTo>
                      <a:pt x="4762" y="531018"/>
                    </a:lnTo>
                    <a:cubicBezTo>
                      <a:pt x="3175" y="353218"/>
                      <a:pt x="1587" y="189706"/>
                      <a:pt x="0" y="11906"/>
                    </a:cubicBezTo>
                    <a:close/>
                  </a:path>
                </a:pathLst>
              </a:custGeom>
              <a:solidFill>
                <a:srgbClr val="37373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Chord 14349"/>
              <p:cNvSpPr/>
              <p:nvPr/>
            </p:nvSpPr>
            <p:spPr>
              <a:xfrm rot="9046579">
                <a:off x="3338467" y="3243241"/>
                <a:ext cx="229800" cy="172755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292586 w 292585"/>
                  <a:gd name="connsiteY0" fmla="*/ 144360 h 211432"/>
                  <a:gd name="connsiteX1" fmla="*/ 104986 w 292585"/>
                  <a:gd name="connsiteY1" fmla="*/ 199716 h 211432"/>
                  <a:gd name="connsiteX2" fmla="*/ 3208 w 292585"/>
                  <a:gd name="connsiteY2" fmla="*/ 0 h 211432"/>
                  <a:gd name="connsiteX3" fmla="*/ 292586 w 292585"/>
                  <a:gd name="connsiteY3" fmla="*/ 144360 h 211432"/>
                  <a:gd name="connsiteX0" fmla="*/ 301646 w 301647"/>
                  <a:gd name="connsiteY0" fmla="*/ 156202 h 223274"/>
                  <a:gd name="connsiteX1" fmla="*/ 114046 w 301647"/>
                  <a:gd name="connsiteY1" fmla="*/ 211558 h 223274"/>
                  <a:gd name="connsiteX2" fmla="*/ 2830 w 301647"/>
                  <a:gd name="connsiteY2" fmla="*/ 0 h 223274"/>
                  <a:gd name="connsiteX3" fmla="*/ 301646 w 301647"/>
                  <a:gd name="connsiteY3" fmla="*/ 156202 h 223274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651 w 314651"/>
                  <a:gd name="connsiteY0" fmla="*/ 156789 h 214595"/>
                  <a:gd name="connsiteX1" fmla="*/ 101374 w 314651"/>
                  <a:gd name="connsiteY1" fmla="*/ 200804 h 214595"/>
                  <a:gd name="connsiteX2" fmla="*/ 3388 w 314651"/>
                  <a:gd name="connsiteY2" fmla="*/ 0 h 214595"/>
                  <a:gd name="connsiteX3" fmla="*/ 314651 w 314651"/>
                  <a:gd name="connsiteY3" fmla="*/ 156789 h 214595"/>
                  <a:gd name="connsiteX0" fmla="*/ 314651 w 314651"/>
                  <a:gd name="connsiteY0" fmla="*/ 156789 h 226976"/>
                  <a:gd name="connsiteX1" fmla="*/ 101374 w 314651"/>
                  <a:gd name="connsiteY1" fmla="*/ 200804 h 226976"/>
                  <a:gd name="connsiteX2" fmla="*/ 3388 w 314651"/>
                  <a:gd name="connsiteY2" fmla="*/ 0 h 226976"/>
                  <a:gd name="connsiteX3" fmla="*/ 314651 w 314651"/>
                  <a:gd name="connsiteY3" fmla="*/ 156789 h 226976"/>
                  <a:gd name="connsiteX0" fmla="*/ 316590 w 316590"/>
                  <a:gd name="connsiteY0" fmla="*/ 156789 h 226975"/>
                  <a:gd name="connsiteX1" fmla="*/ 103313 w 316590"/>
                  <a:gd name="connsiteY1" fmla="*/ 200804 h 226975"/>
                  <a:gd name="connsiteX2" fmla="*/ 5327 w 316590"/>
                  <a:gd name="connsiteY2" fmla="*/ 0 h 226975"/>
                  <a:gd name="connsiteX3" fmla="*/ 316590 w 316590"/>
                  <a:gd name="connsiteY3" fmla="*/ 156789 h 226975"/>
                  <a:gd name="connsiteX0" fmla="*/ 317191 w 317191"/>
                  <a:gd name="connsiteY0" fmla="*/ 156789 h 229741"/>
                  <a:gd name="connsiteX1" fmla="*/ 98761 w 317191"/>
                  <a:gd name="connsiteY1" fmla="*/ 204359 h 229741"/>
                  <a:gd name="connsiteX2" fmla="*/ 5928 w 317191"/>
                  <a:gd name="connsiteY2" fmla="*/ 0 h 229741"/>
                  <a:gd name="connsiteX3" fmla="*/ 317191 w 317191"/>
                  <a:gd name="connsiteY3" fmla="*/ 156789 h 229741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30599"/>
                  <a:gd name="connsiteX1" fmla="*/ 98761 w 317191"/>
                  <a:gd name="connsiteY1" fmla="*/ 204359 h 230599"/>
                  <a:gd name="connsiteX2" fmla="*/ 5928 w 317191"/>
                  <a:gd name="connsiteY2" fmla="*/ 0 h 230599"/>
                  <a:gd name="connsiteX3" fmla="*/ 317191 w 317191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06596 w 306596"/>
                  <a:gd name="connsiteY0" fmla="*/ 168838 h 233968"/>
                  <a:gd name="connsiteX1" fmla="*/ 101193 w 306596"/>
                  <a:gd name="connsiteY1" fmla="*/ 204359 h 233968"/>
                  <a:gd name="connsiteX2" fmla="*/ 8360 w 306596"/>
                  <a:gd name="connsiteY2" fmla="*/ 0 h 233968"/>
                  <a:gd name="connsiteX3" fmla="*/ 306596 w 306596"/>
                  <a:gd name="connsiteY3" fmla="*/ 168838 h 23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596" h="233968">
                    <a:moveTo>
                      <a:pt x="306596" y="168838"/>
                    </a:moveTo>
                    <a:cubicBezTo>
                      <a:pt x="250970" y="230364"/>
                      <a:pt x="182968" y="260378"/>
                      <a:pt x="101193" y="204359"/>
                    </a:cubicBezTo>
                    <a:cubicBezTo>
                      <a:pt x="7558" y="151480"/>
                      <a:pt x="-14571" y="63498"/>
                      <a:pt x="8360" y="0"/>
                    </a:cubicBezTo>
                    <a:cubicBezTo>
                      <a:pt x="112003" y="44428"/>
                      <a:pt x="182663" y="98055"/>
                      <a:pt x="306596" y="168838"/>
                    </a:cubicBezTo>
                    <a:close/>
                  </a:path>
                </a:pathLst>
              </a:custGeom>
              <a:gradFill flip="none" rotWithShape="1">
                <a:gsLst>
                  <a:gs pos="58000">
                    <a:sysClr val="windowText" lastClr="000000"/>
                  </a:gs>
                  <a:gs pos="100000">
                    <a:srgbClr val="4472C4">
                      <a:lumMod val="30000"/>
                      <a:lumOff val="70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Chord 14349"/>
              <p:cNvSpPr/>
              <p:nvPr/>
            </p:nvSpPr>
            <p:spPr>
              <a:xfrm rot="12553421" flipH="1">
                <a:off x="3062463" y="3243241"/>
                <a:ext cx="229800" cy="172755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292586 w 292585"/>
                  <a:gd name="connsiteY0" fmla="*/ 144360 h 211432"/>
                  <a:gd name="connsiteX1" fmla="*/ 104986 w 292585"/>
                  <a:gd name="connsiteY1" fmla="*/ 199716 h 211432"/>
                  <a:gd name="connsiteX2" fmla="*/ 3208 w 292585"/>
                  <a:gd name="connsiteY2" fmla="*/ 0 h 211432"/>
                  <a:gd name="connsiteX3" fmla="*/ 292586 w 292585"/>
                  <a:gd name="connsiteY3" fmla="*/ 144360 h 211432"/>
                  <a:gd name="connsiteX0" fmla="*/ 301646 w 301647"/>
                  <a:gd name="connsiteY0" fmla="*/ 156202 h 223274"/>
                  <a:gd name="connsiteX1" fmla="*/ 114046 w 301647"/>
                  <a:gd name="connsiteY1" fmla="*/ 211558 h 223274"/>
                  <a:gd name="connsiteX2" fmla="*/ 2830 w 301647"/>
                  <a:gd name="connsiteY2" fmla="*/ 0 h 223274"/>
                  <a:gd name="connsiteX3" fmla="*/ 301646 w 301647"/>
                  <a:gd name="connsiteY3" fmla="*/ 156202 h 223274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651 w 314651"/>
                  <a:gd name="connsiteY0" fmla="*/ 156789 h 214595"/>
                  <a:gd name="connsiteX1" fmla="*/ 101374 w 314651"/>
                  <a:gd name="connsiteY1" fmla="*/ 200804 h 214595"/>
                  <a:gd name="connsiteX2" fmla="*/ 3388 w 314651"/>
                  <a:gd name="connsiteY2" fmla="*/ 0 h 214595"/>
                  <a:gd name="connsiteX3" fmla="*/ 314651 w 314651"/>
                  <a:gd name="connsiteY3" fmla="*/ 156789 h 214595"/>
                  <a:gd name="connsiteX0" fmla="*/ 314651 w 314651"/>
                  <a:gd name="connsiteY0" fmla="*/ 156789 h 226976"/>
                  <a:gd name="connsiteX1" fmla="*/ 101374 w 314651"/>
                  <a:gd name="connsiteY1" fmla="*/ 200804 h 226976"/>
                  <a:gd name="connsiteX2" fmla="*/ 3388 w 314651"/>
                  <a:gd name="connsiteY2" fmla="*/ 0 h 226976"/>
                  <a:gd name="connsiteX3" fmla="*/ 314651 w 314651"/>
                  <a:gd name="connsiteY3" fmla="*/ 156789 h 226976"/>
                  <a:gd name="connsiteX0" fmla="*/ 316590 w 316590"/>
                  <a:gd name="connsiteY0" fmla="*/ 156789 h 226975"/>
                  <a:gd name="connsiteX1" fmla="*/ 103313 w 316590"/>
                  <a:gd name="connsiteY1" fmla="*/ 200804 h 226975"/>
                  <a:gd name="connsiteX2" fmla="*/ 5327 w 316590"/>
                  <a:gd name="connsiteY2" fmla="*/ 0 h 226975"/>
                  <a:gd name="connsiteX3" fmla="*/ 316590 w 316590"/>
                  <a:gd name="connsiteY3" fmla="*/ 156789 h 226975"/>
                  <a:gd name="connsiteX0" fmla="*/ 317191 w 317191"/>
                  <a:gd name="connsiteY0" fmla="*/ 156789 h 229741"/>
                  <a:gd name="connsiteX1" fmla="*/ 98761 w 317191"/>
                  <a:gd name="connsiteY1" fmla="*/ 204359 h 229741"/>
                  <a:gd name="connsiteX2" fmla="*/ 5928 w 317191"/>
                  <a:gd name="connsiteY2" fmla="*/ 0 h 229741"/>
                  <a:gd name="connsiteX3" fmla="*/ 317191 w 317191"/>
                  <a:gd name="connsiteY3" fmla="*/ 156789 h 229741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30599"/>
                  <a:gd name="connsiteX1" fmla="*/ 98761 w 317191"/>
                  <a:gd name="connsiteY1" fmla="*/ 204359 h 230599"/>
                  <a:gd name="connsiteX2" fmla="*/ 5928 w 317191"/>
                  <a:gd name="connsiteY2" fmla="*/ 0 h 230599"/>
                  <a:gd name="connsiteX3" fmla="*/ 317191 w 317191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06596 w 306596"/>
                  <a:gd name="connsiteY0" fmla="*/ 168838 h 233968"/>
                  <a:gd name="connsiteX1" fmla="*/ 101193 w 306596"/>
                  <a:gd name="connsiteY1" fmla="*/ 204359 h 233968"/>
                  <a:gd name="connsiteX2" fmla="*/ 8360 w 306596"/>
                  <a:gd name="connsiteY2" fmla="*/ 0 h 233968"/>
                  <a:gd name="connsiteX3" fmla="*/ 306596 w 306596"/>
                  <a:gd name="connsiteY3" fmla="*/ 168838 h 23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596" h="233968">
                    <a:moveTo>
                      <a:pt x="306596" y="168838"/>
                    </a:moveTo>
                    <a:cubicBezTo>
                      <a:pt x="250970" y="230364"/>
                      <a:pt x="182968" y="260378"/>
                      <a:pt x="101193" y="204359"/>
                    </a:cubicBezTo>
                    <a:cubicBezTo>
                      <a:pt x="7558" y="151480"/>
                      <a:pt x="-14571" y="63498"/>
                      <a:pt x="8360" y="0"/>
                    </a:cubicBezTo>
                    <a:cubicBezTo>
                      <a:pt x="112003" y="44428"/>
                      <a:pt x="182663" y="98055"/>
                      <a:pt x="306596" y="168838"/>
                    </a:cubicBezTo>
                    <a:close/>
                  </a:path>
                </a:pathLst>
              </a:custGeom>
              <a:gradFill flip="none" rotWithShape="1">
                <a:gsLst>
                  <a:gs pos="58000">
                    <a:sysClr val="windowText" lastClr="000000"/>
                  </a:gs>
                  <a:gs pos="100000">
                    <a:srgbClr val="4472C4">
                      <a:lumMod val="30000"/>
                      <a:lumOff val="70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5" name="Group 444"/>
            <p:cNvGrpSpPr/>
            <p:nvPr/>
          </p:nvGrpSpPr>
          <p:grpSpPr>
            <a:xfrm flipH="1">
              <a:off x="3683743" y="1833500"/>
              <a:ext cx="538710" cy="982034"/>
              <a:chOff x="2135559" y="3731581"/>
              <a:chExt cx="571079" cy="1041040"/>
            </a:xfrm>
          </p:grpSpPr>
          <p:sp>
            <p:nvSpPr>
              <p:cNvPr id="473" name="Freeform: Shape 100"/>
              <p:cNvSpPr/>
              <p:nvPr/>
            </p:nvSpPr>
            <p:spPr>
              <a:xfrm rot="21046209" flipH="1">
                <a:off x="2135559" y="4433499"/>
                <a:ext cx="326666" cy="339122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E8A06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4" name="Freeform: Shape 101"/>
              <p:cNvSpPr/>
              <p:nvPr/>
            </p:nvSpPr>
            <p:spPr>
              <a:xfrm rot="1002476">
                <a:off x="2377451" y="3731581"/>
                <a:ext cx="329187" cy="852796"/>
              </a:xfrm>
              <a:custGeom>
                <a:avLst/>
                <a:gdLst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170940 w 170940"/>
                  <a:gd name="connsiteY0" fmla="*/ 0 h 514350"/>
                  <a:gd name="connsiteX1" fmla="*/ 0 w 170940"/>
                  <a:gd name="connsiteY1" fmla="*/ 475832 h 514350"/>
                  <a:gd name="connsiteX2" fmla="*/ 132840 w 170940"/>
                  <a:gd name="connsiteY2" fmla="*/ 514350 h 514350"/>
                  <a:gd name="connsiteX3" fmla="*/ 170940 w 170940"/>
                  <a:gd name="connsiteY3" fmla="*/ 0 h 514350"/>
                  <a:gd name="connsiteX0" fmla="*/ 170940 w 170940"/>
                  <a:gd name="connsiteY0" fmla="*/ 0 h 488858"/>
                  <a:gd name="connsiteX1" fmla="*/ 0 w 170940"/>
                  <a:gd name="connsiteY1" fmla="*/ 475832 h 488858"/>
                  <a:gd name="connsiteX2" fmla="*/ 106543 w 170940"/>
                  <a:gd name="connsiteY2" fmla="*/ 488858 h 488858"/>
                  <a:gd name="connsiteX3" fmla="*/ 170940 w 170940"/>
                  <a:gd name="connsiteY3" fmla="*/ 0 h 48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940" h="488858">
                    <a:moveTo>
                      <a:pt x="170940" y="0"/>
                    </a:moveTo>
                    <a:cubicBezTo>
                      <a:pt x="48703" y="142875"/>
                      <a:pt x="50800" y="309144"/>
                      <a:pt x="0" y="475832"/>
                    </a:cubicBezTo>
                    <a:cubicBezTo>
                      <a:pt x="57150" y="461544"/>
                      <a:pt x="49393" y="465046"/>
                      <a:pt x="106543" y="488858"/>
                    </a:cubicBezTo>
                    <a:lnTo>
                      <a:pt x="170940" y="0"/>
                    </a:lnTo>
                    <a:close/>
                  </a:path>
                </a:pathLst>
              </a:custGeom>
              <a:solidFill>
                <a:srgbClr val="E8E3E5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6" name="Freeform: Shape 99"/>
            <p:cNvSpPr/>
            <p:nvPr/>
          </p:nvSpPr>
          <p:spPr>
            <a:xfrm rot="21046209" flipH="1">
              <a:off x="2444932" y="2582661"/>
              <a:ext cx="308151" cy="319901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8A06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Freeform: Shape 14340"/>
            <p:cNvSpPr/>
            <p:nvPr/>
          </p:nvSpPr>
          <p:spPr>
            <a:xfrm rot="1002476">
              <a:off x="2686552" y="1877818"/>
              <a:ext cx="310529" cy="804460"/>
            </a:xfrm>
            <a:custGeom>
              <a:avLst/>
              <a:gdLst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170940 w 170940"/>
                <a:gd name="connsiteY0" fmla="*/ 0 h 514350"/>
                <a:gd name="connsiteX1" fmla="*/ 0 w 170940"/>
                <a:gd name="connsiteY1" fmla="*/ 475832 h 514350"/>
                <a:gd name="connsiteX2" fmla="*/ 132840 w 170940"/>
                <a:gd name="connsiteY2" fmla="*/ 514350 h 514350"/>
                <a:gd name="connsiteX3" fmla="*/ 170940 w 170940"/>
                <a:gd name="connsiteY3" fmla="*/ 0 h 514350"/>
                <a:gd name="connsiteX0" fmla="*/ 170940 w 170940"/>
                <a:gd name="connsiteY0" fmla="*/ 0 h 488858"/>
                <a:gd name="connsiteX1" fmla="*/ 0 w 170940"/>
                <a:gd name="connsiteY1" fmla="*/ 475832 h 488858"/>
                <a:gd name="connsiteX2" fmla="*/ 106543 w 170940"/>
                <a:gd name="connsiteY2" fmla="*/ 488858 h 488858"/>
                <a:gd name="connsiteX3" fmla="*/ 170940 w 170940"/>
                <a:gd name="connsiteY3" fmla="*/ 0 h 48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940" h="488858">
                  <a:moveTo>
                    <a:pt x="170940" y="0"/>
                  </a:moveTo>
                  <a:cubicBezTo>
                    <a:pt x="48703" y="142875"/>
                    <a:pt x="50800" y="309144"/>
                    <a:pt x="0" y="475832"/>
                  </a:cubicBezTo>
                  <a:cubicBezTo>
                    <a:pt x="57150" y="461544"/>
                    <a:pt x="49393" y="465046"/>
                    <a:pt x="106543" y="488858"/>
                  </a:cubicBezTo>
                  <a:lnTo>
                    <a:pt x="170940" y="0"/>
                  </a:ln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Freeform: Shape 29"/>
            <p:cNvSpPr/>
            <p:nvPr/>
          </p:nvSpPr>
          <p:spPr>
            <a:xfrm>
              <a:off x="2887092" y="1917680"/>
              <a:ext cx="950051" cy="1009178"/>
            </a:xfrm>
            <a:custGeom>
              <a:avLst/>
              <a:gdLst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72995 w 571470"/>
                <a:gd name="connsiteY0" fmla="*/ 25400 h 568325"/>
                <a:gd name="connsiteX1" fmla="*/ 3145 w 571470"/>
                <a:gd name="connsiteY1" fmla="*/ 561975 h 568325"/>
                <a:gd name="connsiteX2" fmla="*/ 571470 w 571470"/>
                <a:gd name="connsiteY2" fmla="*/ 568325 h 568325"/>
                <a:gd name="connsiteX3" fmla="*/ 495270 w 571470"/>
                <a:gd name="connsiteY3" fmla="*/ 0 h 568325"/>
                <a:gd name="connsiteX4" fmla="*/ 72995 w 571470"/>
                <a:gd name="connsiteY4" fmla="*/ 25400 h 568325"/>
                <a:gd name="connsiteX0" fmla="*/ 72995 w 571470"/>
                <a:gd name="connsiteY0" fmla="*/ 25400 h 592367"/>
                <a:gd name="connsiteX1" fmla="*/ 3145 w 571470"/>
                <a:gd name="connsiteY1" fmla="*/ 561975 h 592367"/>
                <a:gd name="connsiteX2" fmla="*/ 571470 w 571470"/>
                <a:gd name="connsiteY2" fmla="*/ 568325 h 592367"/>
                <a:gd name="connsiteX3" fmla="*/ 495270 w 571470"/>
                <a:gd name="connsiteY3" fmla="*/ 0 h 592367"/>
                <a:gd name="connsiteX4" fmla="*/ 72995 w 571470"/>
                <a:gd name="connsiteY4" fmla="*/ 25400 h 592367"/>
                <a:gd name="connsiteX0" fmla="*/ 72995 w 571470"/>
                <a:gd name="connsiteY0" fmla="*/ 25400 h 606867"/>
                <a:gd name="connsiteX1" fmla="*/ 3145 w 571470"/>
                <a:gd name="connsiteY1" fmla="*/ 561975 h 606867"/>
                <a:gd name="connsiteX2" fmla="*/ 571470 w 571470"/>
                <a:gd name="connsiteY2" fmla="*/ 568325 h 606867"/>
                <a:gd name="connsiteX3" fmla="*/ 495270 w 571470"/>
                <a:gd name="connsiteY3" fmla="*/ 0 h 606867"/>
                <a:gd name="connsiteX4" fmla="*/ 72995 w 571470"/>
                <a:gd name="connsiteY4" fmla="*/ 25400 h 606867"/>
                <a:gd name="connsiteX0" fmla="*/ 72995 w 573130"/>
                <a:gd name="connsiteY0" fmla="*/ 25400 h 606867"/>
                <a:gd name="connsiteX1" fmla="*/ 3145 w 573130"/>
                <a:gd name="connsiteY1" fmla="*/ 561975 h 606867"/>
                <a:gd name="connsiteX2" fmla="*/ 571470 w 573130"/>
                <a:gd name="connsiteY2" fmla="*/ 568325 h 606867"/>
                <a:gd name="connsiteX3" fmla="*/ 495270 w 573130"/>
                <a:gd name="connsiteY3" fmla="*/ 0 h 606867"/>
                <a:gd name="connsiteX4" fmla="*/ 72995 w 573130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114470 w 573128"/>
                <a:gd name="connsiteY0" fmla="*/ 18196 h 606867"/>
                <a:gd name="connsiteX1" fmla="*/ 1395 w 573128"/>
                <a:gd name="connsiteY1" fmla="*/ 561975 h 606867"/>
                <a:gd name="connsiteX2" fmla="*/ 569720 w 573128"/>
                <a:gd name="connsiteY2" fmla="*/ 568325 h 606867"/>
                <a:gd name="connsiteX3" fmla="*/ 493520 w 573128"/>
                <a:gd name="connsiteY3" fmla="*/ 0 h 606867"/>
                <a:gd name="connsiteX4" fmla="*/ 114470 w 573128"/>
                <a:gd name="connsiteY4" fmla="*/ 18196 h 606867"/>
                <a:gd name="connsiteX0" fmla="*/ 114470 w 571311"/>
                <a:gd name="connsiteY0" fmla="*/ 18196 h 606867"/>
                <a:gd name="connsiteX1" fmla="*/ 1395 w 571311"/>
                <a:gd name="connsiteY1" fmla="*/ 561975 h 606867"/>
                <a:gd name="connsiteX2" fmla="*/ 569720 w 571311"/>
                <a:gd name="connsiteY2" fmla="*/ 568325 h 606867"/>
                <a:gd name="connsiteX3" fmla="*/ 450294 w 571311"/>
                <a:gd name="connsiteY3" fmla="*/ 0 h 606867"/>
                <a:gd name="connsiteX4" fmla="*/ 114470 w 571311"/>
                <a:gd name="connsiteY4" fmla="*/ 18196 h 60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311" h="606867">
                  <a:moveTo>
                    <a:pt x="114470" y="18196"/>
                  </a:moveTo>
                  <a:cubicBezTo>
                    <a:pt x="53087" y="197054"/>
                    <a:pt x="-10247" y="395817"/>
                    <a:pt x="1395" y="561975"/>
                  </a:cubicBezTo>
                  <a:cubicBezTo>
                    <a:pt x="200362" y="627592"/>
                    <a:pt x="399328" y="613833"/>
                    <a:pt x="569720" y="568325"/>
                  </a:cubicBezTo>
                  <a:cubicBezTo>
                    <a:pt x="582420" y="385233"/>
                    <a:pt x="516969" y="179917"/>
                    <a:pt x="450294" y="0"/>
                  </a:cubicBezTo>
                  <a:cubicBezTo>
                    <a:pt x="312711" y="71967"/>
                    <a:pt x="258403" y="47829"/>
                    <a:pt x="114470" y="18196"/>
                  </a:cubicBez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solidFill>
                <a:srgbClr val="2A2A2A">
                  <a:alpha val="4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Freeform: Shape 14338"/>
            <p:cNvSpPr/>
            <p:nvPr/>
          </p:nvSpPr>
          <p:spPr>
            <a:xfrm>
              <a:off x="3292620" y="1977691"/>
              <a:ext cx="176957" cy="816933"/>
            </a:xfrm>
            <a:custGeom>
              <a:avLst/>
              <a:gdLst>
                <a:gd name="connsiteX0" fmla="*/ 47625 w 180975"/>
                <a:gd name="connsiteY0" fmla="*/ 42862 h 523875"/>
                <a:gd name="connsiteX1" fmla="*/ 0 w 180975"/>
                <a:gd name="connsiteY1" fmla="*/ 461962 h 523875"/>
                <a:gd name="connsiteX2" fmla="*/ 95250 w 180975"/>
                <a:gd name="connsiteY2" fmla="*/ 523875 h 523875"/>
                <a:gd name="connsiteX3" fmla="*/ 180975 w 180975"/>
                <a:gd name="connsiteY3" fmla="*/ 452437 h 523875"/>
                <a:gd name="connsiteX4" fmla="*/ 128588 w 180975"/>
                <a:gd name="connsiteY4" fmla="*/ 57150 h 523875"/>
                <a:gd name="connsiteX5" fmla="*/ 90488 w 180975"/>
                <a:gd name="connsiteY5" fmla="*/ 0 h 523875"/>
                <a:gd name="connsiteX6" fmla="*/ 47625 w 180975"/>
                <a:gd name="connsiteY6" fmla="*/ 4286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523875">
                  <a:moveTo>
                    <a:pt x="47625" y="42862"/>
                  </a:moveTo>
                  <a:lnTo>
                    <a:pt x="0" y="461962"/>
                  </a:lnTo>
                  <a:lnTo>
                    <a:pt x="95250" y="523875"/>
                  </a:lnTo>
                  <a:lnTo>
                    <a:pt x="180975" y="452437"/>
                  </a:lnTo>
                  <a:lnTo>
                    <a:pt x="128588" y="57150"/>
                  </a:lnTo>
                  <a:lnTo>
                    <a:pt x="90488" y="0"/>
                  </a:lnTo>
                  <a:lnTo>
                    <a:pt x="47625" y="42862"/>
                  </a:lnTo>
                  <a:close/>
                </a:path>
              </a:pathLst>
            </a:custGeom>
            <a:solidFill>
              <a:srgbClr val="249DD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Freeform: Shape 14335"/>
            <p:cNvSpPr/>
            <p:nvPr/>
          </p:nvSpPr>
          <p:spPr>
            <a:xfrm>
              <a:off x="3078737" y="1893526"/>
              <a:ext cx="571951" cy="245998"/>
            </a:xfrm>
            <a:custGeom>
              <a:avLst/>
              <a:gdLst>
                <a:gd name="connsiteX0" fmla="*/ 0 w 464344"/>
                <a:gd name="connsiteY0" fmla="*/ 42862 h 100012"/>
                <a:gd name="connsiteX1" fmla="*/ 180975 w 464344"/>
                <a:gd name="connsiteY1" fmla="*/ 95250 h 100012"/>
                <a:gd name="connsiteX2" fmla="*/ 204787 w 464344"/>
                <a:gd name="connsiteY2" fmla="*/ 71437 h 100012"/>
                <a:gd name="connsiteX3" fmla="*/ 309562 w 464344"/>
                <a:gd name="connsiteY3" fmla="*/ 100012 h 100012"/>
                <a:gd name="connsiteX4" fmla="*/ 464344 w 464344"/>
                <a:gd name="connsiteY4" fmla="*/ 19050 h 100012"/>
                <a:gd name="connsiteX5" fmla="*/ 254794 w 464344"/>
                <a:gd name="connsiteY5" fmla="*/ 0 h 100012"/>
                <a:gd name="connsiteX6" fmla="*/ 0 w 464344"/>
                <a:gd name="connsiteY6" fmla="*/ 42862 h 100012"/>
                <a:gd name="connsiteX0" fmla="*/ 0 w 482017"/>
                <a:gd name="connsiteY0" fmla="*/ 26137 h 100012"/>
                <a:gd name="connsiteX1" fmla="*/ 198648 w 482017"/>
                <a:gd name="connsiteY1" fmla="*/ 95250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100012"/>
                <a:gd name="connsiteX1" fmla="*/ 151519 w 482017"/>
                <a:gd name="connsiteY1" fmla="*/ 96644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96644"/>
                <a:gd name="connsiteX1" fmla="*/ 151519 w 482017"/>
                <a:gd name="connsiteY1" fmla="*/ 96644 h 96644"/>
                <a:gd name="connsiteX2" fmla="*/ 222460 w 482017"/>
                <a:gd name="connsiteY2" fmla="*/ 71437 h 96644"/>
                <a:gd name="connsiteX3" fmla="*/ 336071 w 482017"/>
                <a:gd name="connsiteY3" fmla="*/ 93043 h 96644"/>
                <a:gd name="connsiteX4" fmla="*/ 482017 w 482017"/>
                <a:gd name="connsiteY4" fmla="*/ 19050 h 96644"/>
                <a:gd name="connsiteX5" fmla="*/ 272467 w 482017"/>
                <a:gd name="connsiteY5" fmla="*/ 0 h 96644"/>
                <a:gd name="connsiteX6" fmla="*/ 0 w 482017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22460 w 473180"/>
                <a:gd name="connsiteY2" fmla="*/ 71437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43079 w 473180"/>
                <a:gd name="connsiteY2" fmla="*/ 70044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22124"/>
                <a:gd name="connsiteY0" fmla="*/ 18704 h 96644"/>
                <a:gd name="connsiteX1" fmla="*/ 100463 w 422124"/>
                <a:gd name="connsiteY1" fmla="*/ 96644 h 96644"/>
                <a:gd name="connsiteX2" fmla="*/ 192023 w 422124"/>
                <a:gd name="connsiteY2" fmla="*/ 70044 h 96644"/>
                <a:gd name="connsiteX3" fmla="*/ 285015 w 422124"/>
                <a:gd name="connsiteY3" fmla="*/ 93043 h 96644"/>
                <a:gd name="connsiteX4" fmla="*/ 422124 w 422124"/>
                <a:gd name="connsiteY4" fmla="*/ 19050 h 96644"/>
                <a:gd name="connsiteX5" fmla="*/ 221411 w 422124"/>
                <a:gd name="connsiteY5" fmla="*/ 0 h 96644"/>
                <a:gd name="connsiteX6" fmla="*/ 0 w 422124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2023 w 374996"/>
                <a:gd name="connsiteY2" fmla="*/ 70044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5950 w 374996"/>
                <a:gd name="connsiteY2" fmla="*/ 40310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3043"/>
                <a:gd name="connsiteX1" fmla="*/ 96536 w 374996"/>
                <a:gd name="connsiteY1" fmla="*/ 72485 h 93043"/>
                <a:gd name="connsiteX2" fmla="*/ 195950 w 374996"/>
                <a:gd name="connsiteY2" fmla="*/ 40310 h 93043"/>
                <a:gd name="connsiteX3" fmla="*/ 285015 w 374996"/>
                <a:gd name="connsiteY3" fmla="*/ 93043 h 93043"/>
                <a:gd name="connsiteX4" fmla="*/ 374996 w 374996"/>
                <a:gd name="connsiteY4" fmla="*/ 13475 h 93043"/>
                <a:gd name="connsiteX5" fmla="*/ 221411 w 374996"/>
                <a:gd name="connsiteY5" fmla="*/ 0 h 93043"/>
                <a:gd name="connsiteX6" fmla="*/ 0 w 374996"/>
                <a:gd name="connsiteY6" fmla="*/ 18704 h 93043"/>
                <a:gd name="connsiteX0" fmla="*/ 0 w 374996"/>
                <a:gd name="connsiteY0" fmla="*/ 18704 h 76318"/>
                <a:gd name="connsiteX1" fmla="*/ 96536 w 374996"/>
                <a:gd name="connsiteY1" fmla="*/ 72485 h 76318"/>
                <a:gd name="connsiteX2" fmla="*/ 195950 w 374996"/>
                <a:gd name="connsiteY2" fmla="*/ 40310 h 76318"/>
                <a:gd name="connsiteX3" fmla="*/ 300724 w 374996"/>
                <a:gd name="connsiteY3" fmla="*/ 76318 h 76318"/>
                <a:gd name="connsiteX4" fmla="*/ 374996 w 374996"/>
                <a:gd name="connsiteY4" fmla="*/ 13475 h 76318"/>
                <a:gd name="connsiteX5" fmla="*/ 221411 w 374996"/>
                <a:gd name="connsiteY5" fmla="*/ 0 h 76318"/>
                <a:gd name="connsiteX6" fmla="*/ 0 w 374996"/>
                <a:gd name="connsiteY6" fmla="*/ 18704 h 7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4996" h="76318">
                  <a:moveTo>
                    <a:pt x="0" y="18704"/>
                  </a:moveTo>
                  <a:lnTo>
                    <a:pt x="96536" y="72485"/>
                  </a:lnTo>
                  <a:lnTo>
                    <a:pt x="195950" y="40310"/>
                  </a:lnTo>
                  <a:lnTo>
                    <a:pt x="300724" y="76318"/>
                  </a:lnTo>
                  <a:lnTo>
                    <a:pt x="374996" y="13475"/>
                  </a:lnTo>
                  <a:lnTo>
                    <a:pt x="221411" y="0"/>
                  </a:lnTo>
                  <a:lnTo>
                    <a:pt x="0" y="18704"/>
                  </a:lnTo>
                  <a:close/>
                </a:path>
              </a:pathLst>
            </a:custGeom>
            <a:solidFill>
              <a:srgbClr val="EFF0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Oval 12"/>
            <p:cNvSpPr/>
            <p:nvPr/>
          </p:nvSpPr>
          <p:spPr>
            <a:xfrm>
              <a:off x="2690023" y="583039"/>
              <a:ext cx="1251379" cy="1430025"/>
            </a:xfrm>
            <a:custGeom>
              <a:avLst/>
              <a:gdLst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24311 w 1225399"/>
                <a:gd name="connsiteY0" fmla="*/ 575394 h 1150788"/>
                <a:gd name="connsiteX1" fmla="*/ 624855 w 1225399"/>
                <a:gd name="connsiteY1" fmla="*/ 0 h 1150788"/>
                <a:gd name="connsiteX2" fmla="*/ 1225399 w 1225399"/>
                <a:gd name="connsiteY2" fmla="*/ 575394 h 1150788"/>
                <a:gd name="connsiteX3" fmla="*/ 624855 w 1225399"/>
                <a:gd name="connsiteY3" fmla="*/ 1150788 h 1150788"/>
                <a:gd name="connsiteX4" fmla="*/ 24311 w 1225399"/>
                <a:gd name="connsiteY4" fmla="*/ 575394 h 1150788"/>
                <a:gd name="connsiteX0" fmla="*/ 632 w 1201720"/>
                <a:gd name="connsiteY0" fmla="*/ 575394 h 1150788"/>
                <a:gd name="connsiteX1" fmla="*/ 601176 w 1201720"/>
                <a:gd name="connsiteY1" fmla="*/ 0 h 1150788"/>
                <a:gd name="connsiteX2" fmla="*/ 1201720 w 1201720"/>
                <a:gd name="connsiteY2" fmla="*/ 575394 h 1150788"/>
                <a:gd name="connsiteX3" fmla="*/ 601176 w 1201720"/>
                <a:gd name="connsiteY3" fmla="*/ 1150788 h 1150788"/>
                <a:gd name="connsiteX4" fmla="*/ 632 w 1201720"/>
                <a:gd name="connsiteY4" fmla="*/ 575394 h 1150788"/>
                <a:gd name="connsiteX0" fmla="*/ 632 w 1201720"/>
                <a:gd name="connsiteY0" fmla="*/ 575394 h 1150788"/>
                <a:gd name="connsiteX1" fmla="*/ 601176 w 1201720"/>
                <a:gd name="connsiteY1" fmla="*/ 0 h 1150788"/>
                <a:gd name="connsiteX2" fmla="*/ 1201720 w 1201720"/>
                <a:gd name="connsiteY2" fmla="*/ 575394 h 1150788"/>
                <a:gd name="connsiteX3" fmla="*/ 601176 w 1201720"/>
                <a:gd name="connsiteY3" fmla="*/ 1150788 h 1150788"/>
                <a:gd name="connsiteX4" fmla="*/ 632 w 1201720"/>
                <a:gd name="connsiteY4" fmla="*/ 575394 h 1150788"/>
                <a:gd name="connsiteX0" fmla="*/ 33966 w 1235054"/>
                <a:gd name="connsiteY0" fmla="*/ 592052 h 1167446"/>
                <a:gd name="connsiteX1" fmla="*/ 134705 w 1235054"/>
                <a:gd name="connsiteY1" fmla="*/ 193460 h 1167446"/>
                <a:gd name="connsiteX2" fmla="*/ 634510 w 1235054"/>
                <a:gd name="connsiteY2" fmla="*/ 16658 h 1167446"/>
                <a:gd name="connsiteX3" fmla="*/ 1235054 w 1235054"/>
                <a:gd name="connsiteY3" fmla="*/ 592052 h 1167446"/>
                <a:gd name="connsiteX4" fmla="*/ 634510 w 1235054"/>
                <a:gd name="connsiteY4" fmla="*/ 1167446 h 1167446"/>
                <a:gd name="connsiteX5" fmla="*/ 33966 w 1235054"/>
                <a:gd name="connsiteY5" fmla="*/ 592052 h 1167446"/>
                <a:gd name="connsiteX0" fmla="*/ 33966 w 1252356"/>
                <a:gd name="connsiteY0" fmla="*/ 576322 h 1151716"/>
                <a:gd name="connsiteX1" fmla="*/ 134705 w 1252356"/>
                <a:gd name="connsiteY1" fmla="*/ 177730 h 1151716"/>
                <a:gd name="connsiteX2" fmla="*/ 634510 w 1252356"/>
                <a:gd name="connsiteY2" fmla="*/ 928 h 1151716"/>
                <a:gd name="connsiteX3" fmla="*/ 1058697 w 1252356"/>
                <a:gd name="connsiteY3" fmla="*/ 130705 h 1151716"/>
                <a:gd name="connsiteX4" fmla="*/ 1235054 w 1252356"/>
                <a:gd name="connsiteY4" fmla="*/ 576322 h 1151716"/>
                <a:gd name="connsiteX5" fmla="*/ 634510 w 1252356"/>
                <a:gd name="connsiteY5" fmla="*/ 1151716 h 1151716"/>
                <a:gd name="connsiteX6" fmla="*/ 33966 w 1252356"/>
                <a:gd name="connsiteY6" fmla="*/ 576322 h 1151716"/>
                <a:gd name="connsiteX0" fmla="*/ 33966 w 1215019"/>
                <a:gd name="connsiteY0" fmla="*/ 576322 h 1151722"/>
                <a:gd name="connsiteX1" fmla="*/ 134705 w 1215019"/>
                <a:gd name="connsiteY1" fmla="*/ 177730 h 1151722"/>
                <a:gd name="connsiteX2" fmla="*/ 634510 w 1215019"/>
                <a:gd name="connsiteY2" fmla="*/ 928 h 1151722"/>
                <a:gd name="connsiteX3" fmla="*/ 1058697 w 1215019"/>
                <a:gd name="connsiteY3" fmla="*/ 130705 h 1151722"/>
                <a:gd name="connsiteX4" fmla="*/ 1193370 w 1215019"/>
                <a:gd name="connsiteY4" fmla="*/ 564566 h 1151722"/>
                <a:gd name="connsiteX5" fmla="*/ 634510 w 1215019"/>
                <a:gd name="connsiteY5" fmla="*/ 1151716 h 1151722"/>
                <a:gd name="connsiteX6" fmla="*/ 33966 w 1215019"/>
                <a:gd name="connsiteY6" fmla="*/ 576322 h 1151722"/>
                <a:gd name="connsiteX0" fmla="*/ 33966 w 1215019"/>
                <a:gd name="connsiteY0" fmla="*/ 576322 h 1151722"/>
                <a:gd name="connsiteX1" fmla="*/ 134705 w 1215019"/>
                <a:gd name="connsiteY1" fmla="*/ 177730 h 1151722"/>
                <a:gd name="connsiteX2" fmla="*/ 634510 w 1215019"/>
                <a:gd name="connsiteY2" fmla="*/ 928 h 1151722"/>
                <a:gd name="connsiteX3" fmla="*/ 1058697 w 1215019"/>
                <a:gd name="connsiteY3" fmla="*/ 130705 h 1151722"/>
                <a:gd name="connsiteX4" fmla="*/ 1193370 w 1215019"/>
                <a:gd name="connsiteY4" fmla="*/ 564566 h 1151722"/>
                <a:gd name="connsiteX5" fmla="*/ 634510 w 1215019"/>
                <a:gd name="connsiteY5" fmla="*/ 1151716 h 1151722"/>
                <a:gd name="connsiteX6" fmla="*/ 33966 w 1215019"/>
                <a:gd name="connsiteY6" fmla="*/ 576322 h 1151722"/>
                <a:gd name="connsiteX0" fmla="*/ 33966 w 1215019"/>
                <a:gd name="connsiteY0" fmla="*/ 576322 h 1154653"/>
                <a:gd name="connsiteX1" fmla="*/ 134705 w 1215019"/>
                <a:gd name="connsiteY1" fmla="*/ 177730 h 1154653"/>
                <a:gd name="connsiteX2" fmla="*/ 634510 w 1215019"/>
                <a:gd name="connsiteY2" fmla="*/ 928 h 1154653"/>
                <a:gd name="connsiteX3" fmla="*/ 1058697 w 1215019"/>
                <a:gd name="connsiteY3" fmla="*/ 130705 h 1154653"/>
                <a:gd name="connsiteX4" fmla="*/ 1193370 w 1215019"/>
                <a:gd name="connsiteY4" fmla="*/ 564566 h 1154653"/>
                <a:gd name="connsiteX5" fmla="*/ 634510 w 1215019"/>
                <a:gd name="connsiteY5" fmla="*/ 1151716 h 1154653"/>
                <a:gd name="connsiteX6" fmla="*/ 33966 w 1215019"/>
                <a:gd name="connsiteY6" fmla="*/ 576322 h 1154653"/>
                <a:gd name="connsiteX0" fmla="*/ 32954 w 1214007"/>
                <a:gd name="connsiteY0" fmla="*/ 576322 h 1183672"/>
                <a:gd name="connsiteX1" fmla="*/ 133693 w 1214007"/>
                <a:gd name="connsiteY1" fmla="*/ 177730 h 1183672"/>
                <a:gd name="connsiteX2" fmla="*/ 633498 w 1214007"/>
                <a:gd name="connsiteY2" fmla="*/ 928 h 1183672"/>
                <a:gd name="connsiteX3" fmla="*/ 1057685 w 1214007"/>
                <a:gd name="connsiteY3" fmla="*/ 130705 h 1183672"/>
                <a:gd name="connsiteX4" fmla="*/ 1192358 w 1214007"/>
                <a:gd name="connsiteY4" fmla="*/ 564566 h 1183672"/>
                <a:gd name="connsiteX5" fmla="*/ 619603 w 1214007"/>
                <a:gd name="connsiteY5" fmla="*/ 1181107 h 1183672"/>
                <a:gd name="connsiteX6" fmla="*/ 32954 w 1214007"/>
                <a:gd name="connsiteY6" fmla="*/ 576322 h 1183672"/>
                <a:gd name="connsiteX0" fmla="*/ 32954 w 1214007"/>
                <a:gd name="connsiteY0" fmla="*/ 576322 h 1181173"/>
                <a:gd name="connsiteX1" fmla="*/ 133693 w 1214007"/>
                <a:gd name="connsiteY1" fmla="*/ 177730 h 1181173"/>
                <a:gd name="connsiteX2" fmla="*/ 633498 w 1214007"/>
                <a:gd name="connsiteY2" fmla="*/ 928 h 1181173"/>
                <a:gd name="connsiteX3" fmla="*/ 1057685 w 1214007"/>
                <a:gd name="connsiteY3" fmla="*/ 130705 h 1181173"/>
                <a:gd name="connsiteX4" fmla="*/ 1192358 w 1214007"/>
                <a:gd name="connsiteY4" fmla="*/ 564566 h 1181173"/>
                <a:gd name="connsiteX5" fmla="*/ 619603 w 1214007"/>
                <a:gd name="connsiteY5" fmla="*/ 1181107 h 1181173"/>
                <a:gd name="connsiteX6" fmla="*/ 32954 w 1214007"/>
                <a:gd name="connsiteY6" fmla="*/ 576322 h 1181173"/>
                <a:gd name="connsiteX0" fmla="*/ 11987 w 1193040"/>
                <a:gd name="connsiteY0" fmla="*/ 576322 h 1181173"/>
                <a:gd name="connsiteX1" fmla="*/ 112726 w 1193040"/>
                <a:gd name="connsiteY1" fmla="*/ 177730 h 1181173"/>
                <a:gd name="connsiteX2" fmla="*/ 612531 w 1193040"/>
                <a:gd name="connsiteY2" fmla="*/ 928 h 1181173"/>
                <a:gd name="connsiteX3" fmla="*/ 1036718 w 1193040"/>
                <a:gd name="connsiteY3" fmla="*/ 130705 h 1181173"/>
                <a:gd name="connsiteX4" fmla="*/ 1171391 w 1193040"/>
                <a:gd name="connsiteY4" fmla="*/ 564566 h 1181173"/>
                <a:gd name="connsiteX5" fmla="*/ 598636 w 1193040"/>
                <a:gd name="connsiteY5" fmla="*/ 1181107 h 1181173"/>
                <a:gd name="connsiteX6" fmla="*/ 11987 w 1193040"/>
                <a:gd name="connsiteY6" fmla="*/ 576322 h 1181173"/>
                <a:gd name="connsiteX0" fmla="*/ 28406 w 1209459"/>
                <a:gd name="connsiteY0" fmla="*/ 576322 h 1169422"/>
                <a:gd name="connsiteX1" fmla="*/ 129145 w 1209459"/>
                <a:gd name="connsiteY1" fmla="*/ 177730 h 1169422"/>
                <a:gd name="connsiteX2" fmla="*/ 628950 w 1209459"/>
                <a:gd name="connsiteY2" fmla="*/ 928 h 1169422"/>
                <a:gd name="connsiteX3" fmla="*/ 1053137 w 1209459"/>
                <a:gd name="connsiteY3" fmla="*/ 130705 h 1169422"/>
                <a:gd name="connsiteX4" fmla="*/ 1187810 w 1209459"/>
                <a:gd name="connsiteY4" fmla="*/ 564566 h 1169422"/>
                <a:gd name="connsiteX5" fmla="*/ 552529 w 1209459"/>
                <a:gd name="connsiteY5" fmla="*/ 1169351 h 1169422"/>
                <a:gd name="connsiteX6" fmla="*/ 28406 w 1209459"/>
                <a:gd name="connsiteY6" fmla="*/ 576322 h 116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9459" h="1169422">
                  <a:moveTo>
                    <a:pt x="28406" y="576322"/>
                  </a:moveTo>
                  <a:cubicBezTo>
                    <a:pt x="-42158" y="411052"/>
                    <a:pt x="29054" y="273629"/>
                    <a:pt x="129145" y="177730"/>
                  </a:cubicBezTo>
                  <a:cubicBezTo>
                    <a:pt x="229236" y="81831"/>
                    <a:pt x="474951" y="8766"/>
                    <a:pt x="628950" y="928"/>
                  </a:cubicBezTo>
                  <a:cubicBezTo>
                    <a:pt x="782949" y="-6910"/>
                    <a:pt x="953046" y="34806"/>
                    <a:pt x="1053137" y="130705"/>
                  </a:cubicBezTo>
                  <a:cubicBezTo>
                    <a:pt x="1153228" y="226604"/>
                    <a:pt x="1255034" y="407134"/>
                    <a:pt x="1187810" y="564566"/>
                  </a:cubicBezTo>
                  <a:cubicBezTo>
                    <a:pt x="1211482" y="1016857"/>
                    <a:pt x="898603" y="1173270"/>
                    <a:pt x="552529" y="1169351"/>
                  </a:cubicBezTo>
                  <a:cubicBezTo>
                    <a:pt x="206455" y="1165432"/>
                    <a:pt x="98970" y="741592"/>
                    <a:pt x="28406" y="576322"/>
                  </a:cubicBezTo>
                  <a:close/>
                </a:path>
              </a:pathLst>
            </a:custGeom>
            <a:solidFill>
              <a:srgbClr val="E8A06C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88900" dir="5400000" sx="93000" sy="93000" algn="t" rotWithShape="0">
                <a:sysClr val="windowText" lastClr="000000">
                  <a:alpha val="26000"/>
                </a:sysClr>
              </a:outerShdw>
            </a:effectLst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: Shape 23"/>
            <p:cNvSpPr/>
            <p:nvPr/>
          </p:nvSpPr>
          <p:spPr>
            <a:xfrm>
              <a:off x="2628112" y="400889"/>
              <a:ext cx="1394763" cy="1112933"/>
            </a:xfrm>
            <a:custGeom>
              <a:avLst/>
              <a:gdLst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181070 w 1466662"/>
                <a:gd name="connsiteY13" fmla="*/ 280658 h 1167897"/>
                <a:gd name="connsiteX14" fmla="*/ 135802 w 1466662"/>
                <a:gd name="connsiteY14" fmla="*/ 244444 h 1167897"/>
                <a:gd name="connsiteX15" fmla="*/ 72428 w 1466662"/>
                <a:gd name="connsiteY15" fmla="*/ 624689 h 1167897"/>
                <a:gd name="connsiteX16" fmla="*/ 0 w 1466662"/>
                <a:gd name="connsiteY16" fmla="*/ 561315 h 1167897"/>
                <a:gd name="connsiteX17" fmla="*/ 135802 w 1466662"/>
                <a:gd name="connsiteY17" fmla="*/ 1167897 h 1167897"/>
                <a:gd name="connsiteX18" fmla="*/ 181070 w 1466662"/>
                <a:gd name="connsiteY18" fmla="*/ 1032095 h 1167897"/>
                <a:gd name="connsiteX19" fmla="*/ 199177 w 1466662"/>
                <a:gd name="connsiteY19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336228 w 1466662"/>
                <a:gd name="connsiteY13" fmla="*/ 80798 h 1167897"/>
                <a:gd name="connsiteX14" fmla="*/ 181070 w 1466662"/>
                <a:gd name="connsiteY14" fmla="*/ 280658 h 1167897"/>
                <a:gd name="connsiteX15" fmla="*/ 135802 w 1466662"/>
                <a:gd name="connsiteY15" fmla="*/ 244444 h 1167897"/>
                <a:gd name="connsiteX16" fmla="*/ 72428 w 1466662"/>
                <a:gd name="connsiteY16" fmla="*/ 624689 h 1167897"/>
                <a:gd name="connsiteX17" fmla="*/ 0 w 1466662"/>
                <a:gd name="connsiteY17" fmla="*/ 561315 h 1167897"/>
                <a:gd name="connsiteX18" fmla="*/ 135802 w 1466662"/>
                <a:gd name="connsiteY18" fmla="*/ 1167897 h 1167897"/>
                <a:gd name="connsiteX19" fmla="*/ 181070 w 1466662"/>
                <a:gd name="connsiteY19" fmla="*/ 1032095 h 1167897"/>
                <a:gd name="connsiteX20" fmla="*/ 199177 w 1466662"/>
                <a:gd name="connsiteY20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760091 w 1466662"/>
                <a:gd name="connsiteY11" fmla="*/ 16504 h 1167897"/>
                <a:gd name="connsiteX12" fmla="*/ 516048 w 1466662"/>
                <a:gd name="connsiteY12" fmla="*/ 72428 h 1167897"/>
                <a:gd name="connsiteX13" fmla="*/ 570369 w 1466662"/>
                <a:gd name="connsiteY13" fmla="*/ 0 h 1167897"/>
                <a:gd name="connsiteX14" fmla="*/ 336228 w 1466662"/>
                <a:gd name="connsiteY14" fmla="*/ 80798 h 1167897"/>
                <a:gd name="connsiteX15" fmla="*/ 181070 w 1466662"/>
                <a:gd name="connsiteY15" fmla="*/ 280658 h 1167897"/>
                <a:gd name="connsiteX16" fmla="*/ 135802 w 1466662"/>
                <a:gd name="connsiteY16" fmla="*/ 244444 h 1167897"/>
                <a:gd name="connsiteX17" fmla="*/ 72428 w 1466662"/>
                <a:gd name="connsiteY17" fmla="*/ 624689 h 1167897"/>
                <a:gd name="connsiteX18" fmla="*/ 0 w 1466662"/>
                <a:gd name="connsiteY18" fmla="*/ 561315 h 1167897"/>
                <a:gd name="connsiteX19" fmla="*/ 135802 w 1466662"/>
                <a:gd name="connsiteY19" fmla="*/ 1167897 h 1167897"/>
                <a:gd name="connsiteX20" fmla="*/ 181070 w 1466662"/>
                <a:gd name="connsiteY20" fmla="*/ 1032095 h 1167897"/>
                <a:gd name="connsiteX21" fmla="*/ 199177 w 1466662"/>
                <a:gd name="connsiteY21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1241103 w 1466662"/>
                <a:gd name="connsiteY9" fmla="*/ 161760 h 1167897"/>
                <a:gd name="connsiteX10" fmla="*/ 995882 w 1466662"/>
                <a:gd name="connsiteY10" fmla="*/ 108642 h 1167897"/>
                <a:gd name="connsiteX11" fmla="*/ 1050202 w 1466662"/>
                <a:gd name="connsiteY11" fmla="*/ 36214 h 1167897"/>
                <a:gd name="connsiteX12" fmla="*/ 760091 w 1466662"/>
                <a:gd name="connsiteY12" fmla="*/ 16504 h 1167897"/>
                <a:gd name="connsiteX13" fmla="*/ 516048 w 1466662"/>
                <a:gd name="connsiteY13" fmla="*/ 72428 h 1167897"/>
                <a:gd name="connsiteX14" fmla="*/ 570369 w 1466662"/>
                <a:gd name="connsiteY14" fmla="*/ 0 h 1167897"/>
                <a:gd name="connsiteX15" fmla="*/ 336228 w 1466662"/>
                <a:gd name="connsiteY15" fmla="*/ 80798 h 1167897"/>
                <a:gd name="connsiteX16" fmla="*/ 181070 w 1466662"/>
                <a:gd name="connsiteY16" fmla="*/ 280658 h 1167897"/>
                <a:gd name="connsiteX17" fmla="*/ 135802 w 1466662"/>
                <a:gd name="connsiteY17" fmla="*/ 244444 h 1167897"/>
                <a:gd name="connsiteX18" fmla="*/ 72428 w 1466662"/>
                <a:gd name="connsiteY18" fmla="*/ 624689 h 1167897"/>
                <a:gd name="connsiteX19" fmla="*/ 0 w 1466662"/>
                <a:gd name="connsiteY19" fmla="*/ 561315 h 1167897"/>
                <a:gd name="connsiteX20" fmla="*/ 135802 w 1466662"/>
                <a:gd name="connsiteY20" fmla="*/ 1167897 h 1167897"/>
                <a:gd name="connsiteX21" fmla="*/ 181070 w 1466662"/>
                <a:gd name="connsiteY21" fmla="*/ 1032095 h 1167897"/>
                <a:gd name="connsiteX22" fmla="*/ 199177 w 1466662"/>
                <a:gd name="connsiteY22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426841 w 1466662"/>
                <a:gd name="connsiteY7" fmla="*/ 466560 h 1167897"/>
                <a:gd name="connsiteX8" fmla="*/ 1348967 w 1466662"/>
                <a:gd name="connsiteY8" fmla="*/ 344032 h 1167897"/>
                <a:gd name="connsiteX9" fmla="*/ 1412341 w 1466662"/>
                <a:gd name="connsiteY9" fmla="*/ 316872 h 1167897"/>
                <a:gd name="connsiteX10" fmla="*/ 1241103 w 1466662"/>
                <a:gd name="connsiteY10" fmla="*/ 161760 h 1167897"/>
                <a:gd name="connsiteX11" fmla="*/ 995882 w 1466662"/>
                <a:gd name="connsiteY11" fmla="*/ 108642 h 1167897"/>
                <a:gd name="connsiteX12" fmla="*/ 1050202 w 1466662"/>
                <a:gd name="connsiteY12" fmla="*/ 36214 h 1167897"/>
                <a:gd name="connsiteX13" fmla="*/ 760091 w 1466662"/>
                <a:gd name="connsiteY13" fmla="*/ 16504 h 1167897"/>
                <a:gd name="connsiteX14" fmla="*/ 516048 w 1466662"/>
                <a:gd name="connsiteY14" fmla="*/ 72428 h 1167897"/>
                <a:gd name="connsiteX15" fmla="*/ 570369 w 1466662"/>
                <a:gd name="connsiteY15" fmla="*/ 0 h 1167897"/>
                <a:gd name="connsiteX16" fmla="*/ 336228 w 1466662"/>
                <a:gd name="connsiteY16" fmla="*/ 80798 h 1167897"/>
                <a:gd name="connsiteX17" fmla="*/ 181070 w 1466662"/>
                <a:gd name="connsiteY17" fmla="*/ 280658 h 1167897"/>
                <a:gd name="connsiteX18" fmla="*/ 135802 w 1466662"/>
                <a:gd name="connsiteY18" fmla="*/ 244444 h 1167897"/>
                <a:gd name="connsiteX19" fmla="*/ 72428 w 1466662"/>
                <a:gd name="connsiteY19" fmla="*/ 624689 h 1167897"/>
                <a:gd name="connsiteX20" fmla="*/ 0 w 1466662"/>
                <a:gd name="connsiteY20" fmla="*/ 561315 h 1167897"/>
                <a:gd name="connsiteX21" fmla="*/ 135802 w 1466662"/>
                <a:gd name="connsiteY21" fmla="*/ 1167897 h 1167897"/>
                <a:gd name="connsiteX22" fmla="*/ 181070 w 1466662"/>
                <a:gd name="connsiteY22" fmla="*/ 1032095 h 1167897"/>
                <a:gd name="connsiteX23" fmla="*/ 199177 w 1466662"/>
                <a:gd name="connsiteY23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181070 w 1466662"/>
                <a:gd name="connsiteY18" fmla="*/ 280658 h 1167897"/>
                <a:gd name="connsiteX19" fmla="*/ 135802 w 1466662"/>
                <a:gd name="connsiteY19" fmla="*/ 244444 h 1167897"/>
                <a:gd name="connsiteX20" fmla="*/ 72428 w 1466662"/>
                <a:gd name="connsiteY20" fmla="*/ 624689 h 1167897"/>
                <a:gd name="connsiteX21" fmla="*/ 0 w 1466662"/>
                <a:gd name="connsiteY21" fmla="*/ 561315 h 1167897"/>
                <a:gd name="connsiteX22" fmla="*/ 135802 w 1466662"/>
                <a:gd name="connsiteY22" fmla="*/ 1167897 h 1167897"/>
                <a:gd name="connsiteX23" fmla="*/ 181070 w 1466662"/>
                <a:gd name="connsiteY23" fmla="*/ 1032095 h 1167897"/>
                <a:gd name="connsiteX24" fmla="*/ 199177 w 1466662"/>
                <a:gd name="connsiteY24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135802 w 1466662"/>
                <a:gd name="connsiteY20" fmla="*/ 24444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52860 w 1466662"/>
                <a:gd name="connsiteY21" fmla="*/ 409410 h 1167897"/>
                <a:gd name="connsiteX22" fmla="*/ 72428 w 1466662"/>
                <a:gd name="connsiteY22" fmla="*/ 624689 h 1167897"/>
                <a:gd name="connsiteX23" fmla="*/ 0 w 1466662"/>
                <a:gd name="connsiteY23" fmla="*/ 561315 h 1167897"/>
                <a:gd name="connsiteX24" fmla="*/ 135802 w 1466662"/>
                <a:gd name="connsiteY24" fmla="*/ 1167897 h 1167897"/>
                <a:gd name="connsiteX25" fmla="*/ 181070 w 1466662"/>
                <a:gd name="connsiteY25" fmla="*/ 1032095 h 1167897"/>
                <a:gd name="connsiteX26" fmla="*/ 199177 w 1466662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84334 w 1478568"/>
                <a:gd name="connsiteY22" fmla="*/ 624689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24284 w 1478568"/>
                <a:gd name="connsiteY24" fmla="*/ 880898 h 1167897"/>
                <a:gd name="connsiteX25" fmla="*/ 147708 w 1478568"/>
                <a:gd name="connsiteY25" fmla="*/ 1167897 h 1167897"/>
                <a:gd name="connsiteX26" fmla="*/ 192976 w 1478568"/>
                <a:gd name="connsiteY26" fmla="*/ 1032095 h 1167897"/>
                <a:gd name="connsiteX27" fmla="*/ 211083 w 1478568"/>
                <a:gd name="connsiteY27" fmla="*/ 534155 h 1167897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8107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78568" h="1179804">
                  <a:moveTo>
                    <a:pt x="211083" y="543680"/>
                  </a:moveTo>
                  <a:cubicBezTo>
                    <a:pt x="391515" y="588617"/>
                    <a:pt x="569567" y="624029"/>
                    <a:pt x="745237" y="607054"/>
                  </a:cubicBezTo>
                  <a:cubicBezTo>
                    <a:pt x="921851" y="573056"/>
                    <a:pt x="1038932" y="572397"/>
                    <a:pt x="1225071" y="462199"/>
                  </a:cubicBezTo>
                  <a:cubicBezTo>
                    <a:pt x="1293035" y="571823"/>
                    <a:pt x="1360999" y="748122"/>
                    <a:pt x="1328949" y="955376"/>
                  </a:cubicBezTo>
                  <a:cubicBezTo>
                    <a:pt x="1339912" y="1003661"/>
                    <a:pt x="1346113" y="1047185"/>
                    <a:pt x="1388033" y="1104995"/>
                  </a:cubicBezTo>
                  <a:cubicBezTo>
                    <a:pt x="1393825" y="1012833"/>
                    <a:pt x="1421049" y="925435"/>
                    <a:pt x="1426841" y="833273"/>
                  </a:cubicBezTo>
                  <a:cubicBezTo>
                    <a:pt x="1442009" y="768665"/>
                    <a:pt x="1430982" y="696913"/>
                    <a:pt x="1415194" y="625161"/>
                  </a:cubicBezTo>
                  <a:lnTo>
                    <a:pt x="1478568" y="625161"/>
                  </a:lnTo>
                  <a:cubicBezTo>
                    <a:pt x="1458151" y="577057"/>
                    <a:pt x="1459164" y="524189"/>
                    <a:pt x="1438747" y="476085"/>
                  </a:cubicBezTo>
                  <a:cubicBezTo>
                    <a:pt x="1419933" y="428098"/>
                    <a:pt x="1386831" y="394400"/>
                    <a:pt x="1360873" y="353557"/>
                  </a:cubicBezTo>
                  <a:lnTo>
                    <a:pt x="1424247" y="326397"/>
                  </a:lnTo>
                  <a:cubicBezTo>
                    <a:pt x="1374312" y="258818"/>
                    <a:pt x="1338663" y="200764"/>
                    <a:pt x="1253009" y="171285"/>
                  </a:cubicBezTo>
                  <a:cubicBezTo>
                    <a:pt x="1173650" y="129767"/>
                    <a:pt x="1101434" y="107298"/>
                    <a:pt x="1007788" y="118167"/>
                  </a:cubicBezTo>
                  <a:cubicBezTo>
                    <a:pt x="1025895" y="94024"/>
                    <a:pt x="1101406" y="61095"/>
                    <a:pt x="1062108" y="45739"/>
                  </a:cubicBezTo>
                  <a:cubicBezTo>
                    <a:pt x="1022810" y="30383"/>
                    <a:pt x="866319" y="13549"/>
                    <a:pt x="771997" y="26029"/>
                  </a:cubicBezTo>
                  <a:cubicBezTo>
                    <a:pt x="678743" y="28001"/>
                    <a:pt x="609302" y="63312"/>
                    <a:pt x="527954" y="81953"/>
                  </a:cubicBezTo>
                  <a:lnTo>
                    <a:pt x="570369" y="0"/>
                  </a:lnTo>
                  <a:cubicBezTo>
                    <a:pt x="490735" y="24551"/>
                    <a:pt x="396812" y="46722"/>
                    <a:pt x="338609" y="90323"/>
                  </a:cubicBezTo>
                  <a:cubicBezTo>
                    <a:pt x="305271" y="122866"/>
                    <a:pt x="269553" y="136360"/>
                    <a:pt x="243359" y="171285"/>
                  </a:cubicBezTo>
                  <a:cubicBezTo>
                    <a:pt x="208309" y="205362"/>
                    <a:pt x="185163" y="239437"/>
                    <a:pt x="173926" y="287801"/>
                  </a:cubicBezTo>
                  <a:lnTo>
                    <a:pt x="107227" y="234919"/>
                  </a:lnTo>
                  <a:cubicBezTo>
                    <a:pt x="93867" y="297052"/>
                    <a:pt x="68601" y="356802"/>
                    <a:pt x="64766" y="418935"/>
                  </a:cubicBezTo>
                  <a:cubicBezTo>
                    <a:pt x="47477" y="481170"/>
                    <a:pt x="44474" y="533879"/>
                    <a:pt x="55759" y="605639"/>
                  </a:cubicBezTo>
                  <a:lnTo>
                    <a:pt x="0" y="573221"/>
                  </a:lnTo>
                  <a:cubicBezTo>
                    <a:pt x="4126" y="661492"/>
                    <a:pt x="-8417" y="790246"/>
                    <a:pt x="24284" y="890423"/>
                  </a:cubicBezTo>
                  <a:cubicBezTo>
                    <a:pt x="50345" y="986883"/>
                    <a:pt x="78785" y="1083344"/>
                    <a:pt x="123896" y="1179804"/>
                  </a:cubicBezTo>
                  <a:cubicBezTo>
                    <a:pt x="160417" y="1147237"/>
                    <a:pt x="175506" y="1093237"/>
                    <a:pt x="162020" y="1039239"/>
                  </a:cubicBezTo>
                  <a:cubicBezTo>
                    <a:pt x="153769" y="923266"/>
                    <a:pt x="93128" y="673941"/>
                    <a:pt x="211083" y="54368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3" name="Group 452"/>
            <p:cNvGrpSpPr/>
            <p:nvPr/>
          </p:nvGrpSpPr>
          <p:grpSpPr>
            <a:xfrm>
              <a:off x="3466103" y="1121536"/>
              <a:ext cx="345650" cy="220855"/>
              <a:chOff x="2292924" y="1146401"/>
              <a:chExt cx="366419" cy="234125"/>
            </a:xfrm>
          </p:grpSpPr>
          <p:sp>
            <p:nvSpPr>
              <p:cNvPr id="467" name="Oval 5"/>
              <p:cNvSpPr/>
              <p:nvPr/>
            </p:nvSpPr>
            <p:spPr>
              <a:xfrm rot="21265117" flipH="1">
                <a:off x="2292924" y="1146401"/>
                <a:ext cx="335070" cy="146702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Oval 4"/>
              <p:cNvSpPr/>
              <p:nvPr/>
            </p:nvSpPr>
            <p:spPr>
              <a:xfrm rot="21467118" flipH="1">
                <a:off x="2296059" y="1168252"/>
                <a:ext cx="363284" cy="212274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Oval 468"/>
              <p:cNvSpPr/>
              <p:nvPr/>
            </p:nvSpPr>
            <p:spPr>
              <a:xfrm rot="1695153" flipH="1">
                <a:off x="2351497" y="1176611"/>
                <a:ext cx="202343" cy="202344"/>
              </a:xfrm>
              <a:prstGeom prst="ellipse">
                <a:avLst/>
              </a:prstGeom>
              <a:solidFill>
                <a:srgbClr val="573D2A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Oval 469"/>
              <p:cNvSpPr/>
              <p:nvPr/>
            </p:nvSpPr>
            <p:spPr>
              <a:xfrm rot="1695153" flipH="1">
                <a:off x="2344354" y="1205005"/>
                <a:ext cx="161996" cy="161997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Oval 470"/>
              <p:cNvSpPr/>
              <p:nvPr/>
            </p:nvSpPr>
            <p:spPr>
              <a:xfrm rot="1695153" flipH="1">
                <a:off x="2375391" y="1208573"/>
                <a:ext cx="91974" cy="91974"/>
              </a:xfrm>
              <a:prstGeom prst="ellipse">
                <a:avLst/>
              </a:prstGeom>
              <a:solidFill>
                <a:srgbClr val="F9E58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Oval 471"/>
              <p:cNvSpPr/>
              <p:nvPr/>
            </p:nvSpPr>
            <p:spPr>
              <a:xfrm rot="1695153" flipH="1">
                <a:off x="2365109" y="1240325"/>
                <a:ext cx="64380" cy="5989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4" name="Group 453"/>
            <p:cNvGrpSpPr/>
            <p:nvPr/>
          </p:nvGrpSpPr>
          <p:grpSpPr>
            <a:xfrm>
              <a:off x="2927934" y="1142797"/>
              <a:ext cx="345650" cy="220855"/>
              <a:chOff x="2292924" y="1146401"/>
              <a:chExt cx="366419" cy="234125"/>
            </a:xfrm>
          </p:grpSpPr>
          <p:sp>
            <p:nvSpPr>
              <p:cNvPr id="461" name="Oval 5"/>
              <p:cNvSpPr/>
              <p:nvPr/>
            </p:nvSpPr>
            <p:spPr>
              <a:xfrm rot="21265117" flipH="1">
                <a:off x="2292924" y="1146401"/>
                <a:ext cx="335070" cy="146702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Oval 4"/>
              <p:cNvSpPr/>
              <p:nvPr/>
            </p:nvSpPr>
            <p:spPr>
              <a:xfrm rot="21467118" flipH="1">
                <a:off x="2296059" y="1168252"/>
                <a:ext cx="363284" cy="212274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Oval 462"/>
              <p:cNvSpPr/>
              <p:nvPr/>
            </p:nvSpPr>
            <p:spPr>
              <a:xfrm rot="1695153" flipH="1">
                <a:off x="2351497" y="1176611"/>
                <a:ext cx="202343" cy="202344"/>
              </a:xfrm>
              <a:prstGeom prst="ellipse">
                <a:avLst/>
              </a:prstGeom>
              <a:solidFill>
                <a:srgbClr val="573D2A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Oval 463"/>
              <p:cNvSpPr/>
              <p:nvPr/>
            </p:nvSpPr>
            <p:spPr>
              <a:xfrm rot="1695153" flipH="1">
                <a:off x="2344354" y="1205005"/>
                <a:ext cx="161996" cy="161997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Oval 464"/>
              <p:cNvSpPr/>
              <p:nvPr/>
            </p:nvSpPr>
            <p:spPr>
              <a:xfrm rot="1695153" flipH="1">
                <a:off x="2375391" y="1208573"/>
                <a:ext cx="91974" cy="91974"/>
              </a:xfrm>
              <a:prstGeom prst="ellipse">
                <a:avLst/>
              </a:prstGeom>
              <a:solidFill>
                <a:srgbClr val="F9E58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Oval 465"/>
              <p:cNvSpPr/>
              <p:nvPr/>
            </p:nvSpPr>
            <p:spPr>
              <a:xfrm rot="1695153" flipH="1">
                <a:off x="2365109" y="1240325"/>
                <a:ext cx="64380" cy="5989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" name="Group 454"/>
            <p:cNvGrpSpPr/>
            <p:nvPr/>
          </p:nvGrpSpPr>
          <p:grpSpPr>
            <a:xfrm>
              <a:off x="3232446" y="1598361"/>
              <a:ext cx="289302" cy="205299"/>
              <a:chOff x="2751023" y="2876401"/>
              <a:chExt cx="306685" cy="217634"/>
            </a:xfrm>
          </p:grpSpPr>
          <p:sp>
            <p:nvSpPr>
              <p:cNvPr id="459" name="Chord 14349"/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Chord 14349"/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56" name="Freeform: Shape 91"/>
            <p:cNvSpPr/>
            <p:nvPr/>
          </p:nvSpPr>
          <p:spPr>
            <a:xfrm>
              <a:off x="3314952" y="1355066"/>
              <a:ext cx="94484" cy="81800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Freeform: Shape 102"/>
            <p:cNvSpPr/>
            <p:nvPr/>
          </p:nvSpPr>
          <p:spPr>
            <a:xfrm rot="10800000">
              <a:off x="2725591" y="1355556"/>
              <a:ext cx="1212525" cy="666222"/>
            </a:xfrm>
            <a:custGeom>
              <a:avLst/>
              <a:gdLst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181070 w 1466662"/>
                <a:gd name="connsiteY13" fmla="*/ 280658 h 1167897"/>
                <a:gd name="connsiteX14" fmla="*/ 135802 w 1466662"/>
                <a:gd name="connsiteY14" fmla="*/ 244444 h 1167897"/>
                <a:gd name="connsiteX15" fmla="*/ 72428 w 1466662"/>
                <a:gd name="connsiteY15" fmla="*/ 624689 h 1167897"/>
                <a:gd name="connsiteX16" fmla="*/ 0 w 1466662"/>
                <a:gd name="connsiteY16" fmla="*/ 561315 h 1167897"/>
                <a:gd name="connsiteX17" fmla="*/ 135802 w 1466662"/>
                <a:gd name="connsiteY17" fmla="*/ 1167897 h 1167897"/>
                <a:gd name="connsiteX18" fmla="*/ 181070 w 1466662"/>
                <a:gd name="connsiteY18" fmla="*/ 1032095 h 1167897"/>
                <a:gd name="connsiteX19" fmla="*/ 199177 w 1466662"/>
                <a:gd name="connsiteY19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336228 w 1466662"/>
                <a:gd name="connsiteY13" fmla="*/ 80798 h 1167897"/>
                <a:gd name="connsiteX14" fmla="*/ 181070 w 1466662"/>
                <a:gd name="connsiteY14" fmla="*/ 280658 h 1167897"/>
                <a:gd name="connsiteX15" fmla="*/ 135802 w 1466662"/>
                <a:gd name="connsiteY15" fmla="*/ 244444 h 1167897"/>
                <a:gd name="connsiteX16" fmla="*/ 72428 w 1466662"/>
                <a:gd name="connsiteY16" fmla="*/ 624689 h 1167897"/>
                <a:gd name="connsiteX17" fmla="*/ 0 w 1466662"/>
                <a:gd name="connsiteY17" fmla="*/ 561315 h 1167897"/>
                <a:gd name="connsiteX18" fmla="*/ 135802 w 1466662"/>
                <a:gd name="connsiteY18" fmla="*/ 1167897 h 1167897"/>
                <a:gd name="connsiteX19" fmla="*/ 181070 w 1466662"/>
                <a:gd name="connsiteY19" fmla="*/ 1032095 h 1167897"/>
                <a:gd name="connsiteX20" fmla="*/ 199177 w 1466662"/>
                <a:gd name="connsiteY20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760091 w 1466662"/>
                <a:gd name="connsiteY11" fmla="*/ 16504 h 1167897"/>
                <a:gd name="connsiteX12" fmla="*/ 516048 w 1466662"/>
                <a:gd name="connsiteY12" fmla="*/ 72428 h 1167897"/>
                <a:gd name="connsiteX13" fmla="*/ 570369 w 1466662"/>
                <a:gd name="connsiteY13" fmla="*/ 0 h 1167897"/>
                <a:gd name="connsiteX14" fmla="*/ 336228 w 1466662"/>
                <a:gd name="connsiteY14" fmla="*/ 80798 h 1167897"/>
                <a:gd name="connsiteX15" fmla="*/ 181070 w 1466662"/>
                <a:gd name="connsiteY15" fmla="*/ 280658 h 1167897"/>
                <a:gd name="connsiteX16" fmla="*/ 135802 w 1466662"/>
                <a:gd name="connsiteY16" fmla="*/ 244444 h 1167897"/>
                <a:gd name="connsiteX17" fmla="*/ 72428 w 1466662"/>
                <a:gd name="connsiteY17" fmla="*/ 624689 h 1167897"/>
                <a:gd name="connsiteX18" fmla="*/ 0 w 1466662"/>
                <a:gd name="connsiteY18" fmla="*/ 561315 h 1167897"/>
                <a:gd name="connsiteX19" fmla="*/ 135802 w 1466662"/>
                <a:gd name="connsiteY19" fmla="*/ 1167897 h 1167897"/>
                <a:gd name="connsiteX20" fmla="*/ 181070 w 1466662"/>
                <a:gd name="connsiteY20" fmla="*/ 1032095 h 1167897"/>
                <a:gd name="connsiteX21" fmla="*/ 199177 w 1466662"/>
                <a:gd name="connsiteY21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1241103 w 1466662"/>
                <a:gd name="connsiteY9" fmla="*/ 161760 h 1167897"/>
                <a:gd name="connsiteX10" fmla="*/ 995882 w 1466662"/>
                <a:gd name="connsiteY10" fmla="*/ 108642 h 1167897"/>
                <a:gd name="connsiteX11" fmla="*/ 1050202 w 1466662"/>
                <a:gd name="connsiteY11" fmla="*/ 36214 h 1167897"/>
                <a:gd name="connsiteX12" fmla="*/ 760091 w 1466662"/>
                <a:gd name="connsiteY12" fmla="*/ 16504 h 1167897"/>
                <a:gd name="connsiteX13" fmla="*/ 516048 w 1466662"/>
                <a:gd name="connsiteY13" fmla="*/ 72428 h 1167897"/>
                <a:gd name="connsiteX14" fmla="*/ 570369 w 1466662"/>
                <a:gd name="connsiteY14" fmla="*/ 0 h 1167897"/>
                <a:gd name="connsiteX15" fmla="*/ 336228 w 1466662"/>
                <a:gd name="connsiteY15" fmla="*/ 80798 h 1167897"/>
                <a:gd name="connsiteX16" fmla="*/ 181070 w 1466662"/>
                <a:gd name="connsiteY16" fmla="*/ 280658 h 1167897"/>
                <a:gd name="connsiteX17" fmla="*/ 135802 w 1466662"/>
                <a:gd name="connsiteY17" fmla="*/ 244444 h 1167897"/>
                <a:gd name="connsiteX18" fmla="*/ 72428 w 1466662"/>
                <a:gd name="connsiteY18" fmla="*/ 624689 h 1167897"/>
                <a:gd name="connsiteX19" fmla="*/ 0 w 1466662"/>
                <a:gd name="connsiteY19" fmla="*/ 561315 h 1167897"/>
                <a:gd name="connsiteX20" fmla="*/ 135802 w 1466662"/>
                <a:gd name="connsiteY20" fmla="*/ 1167897 h 1167897"/>
                <a:gd name="connsiteX21" fmla="*/ 181070 w 1466662"/>
                <a:gd name="connsiteY21" fmla="*/ 1032095 h 1167897"/>
                <a:gd name="connsiteX22" fmla="*/ 199177 w 1466662"/>
                <a:gd name="connsiteY22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426841 w 1466662"/>
                <a:gd name="connsiteY7" fmla="*/ 466560 h 1167897"/>
                <a:gd name="connsiteX8" fmla="*/ 1348967 w 1466662"/>
                <a:gd name="connsiteY8" fmla="*/ 344032 h 1167897"/>
                <a:gd name="connsiteX9" fmla="*/ 1412341 w 1466662"/>
                <a:gd name="connsiteY9" fmla="*/ 316872 h 1167897"/>
                <a:gd name="connsiteX10" fmla="*/ 1241103 w 1466662"/>
                <a:gd name="connsiteY10" fmla="*/ 161760 h 1167897"/>
                <a:gd name="connsiteX11" fmla="*/ 995882 w 1466662"/>
                <a:gd name="connsiteY11" fmla="*/ 108642 h 1167897"/>
                <a:gd name="connsiteX12" fmla="*/ 1050202 w 1466662"/>
                <a:gd name="connsiteY12" fmla="*/ 36214 h 1167897"/>
                <a:gd name="connsiteX13" fmla="*/ 760091 w 1466662"/>
                <a:gd name="connsiteY13" fmla="*/ 16504 h 1167897"/>
                <a:gd name="connsiteX14" fmla="*/ 516048 w 1466662"/>
                <a:gd name="connsiteY14" fmla="*/ 72428 h 1167897"/>
                <a:gd name="connsiteX15" fmla="*/ 570369 w 1466662"/>
                <a:gd name="connsiteY15" fmla="*/ 0 h 1167897"/>
                <a:gd name="connsiteX16" fmla="*/ 336228 w 1466662"/>
                <a:gd name="connsiteY16" fmla="*/ 80798 h 1167897"/>
                <a:gd name="connsiteX17" fmla="*/ 181070 w 1466662"/>
                <a:gd name="connsiteY17" fmla="*/ 280658 h 1167897"/>
                <a:gd name="connsiteX18" fmla="*/ 135802 w 1466662"/>
                <a:gd name="connsiteY18" fmla="*/ 244444 h 1167897"/>
                <a:gd name="connsiteX19" fmla="*/ 72428 w 1466662"/>
                <a:gd name="connsiteY19" fmla="*/ 624689 h 1167897"/>
                <a:gd name="connsiteX20" fmla="*/ 0 w 1466662"/>
                <a:gd name="connsiteY20" fmla="*/ 561315 h 1167897"/>
                <a:gd name="connsiteX21" fmla="*/ 135802 w 1466662"/>
                <a:gd name="connsiteY21" fmla="*/ 1167897 h 1167897"/>
                <a:gd name="connsiteX22" fmla="*/ 181070 w 1466662"/>
                <a:gd name="connsiteY22" fmla="*/ 1032095 h 1167897"/>
                <a:gd name="connsiteX23" fmla="*/ 199177 w 1466662"/>
                <a:gd name="connsiteY23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181070 w 1466662"/>
                <a:gd name="connsiteY18" fmla="*/ 280658 h 1167897"/>
                <a:gd name="connsiteX19" fmla="*/ 135802 w 1466662"/>
                <a:gd name="connsiteY19" fmla="*/ 244444 h 1167897"/>
                <a:gd name="connsiteX20" fmla="*/ 72428 w 1466662"/>
                <a:gd name="connsiteY20" fmla="*/ 624689 h 1167897"/>
                <a:gd name="connsiteX21" fmla="*/ 0 w 1466662"/>
                <a:gd name="connsiteY21" fmla="*/ 561315 h 1167897"/>
                <a:gd name="connsiteX22" fmla="*/ 135802 w 1466662"/>
                <a:gd name="connsiteY22" fmla="*/ 1167897 h 1167897"/>
                <a:gd name="connsiteX23" fmla="*/ 181070 w 1466662"/>
                <a:gd name="connsiteY23" fmla="*/ 1032095 h 1167897"/>
                <a:gd name="connsiteX24" fmla="*/ 199177 w 1466662"/>
                <a:gd name="connsiteY24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135802 w 1466662"/>
                <a:gd name="connsiteY20" fmla="*/ 24444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52860 w 1466662"/>
                <a:gd name="connsiteY21" fmla="*/ 409410 h 1167897"/>
                <a:gd name="connsiteX22" fmla="*/ 72428 w 1466662"/>
                <a:gd name="connsiteY22" fmla="*/ 624689 h 1167897"/>
                <a:gd name="connsiteX23" fmla="*/ 0 w 1466662"/>
                <a:gd name="connsiteY23" fmla="*/ 561315 h 1167897"/>
                <a:gd name="connsiteX24" fmla="*/ 135802 w 1466662"/>
                <a:gd name="connsiteY24" fmla="*/ 1167897 h 1167897"/>
                <a:gd name="connsiteX25" fmla="*/ 181070 w 1466662"/>
                <a:gd name="connsiteY25" fmla="*/ 1032095 h 1167897"/>
                <a:gd name="connsiteX26" fmla="*/ 199177 w 1466662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84334 w 1478568"/>
                <a:gd name="connsiteY22" fmla="*/ 624689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24284 w 1478568"/>
                <a:gd name="connsiteY24" fmla="*/ 880898 h 1167897"/>
                <a:gd name="connsiteX25" fmla="*/ 147708 w 1478568"/>
                <a:gd name="connsiteY25" fmla="*/ 1167897 h 1167897"/>
                <a:gd name="connsiteX26" fmla="*/ 192976 w 1478568"/>
                <a:gd name="connsiteY26" fmla="*/ 1032095 h 1167897"/>
                <a:gd name="connsiteX27" fmla="*/ 211083 w 1478568"/>
                <a:gd name="connsiteY27" fmla="*/ 534155 h 1167897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8107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558123"/>
                <a:gd name="connsiteY0" fmla="*/ 543680 h 1282017"/>
                <a:gd name="connsiteX1" fmla="*/ 745237 w 1558123"/>
                <a:gd name="connsiteY1" fmla="*/ 607054 h 1282017"/>
                <a:gd name="connsiteX2" fmla="*/ 1225071 w 1558123"/>
                <a:gd name="connsiteY2" fmla="*/ 462199 h 1282017"/>
                <a:gd name="connsiteX3" fmla="*/ 1328949 w 1558123"/>
                <a:gd name="connsiteY3" fmla="*/ 955376 h 1282017"/>
                <a:gd name="connsiteX4" fmla="*/ 1557952 w 1558123"/>
                <a:gd name="connsiteY4" fmla="*/ 1282017 h 1282017"/>
                <a:gd name="connsiteX5" fmla="*/ 1426841 w 1558123"/>
                <a:gd name="connsiteY5" fmla="*/ 833273 h 1282017"/>
                <a:gd name="connsiteX6" fmla="*/ 1415194 w 1558123"/>
                <a:gd name="connsiteY6" fmla="*/ 625161 h 1282017"/>
                <a:gd name="connsiteX7" fmla="*/ 1478568 w 1558123"/>
                <a:gd name="connsiteY7" fmla="*/ 625161 h 1282017"/>
                <a:gd name="connsiteX8" fmla="*/ 1438747 w 1558123"/>
                <a:gd name="connsiteY8" fmla="*/ 476085 h 1282017"/>
                <a:gd name="connsiteX9" fmla="*/ 1360873 w 1558123"/>
                <a:gd name="connsiteY9" fmla="*/ 353557 h 1282017"/>
                <a:gd name="connsiteX10" fmla="*/ 1424247 w 1558123"/>
                <a:gd name="connsiteY10" fmla="*/ 326397 h 1282017"/>
                <a:gd name="connsiteX11" fmla="*/ 1253009 w 1558123"/>
                <a:gd name="connsiteY11" fmla="*/ 171285 h 1282017"/>
                <a:gd name="connsiteX12" fmla="*/ 1007788 w 1558123"/>
                <a:gd name="connsiteY12" fmla="*/ 118167 h 1282017"/>
                <a:gd name="connsiteX13" fmla="*/ 1062108 w 1558123"/>
                <a:gd name="connsiteY13" fmla="*/ 45739 h 1282017"/>
                <a:gd name="connsiteX14" fmla="*/ 771997 w 1558123"/>
                <a:gd name="connsiteY14" fmla="*/ 26029 h 1282017"/>
                <a:gd name="connsiteX15" fmla="*/ 527954 w 1558123"/>
                <a:gd name="connsiteY15" fmla="*/ 81953 h 1282017"/>
                <a:gd name="connsiteX16" fmla="*/ 570369 w 1558123"/>
                <a:gd name="connsiteY16" fmla="*/ 0 h 1282017"/>
                <a:gd name="connsiteX17" fmla="*/ 338609 w 1558123"/>
                <a:gd name="connsiteY17" fmla="*/ 90323 h 1282017"/>
                <a:gd name="connsiteX18" fmla="*/ 243359 w 1558123"/>
                <a:gd name="connsiteY18" fmla="*/ 171285 h 1282017"/>
                <a:gd name="connsiteX19" fmla="*/ 173926 w 1558123"/>
                <a:gd name="connsiteY19" fmla="*/ 287801 h 1282017"/>
                <a:gd name="connsiteX20" fmla="*/ 107227 w 1558123"/>
                <a:gd name="connsiteY20" fmla="*/ 234919 h 1282017"/>
                <a:gd name="connsiteX21" fmla="*/ 64766 w 1558123"/>
                <a:gd name="connsiteY21" fmla="*/ 418935 h 1282017"/>
                <a:gd name="connsiteX22" fmla="*/ 55759 w 1558123"/>
                <a:gd name="connsiteY22" fmla="*/ 605639 h 1282017"/>
                <a:gd name="connsiteX23" fmla="*/ 0 w 1558123"/>
                <a:gd name="connsiteY23" fmla="*/ 573221 h 1282017"/>
                <a:gd name="connsiteX24" fmla="*/ 24284 w 1558123"/>
                <a:gd name="connsiteY24" fmla="*/ 890423 h 1282017"/>
                <a:gd name="connsiteX25" fmla="*/ 123896 w 1558123"/>
                <a:gd name="connsiteY25" fmla="*/ 1179804 h 1282017"/>
                <a:gd name="connsiteX26" fmla="*/ 162020 w 1558123"/>
                <a:gd name="connsiteY26" fmla="*/ 1039239 h 1282017"/>
                <a:gd name="connsiteX27" fmla="*/ 211083 w 1558123"/>
                <a:gd name="connsiteY27" fmla="*/ 543680 h 1282017"/>
                <a:gd name="connsiteX0" fmla="*/ 211083 w 1558272"/>
                <a:gd name="connsiteY0" fmla="*/ 543680 h 1282017"/>
                <a:gd name="connsiteX1" fmla="*/ 745237 w 1558272"/>
                <a:gd name="connsiteY1" fmla="*/ 607054 h 1282017"/>
                <a:gd name="connsiteX2" fmla="*/ 1225071 w 1558272"/>
                <a:gd name="connsiteY2" fmla="*/ 462199 h 1282017"/>
                <a:gd name="connsiteX3" fmla="*/ 1328949 w 1558272"/>
                <a:gd name="connsiteY3" fmla="*/ 955376 h 1282017"/>
                <a:gd name="connsiteX4" fmla="*/ 1557952 w 1558272"/>
                <a:gd name="connsiteY4" fmla="*/ 1282017 h 1282017"/>
                <a:gd name="connsiteX5" fmla="*/ 1494809 w 1558272"/>
                <a:gd name="connsiteY5" fmla="*/ 909139 h 1282017"/>
                <a:gd name="connsiteX6" fmla="*/ 1415194 w 1558272"/>
                <a:gd name="connsiteY6" fmla="*/ 625161 h 1282017"/>
                <a:gd name="connsiteX7" fmla="*/ 1478568 w 1558272"/>
                <a:gd name="connsiteY7" fmla="*/ 625161 h 1282017"/>
                <a:gd name="connsiteX8" fmla="*/ 1438747 w 1558272"/>
                <a:gd name="connsiteY8" fmla="*/ 476085 h 1282017"/>
                <a:gd name="connsiteX9" fmla="*/ 1360873 w 1558272"/>
                <a:gd name="connsiteY9" fmla="*/ 353557 h 1282017"/>
                <a:gd name="connsiteX10" fmla="*/ 1424247 w 1558272"/>
                <a:gd name="connsiteY10" fmla="*/ 326397 h 1282017"/>
                <a:gd name="connsiteX11" fmla="*/ 1253009 w 1558272"/>
                <a:gd name="connsiteY11" fmla="*/ 171285 h 1282017"/>
                <a:gd name="connsiteX12" fmla="*/ 1007788 w 1558272"/>
                <a:gd name="connsiteY12" fmla="*/ 118167 h 1282017"/>
                <a:gd name="connsiteX13" fmla="*/ 1062108 w 1558272"/>
                <a:gd name="connsiteY13" fmla="*/ 45739 h 1282017"/>
                <a:gd name="connsiteX14" fmla="*/ 771997 w 1558272"/>
                <a:gd name="connsiteY14" fmla="*/ 26029 h 1282017"/>
                <a:gd name="connsiteX15" fmla="*/ 527954 w 1558272"/>
                <a:gd name="connsiteY15" fmla="*/ 81953 h 1282017"/>
                <a:gd name="connsiteX16" fmla="*/ 570369 w 1558272"/>
                <a:gd name="connsiteY16" fmla="*/ 0 h 1282017"/>
                <a:gd name="connsiteX17" fmla="*/ 338609 w 1558272"/>
                <a:gd name="connsiteY17" fmla="*/ 90323 h 1282017"/>
                <a:gd name="connsiteX18" fmla="*/ 243359 w 1558272"/>
                <a:gd name="connsiteY18" fmla="*/ 171285 h 1282017"/>
                <a:gd name="connsiteX19" fmla="*/ 173926 w 1558272"/>
                <a:gd name="connsiteY19" fmla="*/ 287801 h 1282017"/>
                <a:gd name="connsiteX20" fmla="*/ 107227 w 1558272"/>
                <a:gd name="connsiteY20" fmla="*/ 234919 h 1282017"/>
                <a:gd name="connsiteX21" fmla="*/ 64766 w 1558272"/>
                <a:gd name="connsiteY21" fmla="*/ 418935 h 1282017"/>
                <a:gd name="connsiteX22" fmla="*/ 55759 w 1558272"/>
                <a:gd name="connsiteY22" fmla="*/ 605639 h 1282017"/>
                <a:gd name="connsiteX23" fmla="*/ 0 w 1558272"/>
                <a:gd name="connsiteY23" fmla="*/ 573221 h 1282017"/>
                <a:gd name="connsiteX24" fmla="*/ 24284 w 1558272"/>
                <a:gd name="connsiteY24" fmla="*/ 890423 h 1282017"/>
                <a:gd name="connsiteX25" fmla="*/ 123896 w 1558272"/>
                <a:gd name="connsiteY25" fmla="*/ 1179804 h 1282017"/>
                <a:gd name="connsiteX26" fmla="*/ 162020 w 1558272"/>
                <a:gd name="connsiteY26" fmla="*/ 1039239 h 1282017"/>
                <a:gd name="connsiteX27" fmla="*/ 211083 w 1558272"/>
                <a:gd name="connsiteY27" fmla="*/ 543680 h 1282017"/>
                <a:gd name="connsiteX0" fmla="*/ 339738 w 1686927"/>
                <a:gd name="connsiteY0" fmla="*/ 543680 h 1445337"/>
                <a:gd name="connsiteX1" fmla="*/ 873892 w 1686927"/>
                <a:gd name="connsiteY1" fmla="*/ 607054 h 1445337"/>
                <a:gd name="connsiteX2" fmla="*/ 1353726 w 1686927"/>
                <a:gd name="connsiteY2" fmla="*/ 462199 h 1445337"/>
                <a:gd name="connsiteX3" fmla="*/ 1457604 w 1686927"/>
                <a:gd name="connsiteY3" fmla="*/ 955376 h 1445337"/>
                <a:gd name="connsiteX4" fmla="*/ 1686607 w 1686927"/>
                <a:gd name="connsiteY4" fmla="*/ 1282017 h 1445337"/>
                <a:gd name="connsiteX5" fmla="*/ 1623464 w 1686927"/>
                <a:gd name="connsiteY5" fmla="*/ 909139 h 1445337"/>
                <a:gd name="connsiteX6" fmla="*/ 1543849 w 1686927"/>
                <a:gd name="connsiteY6" fmla="*/ 625161 h 1445337"/>
                <a:gd name="connsiteX7" fmla="*/ 1607223 w 1686927"/>
                <a:gd name="connsiteY7" fmla="*/ 625161 h 1445337"/>
                <a:gd name="connsiteX8" fmla="*/ 1567402 w 1686927"/>
                <a:gd name="connsiteY8" fmla="*/ 476085 h 1445337"/>
                <a:gd name="connsiteX9" fmla="*/ 1489528 w 1686927"/>
                <a:gd name="connsiteY9" fmla="*/ 353557 h 1445337"/>
                <a:gd name="connsiteX10" fmla="*/ 1552902 w 1686927"/>
                <a:gd name="connsiteY10" fmla="*/ 326397 h 1445337"/>
                <a:gd name="connsiteX11" fmla="*/ 1381664 w 1686927"/>
                <a:gd name="connsiteY11" fmla="*/ 171285 h 1445337"/>
                <a:gd name="connsiteX12" fmla="*/ 1136443 w 1686927"/>
                <a:gd name="connsiteY12" fmla="*/ 118167 h 1445337"/>
                <a:gd name="connsiteX13" fmla="*/ 1190763 w 1686927"/>
                <a:gd name="connsiteY13" fmla="*/ 45739 h 1445337"/>
                <a:gd name="connsiteX14" fmla="*/ 900652 w 1686927"/>
                <a:gd name="connsiteY14" fmla="*/ 26029 h 1445337"/>
                <a:gd name="connsiteX15" fmla="*/ 656609 w 1686927"/>
                <a:gd name="connsiteY15" fmla="*/ 81953 h 1445337"/>
                <a:gd name="connsiteX16" fmla="*/ 699024 w 1686927"/>
                <a:gd name="connsiteY16" fmla="*/ 0 h 1445337"/>
                <a:gd name="connsiteX17" fmla="*/ 467264 w 1686927"/>
                <a:gd name="connsiteY17" fmla="*/ 90323 h 1445337"/>
                <a:gd name="connsiteX18" fmla="*/ 372014 w 1686927"/>
                <a:gd name="connsiteY18" fmla="*/ 171285 h 1445337"/>
                <a:gd name="connsiteX19" fmla="*/ 302581 w 1686927"/>
                <a:gd name="connsiteY19" fmla="*/ 287801 h 1445337"/>
                <a:gd name="connsiteX20" fmla="*/ 235882 w 1686927"/>
                <a:gd name="connsiteY20" fmla="*/ 234919 h 1445337"/>
                <a:gd name="connsiteX21" fmla="*/ 193421 w 1686927"/>
                <a:gd name="connsiteY21" fmla="*/ 418935 h 1445337"/>
                <a:gd name="connsiteX22" fmla="*/ 184414 w 1686927"/>
                <a:gd name="connsiteY22" fmla="*/ 605639 h 1445337"/>
                <a:gd name="connsiteX23" fmla="*/ 128655 w 1686927"/>
                <a:gd name="connsiteY23" fmla="*/ 573221 h 1445337"/>
                <a:gd name="connsiteX24" fmla="*/ 152939 w 1686927"/>
                <a:gd name="connsiteY24" fmla="*/ 890423 h 1445337"/>
                <a:gd name="connsiteX25" fmla="*/ 6169 w 1686927"/>
                <a:gd name="connsiteY25" fmla="*/ 1445337 h 1445337"/>
                <a:gd name="connsiteX26" fmla="*/ 290675 w 1686927"/>
                <a:gd name="connsiteY26" fmla="*/ 1039239 h 1445337"/>
                <a:gd name="connsiteX27" fmla="*/ 339738 w 1686927"/>
                <a:gd name="connsiteY27" fmla="*/ 543680 h 1445337"/>
                <a:gd name="connsiteX0" fmla="*/ 385696 w 1732885"/>
                <a:gd name="connsiteY0" fmla="*/ 543680 h 1445337"/>
                <a:gd name="connsiteX1" fmla="*/ 919850 w 1732885"/>
                <a:gd name="connsiteY1" fmla="*/ 607054 h 1445337"/>
                <a:gd name="connsiteX2" fmla="*/ 1399684 w 1732885"/>
                <a:gd name="connsiteY2" fmla="*/ 462199 h 1445337"/>
                <a:gd name="connsiteX3" fmla="*/ 1503562 w 1732885"/>
                <a:gd name="connsiteY3" fmla="*/ 955376 h 1445337"/>
                <a:gd name="connsiteX4" fmla="*/ 1732565 w 1732885"/>
                <a:gd name="connsiteY4" fmla="*/ 1282017 h 1445337"/>
                <a:gd name="connsiteX5" fmla="*/ 1669422 w 1732885"/>
                <a:gd name="connsiteY5" fmla="*/ 909139 h 1445337"/>
                <a:gd name="connsiteX6" fmla="*/ 1589807 w 1732885"/>
                <a:gd name="connsiteY6" fmla="*/ 625161 h 1445337"/>
                <a:gd name="connsiteX7" fmla="*/ 1653181 w 1732885"/>
                <a:gd name="connsiteY7" fmla="*/ 625161 h 1445337"/>
                <a:gd name="connsiteX8" fmla="*/ 1613360 w 1732885"/>
                <a:gd name="connsiteY8" fmla="*/ 476085 h 1445337"/>
                <a:gd name="connsiteX9" fmla="*/ 1535486 w 1732885"/>
                <a:gd name="connsiteY9" fmla="*/ 353557 h 1445337"/>
                <a:gd name="connsiteX10" fmla="*/ 1598860 w 1732885"/>
                <a:gd name="connsiteY10" fmla="*/ 326397 h 1445337"/>
                <a:gd name="connsiteX11" fmla="*/ 1427622 w 1732885"/>
                <a:gd name="connsiteY11" fmla="*/ 171285 h 1445337"/>
                <a:gd name="connsiteX12" fmla="*/ 1182401 w 1732885"/>
                <a:gd name="connsiteY12" fmla="*/ 118167 h 1445337"/>
                <a:gd name="connsiteX13" fmla="*/ 1236721 w 1732885"/>
                <a:gd name="connsiteY13" fmla="*/ 45739 h 1445337"/>
                <a:gd name="connsiteX14" fmla="*/ 946610 w 1732885"/>
                <a:gd name="connsiteY14" fmla="*/ 26029 h 1445337"/>
                <a:gd name="connsiteX15" fmla="*/ 702567 w 1732885"/>
                <a:gd name="connsiteY15" fmla="*/ 81953 h 1445337"/>
                <a:gd name="connsiteX16" fmla="*/ 744982 w 1732885"/>
                <a:gd name="connsiteY16" fmla="*/ 0 h 1445337"/>
                <a:gd name="connsiteX17" fmla="*/ 513222 w 1732885"/>
                <a:gd name="connsiteY17" fmla="*/ 90323 h 1445337"/>
                <a:gd name="connsiteX18" fmla="*/ 417972 w 1732885"/>
                <a:gd name="connsiteY18" fmla="*/ 171285 h 1445337"/>
                <a:gd name="connsiteX19" fmla="*/ 348539 w 1732885"/>
                <a:gd name="connsiteY19" fmla="*/ 287801 h 1445337"/>
                <a:gd name="connsiteX20" fmla="*/ 281840 w 1732885"/>
                <a:gd name="connsiteY20" fmla="*/ 234919 h 1445337"/>
                <a:gd name="connsiteX21" fmla="*/ 239379 w 1732885"/>
                <a:gd name="connsiteY21" fmla="*/ 418935 h 1445337"/>
                <a:gd name="connsiteX22" fmla="*/ 230372 w 1732885"/>
                <a:gd name="connsiteY22" fmla="*/ 605639 h 1445337"/>
                <a:gd name="connsiteX23" fmla="*/ 174613 w 1732885"/>
                <a:gd name="connsiteY23" fmla="*/ 573221 h 1445337"/>
                <a:gd name="connsiteX24" fmla="*/ 3490 w 1732885"/>
                <a:gd name="connsiteY24" fmla="*/ 966289 h 1445337"/>
                <a:gd name="connsiteX25" fmla="*/ 52127 w 1732885"/>
                <a:gd name="connsiteY25" fmla="*/ 1445337 h 1445337"/>
                <a:gd name="connsiteX26" fmla="*/ 336633 w 1732885"/>
                <a:gd name="connsiteY26" fmla="*/ 1039239 h 1445337"/>
                <a:gd name="connsiteX27" fmla="*/ 385696 w 1732885"/>
                <a:gd name="connsiteY27" fmla="*/ 543680 h 1445337"/>
                <a:gd name="connsiteX0" fmla="*/ 385696 w 1732885"/>
                <a:gd name="connsiteY0" fmla="*/ 543680 h 1445337"/>
                <a:gd name="connsiteX1" fmla="*/ 919850 w 1732885"/>
                <a:gd name="connsiteY1" fmla="*/ 607054 h 1445337"/>
                <a:gd name="connsiteX2" fmla="*/ 1399684 w 1732885"/>
                <a:gd name="connsiteY2" fmla="*/ 462199 h 1445337"/>
                <a:gd name="connsiteX3" fmla="*/ 1503562 w 1732885"/>
                <a:gd name="connsiteY3" fmla="*/ 955376 h 1445337"/>
                <a:gd name="connsiteX4" fmla="*/ 1732565 w 1732885"/>
                <a:gd name="connsiteY4" fmla="*/ 1282017 h 1445337"/>
                <a:gd name="connsiteX5" fmla="*/ 1669422 w 1732885"/>
                <a:gd name="connsiteY5" fmla="*/ 909139 h 1445337"/>
                <a:gd name="connsiteX6" fmla="*/ 1589807 w 1732885"/>
                <a:gd name="connsiteY6" fmla="*/ 625161 h 1445337"/>
                <a:gd name="connsiteX7" fmla="*/ 1653181 w 1732885"/>
                <a:gd name="connsiteY7" fmla="*/ 625161 h 1445337"/>
                <a:gd name="connsiteX8" fmla="*/ 1613360 w 1732885"/>
                <a:gd name="connsiteY8" fmla="*/ 476085 h 1445337"/>
                <a:gd name="connsiteX9" fmla="*/ 1535486 w 1732885"/>
                <a:gd name="connsiteY9" fmla="*/ 353557 h 1445337"/>
                <a:gd name="connsiteX10" fmla="*/ 1598860 w 1732885"/>
                <a:gd name="connsiteY10" fmla="*/ 326397 h 1445337"/>
                <a:gd name="connsiteX11" fmla="*/ 1427622 w 1732885"/>
                <a:gd name="connsiteY11" fmla="*/ 171285 h 1445337"/>
                <a:gd name="connsiteX12" fmla="*/ 1182401 w 1732885"/>
                <a:gd name="connsiteY12" fmla="*/ 118167 h 1445337"/>
                <a:gd name="connsiteX13" fmla="*/ 1236721 w 1732885"/>
                <a:gd name="connsiteY13" fmla="*/ 45739 h 1445337"/>
                <a:gd name="connsiteX14" fmla="*/ 946610 w 1732885"/>
                <a:gd name="connsiteY14" fmla="*/ 26029 h 1445337"/>
                <a:gd name="connsiteX15" fmla="*/ 702567 w 1732885"/>
                <a:gd name="connsiteY15" fmla="*/ 81953 h 1445337"/>
                <a:gd name="connsiteX16" fmla="*/ 744982 w 1732885"/>
                <a:gd name="connsiteY16" fmla="*/ 0 h 1445337"/>
                <a:gd name="connsiteX17" fmla="*/ 513222 w 1732885"/>
                <a:gd name="connsiteY17" fmla="*/ 90323 h 1445337"/>
                <a:gd name="connsiteX18" fmla="*/ 417972 w 1732885"/>
                <a:gd name="connsiteY18" fmla="*/ 171285 h 1445337"/>
                <a:gd name="connsiteX19" fmla="*/ 348539 w 1732885"/>
                <a:gd name="connsiteY19" fmla="*/ 287801 h 1445337"/>
                <a:gd name="connsiteX20" fmla="*/ 281840 w 1732885"/>
                <a:gd name="connsiteY20" fmla="*/ 234919 h 1445337"/>
                <a:gd name="connsiteX21" fmla="*/ 239379 w 1732885"/>
                <a:gd name="connsiteY21" fmla="*/ 418935 h 1445337"/>
                <a:gd name="connsiteX22" fmla="*/ 230372 w 1732885"/>
                <a:gd name="connsiteY22" fmla="*/ 605639 h 1445337"/>
                <a:gd name="connsiteX23" fmla="*/ 174613 w 1732885"/>
                <a:gd name="connsiteY23" fmla="*/ 573221 h 1445337"/>
                <a:gd name="connsiteX24" fmla="*/ 3490 w 1732885"/>
                <a:gd name="connsiteY24" fmla="*/ 966289 h 1445337"/>
                <a:gd name="connsiteX25" fmla="*/ 52127 w 1732885"/>
                <a:gd name="connsiteY25" fmla="*/ 1445337 h 1445337"/>
                <a:gd name="connsiteX26" fmla="*/ 200698 w 1732885"/>
                <a:gd name="connsiteY26" fmla="*/ 1102461 h 1445337"/>
                <a:gd name="connsiteX27" fmla="*/ 385696 w 1732885"/>
                <a:gd name="connsiteY27" fmla="*/ 543680 h 1445337"/>
                <a:gd name="connsiteX0" fmla="*/ 344767 w 1691956"/>
                <a:gd name="connsiteY0" fmla="*/ 543680 h 1445337"/>
                <a:gd name="connsiteX1" fmla="*/ 878921 w 1691956"/>
                <a:gd name="connsiteY1" fmla="*/ 607054 h 1445337"/>
                <a:gd name="connsiteX2" fmla="*/ 1358755 w 1691956"/>
                <a:gd name="connsiteY2" fmla="*/ 462199 h 1445337"/>
                <a:gd name="connsiteX3" fmla="*/ 1462633 w 1691956"/>
                <a:gd name="connsiteY3" fmla="*/ 955376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878921 w 1691956"/>
                <a:gd name="connsiteY1" fmla="*/ 607054 h 1445337"/>
                <a:gd name="connsiteX2" fmla="*/ 1358755 w 1691956"/>
                <a:gd name="connsiteY2" fmla="*/ 462199 h 1445337"/>
                <a:gd name="connsiteX3" fmla="*/ 1513608 w 1691956"/>
                <a:gd name="connsiteY3" fmla="*/ 94273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878921 w 1691956"/>
                <a:gd name="connsiteY1" fmla="*/ 607054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49543 w 1691956"/>
                <a:gd name="connsiteY3" fmla="*/ 13157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49543 w 1691956"/>
                <a:gd name="connsiteY3" fmla="*/ 13157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96049 w 1691956"/>
                <a:gd name="connsiteY26" fmla="*/ 1077172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49543 w 1691956"/>
                <a:gd name="connsiteY3" fmla="*/ 13157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21537 w 1691956"/>
                <a:gd name="connsiteY26" fmla="*/ 1115105 h 1445337"/>
                <a:gd name="connsiteX27" fmla="*/ 344767 w 1691956"/>
                <a:gd name="connsiteY27" fmla="*/ 543680 h 1445337"/>
                <a:gd name="connsiteX0" fmla="*/ 321906 w 1669095"/>
                <a:gd name="connsiteY0" fmla="*/ 543680 h 1502237"/>
                <a:gd name="connsiteX1" fmla="*/ 881548 w 1669095"/>
                <a:gd name="connsiteY1" fmla="*/ 328878 h 1502237"/>
                <a:gd name="connsiteX2" fmla="*/ 1335894 w 1669095"/>
                <a:gd name="connsiteY2" fmla="*/ 462199 h 1502237"/>
                <a:gd name="connsiteX3" fmla="*/ 1626682 w 1669095"/>
                <a:gd name="connsiteY3" fmla="*/ 1315741 h 1502237"/>
                <a:gd name="connsiteX4" fmla="*/ 1668775 w 1669095"/>
                <a:gd name="connsiteY4" fmla="*/ 1282017 h 1502237"/>
                <a:gd name="connsiteX5" fmla="*/ 1605632 w 1669095"/>
                <a:gd name="connsiteY5" fmla="*/ 909139 h 1502237"/>
                <a:gd name="connsiteX6" fmla="*/ 1526017 w 1669095"/>
                <a:gd name="connsiteY6" fmla="*/ 625161 h 1502237"/>
                <a:gd name="connsiteX7" fmla="*/ 1589391 w 1669095"/>
                <a:gd name="connsiteY7" fmla="*/ 625161 h 1502237"/>
                <a:gd name="connsiteX8" fmla="*/ 1549570 w 1669095"/>
                <a:gd name="connsiteY8" fmla="*/ 476085 h 1502237"/>
                <a:gd name="connsiteX9" fmla="*/ 1471696 w 1669095"/>
                <a:gd name="connsiteY9" fmla="*/ 353557 h 1502237"/>
                <a:gd name="connsiteX10" fmla="*/ 1535070 w 1669095"/>
                <a:gd name="connsiteY10" fmla="*/ 326397 h 1502237"/>
                <a:gd name="connsiteX11" fmla="*/ 1363832 w 1669095"/>
                <a:gd name="connsiteY11" fmla="*/ 171285 h 1502237"/>
                <a:gd name="connsiteX12" fmla="*/ 1118611 w 1669095"/>
                <a:gd name="connsiteY12" fmla="*/ 118167 h 1502237"/>
                <a:gd name="connsiteX13" fmla="*/ 1172931 w 1669095"/>
                <a:gd name="connsiteY13" fmla="*/ 45739 h 1502237"/>
                <a:gd name="connsiteX14" fmla="*/ 882820 w 1669095"/>
                <a:gd name="connsiteY14" fmla="*/ 26029 h 1502237"/>
                <a:gd name="connsiteX15" fmla="*/ 638777 w 1669095"/>
                <a:gd name="connsiteY15" fmla="*/ 81953 h 1502237"/>
                <a:gd name="connsiteX16" fmla="*/ 681192 w 1669095"/>
                <a:gd name="connsiteY16" fmla="*/ 0 h 1502237"/>
                <a:gd name="connsiteX17" fmla="*/ 449432 w 1669095"/>
                <a:gd name="connsiteY17" fmla="*/ 90323 h 1502237"/>
                <a:gd name="connsiteX18" fmla="*/ 354182 w 1669095"/>
                <a:gd name="connsiteY18" fmla="*/ 171285 h 1502237"/>
                <a:gd name="connsiteX19" fmla="*/ 284749 w 1669095"/>
                <a:gd name="connsiteY19" fmla="*/ 287801 h 1502237"/>
                <a:gd name="connsiteX20" fmla="*/ 218050 w 1669095"/>
                <a:gd name="connsiteY20" fmla="*/ 234919 h 1502237"/>
                <a:gd name="connsiteX21" fmla="*/ 175589 w 1669095"/>
                <a:gd name="connsiteY21" fmla="*/ 418935 h 1502237"/>
                <a:gd name="connsiteX22" fmla="*/ 166582 w 1669095"/>
                <a:gd name="connsiteY22" fmla="*/ 605639 h 1502237"/>
                <a:gd name="connsiteX23" fmla="*/ 110823 w 1669095"/>
                <a:gd name="connsiteY23" fmla="*/ 573221 h 1502237"/>
                <a:gd name="connsiteX24" fmla="*/ 24659 w 1669095"/>
                <a:gd name="connsiteY24" fmla="*/ 991578 h 1502237"/>
                <a:gd name="connsiteX25" fmla="*/ 13825 w 1669095"/>
                <a:gd name="connsiteY25" fmla="*/ 1502237 h 1502237"/>
                <a:gd name="connsiteX26" fmla="*/ 98676 w 1669095"/>
                <a:gd name="connsiteY26" fmla="*/ 1115105 h 1502237"/>
                <a:gd name="connsiteX27" fmla="*/ 321906 w 1669095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637291 w 1679704"/>
                <a:gd name="connsiteY3" fmla="*/ 1315741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637291 w 1679704"/>
                <a:gd name="connsiteY3" fmla="*/ 1315741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531092 w 1679704"/>
                <a:gd name="connsiteY3" fmla="*/ 1353674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531092 w 1679704"/>
                <a:gd name="connsiteY3" fmla="*/ 1353674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531092 w 1679704"/>
                <a:gd name="connsiteY3" fmla="*/ 1353674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705047"/>
                <a:gd name="connsiteY0" fmla="*/ 543680 h 1502237"/>
                <a:gd name="connsiteX1" fmla="*/ 892157 w 1705047"/>
                <a:gd name="connsiteY1" fmla="*/ 328878 h 1502237"/>
                <a:gd name="connsiteX2" fmla="*/ 1346503 w 1705047"/>
                <a:gd name="connsiteY2" fmla="*/ 462199 h 1502237"/>
                <a:gd name="connsiteX3" fmla="*/ 1633043 w 1705047"/>
                <a:gd name="connsiteY3" fmla="*/ 1341030 h 1502237"/>
                <a:gd name="connsiteX4" fmla="*/ 1679384 w 1705047"/>
                <a:gd name="connsiteY4" fmla="*/ 1282017 h 1502237"/>
                <a:gd name="connsiteX5" fmla="*/ 1616241 w 1705047"/>
                <a:gd name="connsiteY5" fmla="*/ 909139 h 1502237"/>
                <a:gd name="connsiteX6" fmla="*/ 1536626 w 1705047"/>
                <a:gd name="connsiteY6" fmla="*/ 625161 h 1502237"/>
                <a:gd name="connsiteX7" fmla="*/ 1600000 w 1705047"/>
                <a:gd name="connsiteY7" fmla="*/ 625161 h 1502237"/>
                <a:gd name="connsiteX8" fmla="*/ 1560179 w 1705047"/>
                <a:gd name="connsiteY8" fmla="*/ 476085 h 1502237"/>
                <a:gd name="connsiteX9" fmla="*/ 1482305 w 1705047"/>
                <a:gd name="connsiteY9" fmla="*/ 353557 h 1502237"/>
                <a:gd name="connsiteX10" fmla="*/ 1545679 w 1705047"/>
                <a:gd name="connsiteY10" fmla="*/ 326397 h 1502237"/>
                <a:gd name="connsiteX11" fmla="*/ 1374441 w 1705047"/>
                <a:gd name="connsiteY11" fmla="*/ 171285 h 1502237"/>
                <a:gd name="connsiteX12" fmla="*/ 1129220 w 1705047"/>
                <a:gd name="connsiteY12" fmla="*/ 118167 h 1502237"/>
                <a:gd name="connsiteX13" fmla="*/ 1183540 w 1705047"/>
                <a:gd name="connsiteY13" fmla="*/ 45739 h 1502237"/>
                <a:gd name="connsiteX14" fmla="*/ 893429 w 1705047"/>
                <a:gd name="connsiteY14" fmla="*/ 26029 h 1502237"/>
                <a:gd name="connsiteX15" fmla="*/ 649386 w 1705047"/>
                <a:gd name="connsiteY15" fmla="*/ 81953 h 1502237"/>
                <a:gd name="connsiteX16" fmla="*/ 691801 w 1705047"/>
                <a:gd name="connsiteY16" fmla="*/ 0 h 1502237"/>
                <a:gd name="connsiteX17" fmla="*/ 460041 w 1705047"/>
                <a:gd name="connsiteY17" fmla="*/ 90323 h 1502237"/>
                <a:gd name="connsiteX18" fmla="*/ 364791 w 1705047"/>
                <a:gd name="connsiteY18" fmla="*/ 171285 h 1502237"/>
                <a:gd name="connsiteX19" fmla="*/ 295358 w 1705047"/>
                <a:gd name="connsiteY19" fmla="*/ 287801 h 1502237"/>
                <a:gd name="connsiteX20" fmla="*/ 228659 w 1705047"/>
                <a:gd name="connsiteY20" fmla="*/ 234919 h 1502237"/>
                <a:gd name="connsiteX21" fmla="*/ 186198 w 1705047"/>
                <a:gd name="connsiteY21" fmla="*/ 418935 h 1502237"/>
                <a:gd name="connsiteX22" fmla="*/ 177191 w 1705047"/>
                <a:gd name="connsiteY22" fmla="*/ 605639 h 1502237"/>
                <a:gd name="connsiteX23" fmla="*/ 121432 w 1705047"/>
                <a:gd name="connsiteY23" fmla="*/ 573221 h 1502237"/>
                <a:gd name="connsiteX24" fmla="*/ 35268 w 1705047"/>
                <a:gd name="connsiteY24" fmla="*/ 991578 h 1502237"/>
                <a:gd name="connsiteX25" fmla="*/ 24434 w 1705047"/>
                <a:gd name="connsiteY25" fmla="*/ 1502237 h 1502237"/>
                <a:gd name="connsiteX26" fmla="*/ 109285 w 1705047"/>
                <a:gd name="connsiteY26" fmla="*/ 1115105 h 1502237"/>
                <a:gd name="connsiteX27" fmla="*/ 332515 w 1705047"/>
                <a:gd name="connsiteY27" fmla="*/ 543680 h 1502237"/>
                <a:gd name="connsiteX0" fmla="*/ 332515 w 1705047"/>
                <a:gd name="connsiteY0" fmla="*/ 543680 h 1502237"/>
                <a:gd name="connsiteX1" fmla="*/ 892157 w 1705047"/>
                <a:gd name="connsiteY1" fmla="*/ 328878 h 1502237"/>
                <a:gd name="connsiteX2" fmla="*/ 1346503 w 1705047"/>
                <a:gd name="connsiteY2" fmla="*/ 462199 h 1502237"/>
                <a:gd name="connsiteX3" fmla="*/ 1633043 w 1705047"/>
                <a:gd name="connsiteY3" fmla="*/ 1341030 h 1502237"/>
                <a:gd name="connsiteX4" fmla="*/ 1679384 w 1705047"/>
                <a:gd name="connsiteY4" fmla="*/ 1282017 h 1502237"/>
                <a:gd name="connsiteX5" fmla="*/ 1616241 w 1705047"/>
                <a:gd name="connsiteY5" fmla="*/ 909139 h 1502237"/>
                <a:gd name="connsiteX6" fmla="*/ 1536626 w 1705047"/>
                <a:gd name="connsiteY6" fmla="*/ 625161 h 1502237"/>
                <a:gd name="connsiteX7" fmla="*/ 1600000 w 1705047"/>
                <a:gd name="connsiteY7" fmla="*/ 625161 h 1502237"/>
                <a:gd name="connsiteX8" fmla="*/ 1560179 w 1705047"/>
                <a:gd name="connsiteY8" fmla="*/ 476085 h 1502237"/>
                <a:gd name="connsiteX9" fmla="*/ 1482305 w 1705047"/>
                <a:gd name="connsiteY9" fmla="*/ 353557 h 1502237"/>
                <a:gd name="connsiteX10" fmla="*/ 1545679 w 1705047"/>
                <a:gd name="connsiteY10" fmla="*/ 326397 h 1502237"/>
                <a:gd name="connsiteX11" fmla="*/ 1374441 w 1705047"/>
                <a:gd name="connsiteY11" fmla="*/ 171285 h 1502237"/>
                <a:gd name="connsiteX12" fmla="*/ 1129220 w 1705047"/>
                <a:gd name="connsiteY12" fmla="*/ 118167 h 1502237"/>
                <a:gd name="connsiteX13" fmla="*/ 1183540 w 1705047"/>
                <a:gd name="connsiteY13" fmla="*/ 45739 h 1502237"/>
                <a:gd name="connsiteX14" fmla="*/ 893429 w 1705047"/>
                <a:gd name="connsiteY14" fmla="*/ 26029 h 1502237"/>
                <a:gd name="connsiteX15" fmla="*/ 649386 w 1705047"/>
                <a:gd name="connsiteY15" fmla="*/ 81953 h 1502237"/>
                <a:gd name="connsiteX16" fmla="*/ 691801 w 1705047"/>
                <a:gd name="connsiteY16" fmla="*/ 0 h 1502237"/>
                <a:gd name="connsiteX17" fmla="*/ 460041 w 1705047"/>
                <a:gd name="connsiteY17" fmla="*/ 90323 h 1502237"/>
                <a:gd name="connsiteX18" fmla="*/ 364791 w 1705047"/>
                <a:gd name="connsiteY18" fmla="*/ 171285 h 1502237"/>
                <a:gd name="connsiteX19" fmla="*/ 295358 w 1705047"/>
                <a:gd name="connsiteY19" fmla="*/ 287801 h 1502237"/>
                <a:gd name="connsiteX20" fmla="*/ 228659 w 1705047"/>
                <a:gd name="connsiteY20" fmla="*/ 234919 h 1502237"/>
                <a:gd name="connsiteX21" fmla="*/ 186198 w 1705047"/>
                <a:gd name="connsiteY21" fmla="*/ 418935 h 1502237"/>
                <a:gd name="connsiteX22" fmla="*/ 177191 w 1705047"/>
                <a:gd name="connsiteY22" fmla="*/ 605639 h 1502237"/>
                <a:gd name="connsiteX23" fmla="*/ 121432 w 1705047"/>
                <a:gd name="connsiteY23" fmla="*/ 573221 h 1502237"/>
                <a:gd name="connsiteX24" fmla="*/ 35268 w 1705047"/>
                <a:gd name="connsiteY24" fmla="*/ 991578 h 1502237"/>
                <a:gd name="connsiteX25" fmla="*/ 24434 w 1705047"/>
                <a:gd name="connsiteY25" fmla="*/ 1502237 h 1502237"/>
                <a:gd name="connsiteX26" fmla="*/ 109285 w 1705047"/>
                <a:gd name="connsiteY26" fmla="*/ 1115105 h 1502237"/>
                <a:gd name="connsiteX27" fmla="*/ 332515 w 1705047"/>
                <a:gd name="connsiteY27" fmla="*/ 543680 h 1502237"/>
                <a:gd name="connsiteX0" fmla="*/ 332515 w 1711889"/>
                <a:gd name="connsiteY0" fmla="*/ 543680 h 1502237"/>
                <a:gd name="connsiteX1" fmla="*/ 892157 w 1711889"/>
                <a:gd name="connsiteY1" fmla="*/ 328878 h 1502237"/>
                <a:gd name="connsiteX2" fmla="*/ 1346503 w 1711889"/>
                <a:gd name="connsiteY2" fmla="*/ 462199 h 1502237"/>
                <a:gd name="connsiteX3" fmla="*/ 1633043 w 1711889"/>
                <a:gd name="connsiteY3" fmla="*/ 1341030 h 1502237"/>
                <a:gd name="connsiteX4" fmla="*/ 1700624 w 1711889"/>
                <a:gd name="connsiteY4" fmla="*/ 1282017 h 1502237"/>
                <a:gd name="connsiteX5" fmla="*/ 1616241 w 1711889"/>
                <a:gd name="connsiteY5" fmla="*/ 909139 h 1502237"/>
                <a:gd name="connsiteX6" fmla="*/ 1536626 w 1711889"/>
                <a:gd name="connsiteY6" fmla="*/ 625161 h 1502237"/>
                <a:gd name="connsiteX7" fmla="*/ 1600000 w 1711889"/>
                <a:gd name="connsiteY7" fmla="*/ 625161 h 1502237"/>
                <a:gd name="connsiteX8" fmla="*/ 1560179 w 1711889"/>
                <a:gd name="connsiteY8" fmla="*/ 476085 h 1502237"/>
                <a:gd name="connsiteX9" fmla="*/ 1482305 w 1711889"/>
                <a:gd name="connsiteY9" fmla="*/ 353557 h 1502237"/>
                <a:gd name="connsiteX10" fmla="*/ 1545679 w 1711889"/>
                <a:gd name="connsiteY10" fmla="*/ 326397 h 1502237"/>
                <a:gd name="connsiteX11" fmla="*/ 1374441 w 1711889"/>
                <a:gd name="connsiteY11" fmla="*/ 171285 h 1502237"/>
                <a:gd name="connsiteX12" fmla="*/ 1129220 w 1711889"/>
                <a:gd name="connsiteY12" fmla="*/ 118167 h 1502237"/>
                <a:gd name="connsiteX13" fmla="*/ 1183540 w 1711889"/>
                <a:gd name="connsiteY13" fmla="*/ 45739 h 1502237"/>
                <a:gd name="connsiteX14" fmla="*/ 893429 w 1711889"/>
                <a:gd name="connsiteY14" fmla="*/ 26029 h 1502237"/>
                <a:gd name="connsiteX15" fmla="*/ 649386 w 1711889"/>
                <a:gd name="connsiteY15" fmla="*/ 81953 h 1502237"/>
                <a:gd name="connsiteX16" fmla="*/ 691801 w 1711889"/>
                <a:gd name="connsiteY16" fmla="*/ 0 h 1502237"/>
                <a:gd name="connsiteX17" fmla="*/ 460041 w 1711889"/>
                <a:gd name="connsiteY17" fmla="*/ 90323 h 1502237"/>
                <a:gd name="connsiteX18" fmla="*/ 364791 w 1711889"/>
                <a:gd name="connsiteY18" fmla="*/ 171285 h 1502237"/>
                <a:gd name="connsiteX19" fmla="*/ 295358 w 1711889"/>
                <a:gd name="connsiteY19" fmla="*/ 287801 h 1502237"/>
                <a:gd name="connsiteX20" fmla="*/ 228659 w 1711889"/>
                <a:gd name="connsiteY20" fmla="*/ 234919 h 1502237"/>
                <a:gd name="connsiteX21" fmla="*/ 186198 w 1711889"/>
                <a:gd name="connsiteY21" fmla="*/ 418935 h 1502237"/>
                <a:gd name="connsiteX22" fmla="*/ 177191 w 1711889"/>
                <a:gd name="connsiteY22" fmla="*/ 605639 h 1502237"/>
                <a:gd name="connsiteX23" fmla="*/ 121432 w 1711889"/>
                <a:gd name="connsiteY23" fmla="*/ 573221 h 1502237"/>
                <a:gd name="connsiteX24" fmla="*/ 35268 w 1711889"/>
                <a:gd name="connsiteY24" fmla="*/ 991578 h 1502237"/>
                <a:gd name="connsiteX25" fmla="*/ 24434 w 1711889"/>
                <a:gd name="connsiteY25" fmla="*/ 1502237 h 1502237"/>
                <a:gd name="connsiteX26" fmla="*/ 109285 w 1711889"/>
                <a:gd name="connsiteY26" fmla="*/ 1115105 h 1502237"/>
                <a:gd name="connsiteX27" fmla="*/ 332515 w 1711889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893429 w 1719763"/>
                <a:gd name="connsiteY14" fmla="*/ 26029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27413 w 1719763"/>
                <a:gd name="connsiteY14" fmla="*/ 131569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40157 w 1719763"/>
                <a:gd name="connsiteY14" fmla="*/ 52415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82804 w 1719763"/>
                <a:gd name="connsiteY18" fmla="*/ 213241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87061 w 1719763"/>
                <a:gd name="connsiteY17" fmla="*/ 118294 h 1502237"/>
                <a:gd name="connsiteX18" fmla="*/ 382804 w 1719763"/>
                <a:gd name="connsiteY18" fmla="*/ 213241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87061 w 1719763"/>
                <a:gd name="connsiteY17" fmla="*/ 118294 h 1502237"/>
                <a:gd name="connsiteX18" fmla="*/ 382804 w 1719763"/>
                <a:gd name="connsiteY18" fmla="*/ 213241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28659 w 1719763"/>
                <a:gd name="connsiteY20" fmla="*/ 199956 h 1467274"/>
                <a:gd name="connsiteX21" fmla="*/ 186198 w 1719763"/>
                <a:gd name="connsiteY21" fmla="*/ 383972 h 1467274"/>
                <a:gd name="connsiteX22" fmla="*/ 177191 w 1719763"/>
                <a:gd name="connsiteY22" fmla="*/ 570676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70676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56691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56691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56691 h 1467274"/>
                <a:gd name="connsiteX23" fmla="*/ 130438 w 1719763"/>
                <a:gd name="connsiteY23" fmla="*/ 587205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19763" h="1467274">
                  <a:moveTo>
                    <a:pt x="332515" y="508717"/>
                  </a:moveTo>
                  <a:cubicBezTo>
                    <a:pt x="472418" y="406810"/>
                    <a:pt x="580552" y="235024"/>
                    <a:pt x="892157" y="293915"/>
                  </a:cubicBezTo>
                  <a:cubicBezTo>
                    <a:pt x="1068771" y="259916"/>
                    <a:pt x="1134876" y="373057"/>
                    <a:pt x="1346503" y="427236"/>
                  </a:cubicBezTo>
                  <a:cubicBezTo>
                    <a:pt x="1414467" y="536860"/>
                    <a:pt x="1575886" y="1105134"/>
                    <a:pt x="1633043" y="1306067"/>
                  </a:cubicBezTo>
                  <a:cubicBezTo>
                    <a:pt x="1788437" y="1341708"/>
                    <a:pt x="1684192" y="1189244"/>
                    <a:pt x="1700624" y="1247054"/>
                  </a:cubicBezTo>
                  <a:cubicBezTo>
                    <a:pt x="1706416" y="1154892"/>
                    <a:pt x="1610449" y="966338"/>
                    <a:pt x="1616241" y="874176"/>
                  </a:cubicBezTo>
                  <a:cubicBezTo>
                    <a:pt x="1631409" y="809568"/>
                    <a:pt x="1552414" y="661950"/>
                    <a:pt x="1536626" y="590198"/>
                  </a:cubicBezTo>
                  <a:lnTo>
                    <a:pt x="1600000" y="590198"/>
                  </a:lnTo>
                  <a:cubicBezTo>
                    <a:pt x="1579583" y="542094"/>
                    <a:pt x="1580596" y="489226"/>
                    <a:pt x="1560179" y="441122"/>
                  </a:cubicBezTo>
                  <a:cubicBezTo>
                    <a:pt x="1541365" y="393135"/>
                    <a:pt x="1481243" y="408385"/>
                    <a:pt x="1455285" y="367542"/>
                  </a:cubicBezTo>
                  <a:lnTo>
                    <a:pt x="1514157" y="354367"/>
                  </a:lnTo>
                  <a:cubicBezTo>
                    <a:pt x="1464222" y="286788"/>
                    <a:pt x="1406057" y="200765"/>
                    <a:pt x="1320403" y="171286"/>
                  </a:cubicBezTo>
                  <a:cubicBezTo>
                    <a:pt x="1241044" y="129768"/>
                    <a:pt x="1222866" y="72335"/>
                    <a:pt x="1129220" y="83204"/>
                  </a:cubicBezTo>
                  <a:cubicBezTo>
                    <a:pt x="1147327" y="59061"/>
                    <a:pt x="1210249" y="71650"/>
                    <a:pt x="1174533" y="59724"/>
                  </a:cubicBezTo>
                  <a:cubicBezTo>
                    <a:pt x="1138817" y="47798"/>
                    <a:pt x="1009247" y="-832"/>
                    <a:pt x="914925" y="11648"/>
                  </a:cubicBezTo>
                  <a:cubicBezTo>
                    <a:pt x="821671" y="13620"/>
                    <a:pt x="730734" y="28349"/>
                    <a:pt x="649386" y="46990"/>
                  </a:cubicBezTo>
                  <a:lnTo>
                    <a:pt x="714317" y="0"/>
                  </a:lnTo>
                  <a:cubicBezTo>
                    <a:pt x="634683" y="24551"/>
                    <a:pt x="563276" y="60708"/>
                    <a:pt x="487061" y="83331"/>
                  </a:cubicBezTo>
                  <a:cubicBezTo>
                    <a:pt x="453723" y="115874"/>
                    <a:pt x="408998" y="143353"/>
                    <a:pt x="382804" y="178278"/>
                  </a:cubicBezTo>
                  <a:cubicBezTo>
                    <a:pt x="347754" y="212355"/>
                    <a:pt x="306595" y="204474"/>
                    <a:pt x="295358" y="252838"/>
                  </a:cubicBezTo>
                  <a:lnTo>
                    <a:pt x="260182" y="220934"/>
                  </a:lnTo>
                  <a:cubicBezTo>
                    <a:pt x="246822" y="283067"/>
                    <a:pt x="190033" y="321839"/>
                    <a:pt x="186198" y="383972"/>
                  </a:cubicBezTo>
                  <a:cubicBezTo>
                    <a:pt x="168909" y="446207"/>
                    <a:pt x="165906" y="484931"/>
                    <a:pt x="177191" y="556691"/>
                  </a:cubicBezTo>
                  <a:lnTo>
                    <a:pt x="130438" y="587205"/>
                  </a:lnTo>
                  <a:cubicBezTo>
                    <a:pt x="134564" y="675476"/>
                    <a:pt x="74618" y="821475"/>
                    <a:pt x="35268" y="956615"/>
                  </a:cubicBezTo>
                  <a:cubicBezTo>
                    <a:pt x="61329" y="1053075"/>
                    <a:pt x="-46165" y="1370814"/>
                    <a:pt x="24434" y="1467274"/>
                  </a:cubicBezTo>
                  <a:cubicBezTo>
                    <a:pt x="60955" y="1434707"/>
                    <a:pt x="122771" y="1134140"/>
                    <a:pt x="109285" y="1080142"/>
                  </a:cubicBezTo>
                  <a:cubicBezTo>
                    <a:pt x="101034" y="964169"/>
                    <a:pt x="214560" y="638978"/>
                    <a:pt x="332515" y="508717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Freeform: Shape 103"/>
            <p:cNvSpPr/>
            <p:nvPr/>
          </p:nvSpPr>
          <p:spPr>
            <a:xfrm>
              <a:off x="3081831" y="1541932"/>
              <a:ext cx="559156" cy="376636"/>
            </a:xfrm>
            <a:custGeom>
              <a:avLst/>
              <a:gdLst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181070 w 1466662"/>
                <a:gd name="connsiteY13" fmla="*/ 280658 h 1167897"/>
                <a:gd name="connsiteX14" fmla="*/ 135802 w 1466662"/>
                <a:gd name="connsiteY14" fmla="*/ 244444 h 1167897"/>
                <a:gd name="connsiteX15" fmla="*/ 72428 w 1466662"/>
                <a:gd name="connsiteY15" fmla="*/ 624689 h 1167897"/>
                <a:gd name="connsiteX16" fmla="*/ 0 w 1466662"/>
                <a:gd name="connsiteY16" fmla="*/ 561315 h 1167897"/>
                <a:gd name="connsiteX17" fmla="*/ 135802 w 1466662"/>
                <a:gd name="connsiteY17" fmla="*/ 1167897 h 1167897"/>
                <a:gd name="connsiteX18" fmla="*/ 181070 w 1466662"/>
                <a:gd name="connsiteY18" fmla="*/ 1032095 h 1167897"/>
                <a:gd name="connsiteX19" fmla="*/ 199177 w 1466662"/>
                <a:gd name="connsiteY19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336228 w 1466662"/>
                <a:gd name="connsiteY13" fmla="*/ 80798 h 1167897"/>
                <a:gd name="connsiteX14" fmla="*/ 181070 w 1466662"/>
                <a:gd name="connsiteY14" fmla="*/ 280658 h 1167897"/>
                <a:gd name="connsiteX15" fmla="*/ 135802 w 1466662"/>
                <a:gd name="connsiteY15" fmla="*/ 244444 h 1167897"/>
                <a:gd name="connsiteX16" fmla="*/ 72428 w 1466662"/>
                <a:gd name="connsiteY16" fmla="*/ 624689 h 1167897"/>
                <a:gd name="connsiteX17" fmla="*/ 0 w 1466662"/>
                <a:gd name="connsiteY17" fmla="*/ 561315 h 1167897"/>
                <a:gd name="connsiteX18" fmla="*/ 135802 w 1466662"/>
                <a:gd name="connsiteY18" fmla="*/ 1167897 h 1167897"/>
                <a:gd name="connsiteX19" fmla="*/ 181070 w 1466662"/>
                <a:gd name="connsiteY19" fmla="*/ 1032095 h 1167897"/>
                <a:gd name="connsiteX20" fmla="*/ 199177 w 1466662"/>
                <a:gd name="connsiteY20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760091 w 1466662"/>
                <a:gd name="connsiteY11" fmla="*/ 16504 h 1167897"/>
                <a:gd name="connsiteX12" fmla="*/ 516048 w 1466662"/>
                <a:gd name="connsiteY12" fmla="*/ 72428 h 1167897"/>
                <a:gd name="connsiteX13" fmla="*/ 570369 w 1466662"/>
                <a:gd name="connsiteY13" fmla="*/ 0 h 1167897"/>
                <a:gd name="connsiteX14" fmla="*/ 336228 w 1466662"/>
                <a:gd name="connsiteY14" fmla="*/ 80798 h 1167897"/>
                <a:gd name="connsiteX15" fmla="*/ 181070 w 1466662"/>
                <a:gd name="connsiteY15" fmla="*/ 280658 h 1167897"/>
                <a:gd name="connsiteX16" fmla="*/ 135802 w 1466662"/>
                <a:gd name="connsiteY16" fmla="*/ 244444 h 1167897"/>
                <a:gd name="connsiteX17" fmla="*/ 72428 w 1466662"/>
                <a:gd name="connsiteY17" fmla="*/ 624689 h 1167897"/>
                <a:gd name="connsiteX18" fmla="*/ 0 w 1466662"/>
                <a:gd name="connsiteY18" fmla="*/ 561315 h 1167897"/>
                <a:gd name="connsiteX19" fmla="*/ 135802 w 1466662"/>
                <a:gd name="connsiteY19" fmla="*/ 1167897 h 1167897"/>
                <a:gd name="connsiteX20" fmla="*/ 181070 w 1466662"/>
                <a:gd name="connsiteY20" fmla="*/ 1032095 h 1167897"/>
                <a:gd name="connsiteX21" fmla="*/ 199177 w 1466662"/>
                <a:gd name="connsiteY21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1241103 w 1466662"/>
                <a:gd name="connsiteY9" fmla="*/ 161760 h 1167897"/>
                <a:gd name="connsiteX10" fmla="*/ 995882 w 1466662"/>
                <a:gd name="connsiteY10" fmla="*/ 108642 h 1167897"/>
                <a:gd name="connsiteX11" fmla="*/ 1050202 w 1466662"/>
                <a:gd name="connsiteY11" fmla="*/ 36214 h 1167897"/>
                <a:gd name="connsiteX12" fmla="*/ 760091 w 1466662"/>
                <a:gd name="connsiteY12" fmla="*/ 16504 h 1167897"/>
                <a:gd name="connsiteX13" fmla="*/ 516048 w 1466662"/>
                <a:gd name="connsiteY13" fmla="*/ 72428 h 1167897"/>
                <a:gd name="connsiteX14" fmla="*/ 570369 w 1466662"/>
                <a:gd name="connsiteY14" fmla="*/ 0 h 1167897"/>
                <a:gd name="connsiteX15" fmla="*/ 336228 w 1466662"/>
                <a:gd name="connsiteY15" fmla="*/ 80798 h 1167897"/>
                <a:gd name="connsiteX16" fmla="*/ 181070 w 1466662"/>
                <a:gd name="connsiteY16" fmla="*/ 280658 h 1167897"/>
                <a:gd name="connsiteX17" fmla="*/ 135802 w 1466662"/>
                <a:gd name="connsiteY17" fmla="*/ 244444 h 1167897"/>
                <a:gd name="connsiteX18" fmla="*/ 72428 w 1466662"/>
                <a:gd name="connsiteY18" fmla="*/ 624689 h 1167897"/>
                <a:gd name="connsiteX19" fmla="*/ 0 w 1466662"/>
                <a:gd name="connsiteY19" fmla="*/ 561315 h 1167897"/>
                <a:gd name="connsiteX20" fmla="*/ 135802 w 1466662"/>
                <a:gd name="connsiteY20" fmla="*/ 1167897 h 1167897"/>
                <a:gd name="connsiteX21" fmla="*/ 181070 w 1466662"/>
                <a:gd name="connsiteY21" fmla="*/ 1032095 h 1167897"/>
                <a:gd name="connsiteX22" fmla="*/ 199177 w 1466662"/>
                <a:gd name="connsiteY22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426841 w 1466662"/>
                <a:gd name="connsiteY7" fmla="*/ 466560 h 1167897"/>
                <a:gd name="connsiteX8" fmla="*/ 1348967 w 1466662"/>
                <a:gd name="connsiteY8" fmla="*/ 344032 h 1167897"/>
                <a:gd name="connsiteX9" fmla="*/ 1412341 w 1466662"/>
                <a:gd name="connsiteY9" fmla="*/ 316872 h 1167897"/>
                <a:gd name="connsiteX10" fmla="*/ 1241103 w 1466662"/>
                <a:gd name="connsiteY10" fmla="*/ 161760 h 1167897"/>
                <a:gd name="connsiteX11" fmla="*/ 995882 w 1466662"/>
                <a:gd name="connsiteY11" fmla="*/ 108642 h 1167897"/>
                <a:gd name="connsiteX12" fmla="*/ 1050202 w 1466662"/>
                <a:gd name="connsiteY12" fmla="*/ 36214 h 1167897"/>
                <a:gd name="connsiteX13" fmla="*/ 760091 w 1466662"/>
                <a:gd name="connsiteY13" fmla="*/ 16504 h 1167897"/>
                <a:gd name="connsiteX14" fmla="*/ 516048 w 1466662"/>
                <a:gd name="connsiteY14" fmla="*/ 72428 h 1167897"/>
                <a:gd name="connsiteX15" fmla="*/ 570369 w 1466662"/>
                <a:gd name="connsiteY15" fmla="*/ 0 h 1167897"/>
                <a:gd name="connsiteX16" fmla="*/ 336228 w 1466662"/>
                <a:gd name="connsiteY16" fmla="*/ 80798 h 1167897"/>
                <a:gd name="connsiteX17" fmla="*/ 181070 w 1466662"/>
                <a:gd name="connsiteY17" fmla="*/ 280658 h 1167897"/>
                <a:gd name="connsiteX18" fmla="*/ 135802 w 1466662"/>
                <a:gd name="connsiteY18" fmla="*/ 244444 h 1167897"/>
                <a:gd name="connsiteX19" fmla="*/ 72428 w 1466662"/>
                <a:gd name="connsiteY19" fmla="*/ 624689 h 1167897"/>
                <a:gd name="connsiteX20" fmla="*/ 0 w 1466662"/>
                <a:gd name="connsiteY20" fmla="*/ 561315 h 1167897"/>
                <a:gd name="connsiteX21" fmla="*/ 135802 w 1466662"/>
                <a:gd name="connsiteY21" fmla="*/ 1167897 h 1167897"/>
                <a:gd name="connsiteX22" fmla="*/ 181070 w 1466662"/>
                <a:gd name="connsiteY22" fmla="*/ 1032095 h 1167897"/>
                <a:gd name="connsiteX23" fmla="*/ 199177 w 1466662"/>
                <a:gd name="connsiteY23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181070 w 1466662"/>
                <a:gd name="connsiteY18" fmla="*/ 280658 h 1167897"/>
                <a:gd name="connsiteX19" fmla="*/ 135802 w 1466662"/>
                <a:gd name="connsiteY19" fmla="*/ 244444 h 1167897"/>
                <a:gd name="connsiteX20" fmla="*/ 72428 w 1466662"/>
                <a:gd name="connsiteY20" fmla="*/ 624689 h 1167897"/>
                <a:gd name="connsiteX21" fmla="*/ 0 w 1466662"/>
                <a:gd name="connsiteY21" fmla="*/ 561315 h 1167897"/>
                <a:gd name="connsiteX22" fmla="*/ 135802 w 1466662"/>
                <a:gd name="connsiteY22" fmla="*/ 1167897 h 1167897"/>
                <a:gd name="connsiteX23" fmla="*/ 181070 w 1466662"/>
                <a:gd name="connsiteY23" fmla="*/ 1032095 h 1167897"/>
                <a:gd name="connsiteX24" fmla="*/ 199177 w 1466662"/>
                <a:gd name="connsiteY24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135802 w 1466662"/>
                <a:gd name="connsiteY20" fmla="*/ 24444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52860 w 1466662"/>
                <a:gd name="connsiteY21" fmla="*/ 409410 h 1167897"/>
                <a:gd name="connsiteX22" fmla="*/ 72428 w 1466662"/>
                <a:gd name="connsiteY22" fmla="*/ 624689 h 1167897"/>
                <a:gd name="connsiteX23" fmla="*/ 0 w 1466662"/>
                <a:gd name="connsiteY23" fmla="*/ 561315 h 1167897"/>
                <a:gd name="connsiteX24" fmla="*/ 135802 w 1466662"/>
                <a:gd name="connsiteY24" fmla="*/ 1167897 h 1167897"/>
                <a:gd name="connsiteX25" fmla="*/ 181070 w 1466662"/>
                <a:gd name="connsiteY25" fmla="*/ 1032095 h 1167897"/>
                <a:gd name="connsiteX26" fmla="*/ 199177 w 1466662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84334 w 1478568"/>
                <a:gd name="connsiteY22" fmla="*/ 624689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24284 w 1478568"/>
                <a:gd name="connsiteY24" fmla="*/ 880898 h 1167897"/>
                <a:gd name="connsiteX25" fmla="*/ 147708 w 1478568"/>
                <a:gd name="connsiteY25" fmla="*/ 1167897 h 1167897"/>
                <a:gd name="connsiteX26" fmla="*/ 192976 w 1478568"/>
                <a:gd name="connsiteY26" fmla="*/ 1032095 h 1167897"/>
                <a:gd name="connsiteX27" fmla="*/ 211083 w 1478568"/>
                <a:gd name="connsiteY27" fmla="*/ 534155 h 1167897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8107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315793 w 1583278"/>
                <a:gd name="connsiteY0" fmla="*/ 543680 h 1380181"/>
                <a:gd name="connsiteX1" fmla="*/ 849947 w 1583278"/>
                <a:gd name="connsiteY1" fmla="*/ 607054 h 1380181"/>
                <a:gd name="connsiteX2" fmla="*/ 1329781 w 1583278"/>
                <a:gd name="connsiteY2" fmla="*/ 462199 h 1380181"/>
                <a:gd name="connsiteX3" fmla="*/ 1433659 w 1583278"/>
                <a:gd name="connsiteY3" fmla="*/ 955376 h 1380181"/>
                <a:gd name="connsiteX4" fmla="*/ 1492743 w 1583278"/>
                <a:gd name="connsiteY4" fmla="*/ 1104995 h 1380181"/>
                <a:gd name="connsiteX5" fmla="*/ 1531551 w 1583278"/>
                <a:gd name="connsiteY5" fmla="*/ 833273 h 1380181"/>
                <a:gd name="connsiteX6" fmla="*/ 1519904 w 1583278"/>
                <a:gd name="connsiteY6" fmla="*/ 625161 h 1380181"/>
                <a:gd name="connsiteX7" fmla="*/ 1583278 w 1583278"/>
                <a:gd name="connsiteY7" fmla="*/ 625161 h 1380181"/>
                <a:gd name="connsiteX8" fmla="*/ 1543457 w 1583278"/>
                <a:gd name="connsiteY8" fmla="*/ 476085 h 1380181"/>
                <a:gd name="connsiteX9" fmla="*/ 1465583 w 1583278"/>
                <a:gd name="connsiteY9" fmla="*/ 353557 h 1380181"/>
                <a:gd name="connsiteX10" fmla="*/ 1528957 w 1583278"/>
                <a:gd name="connsiteY10" fmla="*/ 326397 h 1380181"/>
                <a:gd name="connsiteX11" fmla="*/ 1357719 w 1583278"/>
                <a:gd name="connsiteY11" fmla="*/ 171285 h 1380181"/>
                <a:gd name="connsiteX12" fmla="*/ 1112498 w 1583278"/>
                <a:gd name="connsiteY12" fmla="*/ 118167 h 1380181"/>
                <a:gd name="connsiteX13" fmla="*/ 1166818 w 1583278"/>
                <a:gd name="connsiteY13" fmla="*/ 45739 h 1380181"/>
                <a:gd name="connsiteX14" fmla="*/ 876707 w 1583278"/>
                <a:gd name="connsiteY14" fmla="*/ 26029 h 1380181"/>
                <a:gd name="connsiteX15" fmla="*/ 632664 w 1583278"/>
                <a:gd name="connsiteY15" fmla="*/ 81953 h 1380181"/>
                <a:gd name="connsiteX16" fmla="*/ 675079 w 1583278"/>
                <a:gd name="connsiteY16" fmla="*/ 0 h 1380181"/>
                <a:gd name="connsiteX17" fmla="*/ 443319 w 1583278"/>
                <a:gd name="connsiteY17" fmla="*/ 90323 h 1380181"/>
                <a:gd name="connsiteX18" fmla="*/ 348069 w 1583278"/>
                <a:gd name="connsiteY18" fmla="*/ 171285 h 1380181"/>
                <a:gd name="connsiteX19" fmla="*/ 278636 w 1583278"/>
                <a:gd name="connsiteY19" fmla="*/ 287801 h 1380181"/>
                <a:gd name="connsiteX20" fmla="*/ 211937 w 1583278"/>
                <a:gd name="connsiteY20" fmla="*/ 234919 h 1380181"/>
                <a:gd name="connsiteX21" fmla="*/ 169476 w 1583278"/>
                <a:gd name="connsiteY21" fmla="*/ 418935 h 1380181"/>
                <a:gd name="connsiteX22" fmla="*/ 160469 w 1583278"/>
                <a:gd name="connsiteY22" fmla="*/ 605639 h 1380181"/>
                <a:gd name="connsiteX23" fmla="*/ 104710 w 1583278"/>
                <a:gd name="connsiteY23" fmla="*/ 573221 h 1380181"/>
                <a:gd name="connsiteX24" fmla="*/ 128994 w 1583278"/>
                <a:gd name="connsiteY24" fmla="*/ 890423 h 1380181"/>
                <a:gd name="connsiteX25" fmla="*/ 6855 w 1583278"/>
                <a:gd name="connsiteY25" fmla="*/ 1380181 h 1380181"/>
                <a:gd name="connsiteX26" fmla="*/ 266730 w 1583278"/>
                <a:gd name="connsiteY26" fmla="*/ 1039239 h 1380181"/>
                <a:gd name="connsiteX27" fmla="*/ 315793 w 1583278"/>
                <a:gd name="connsiteY27" fmla="*/ 543680 h 1380181"/>
                <a:gd name="connsiteX0" fmla="*/ 315793 w 1583278"/>
                <a:gd name="connsiteY0" fmla="*/ 543680 h 1380181"/>
                <a:gd name="connsiteX1" fmla="*/ 849947 w 1583278"/>
                <a:gd name="connsiteY1" fmla="*/ 607054 h 1380181"/>
                <a:gd name="connsiteX2" fmla="*/ 1329781 w 1583278"/>
                <a:gd name="connsiteY2" fmla="*/ 462199 h 1380181"/>
                <a:gd name="connsiteX3" fmla="*/ 1433659 w 1583278"/>
                <a:gd name="connsiteY3" fmla="*/ 955376 h 1380181"/>
                <a:gd name="connsiteX4" fmla="*/ 1492743 w 1583278"/>
                <a:gd name="connsiteY4" fmla="*/ 1104995 h 1380181"/>
                <a:gd name="connsiteX5" fmla="*/ 1531551 w 1583278"/>
                <a:gd name="connsiteY5" fmla="*/ 833273 h 1380181"/>
                <a:gd name="connsiteX6" fmla="*/ 1519904 w 1583278"/>
                <a:gd name="connsiteY6" fmla="*/ 625161 h 1380181"/>
                <a:gd name="connsiteX7" fmla="*/ 1583278 w 1583278"/>
                <a:gd name="connsiteY7" fmla="*/ 625161 h 1380181"/>
                <a:gd name="connsiteX8" fmla="*/ 1543457 w 1583278"/>
                <a:gd name="connsiteY8" fmla="*/ 476085 h 1380181"/>
                <a:gd name="connsiteX9" fmla="*/ 1465583 w 1583278"/>
                <a:gd name="connsiteY9" fmla="*/ 353557 h 1380181"/>
                <a:gd name="connsiteX10" fmla="*/ 1528957 w 1583278"/>
                <a:gd name="connsiteY10" fmla="*/ 326397 h 1380181"/>
                <a:gd name="connsiteX11" fmla="*/ 1357719 w 1583278"/>
                <a:gd name="connsiteY11" fmla="*/ 171285 h 1380181"/>
                <a:gd name="connsiteX12" fmla="*/ 1112498 w 1583278"/>
                <a:gd name="connsiteY12" fmla="*/ 118167 h 1380181"/>
                <a:gd name="connsiteX13" fmla="*/ 1166818 w 1583278"/>
                <a:gd name="connsiteY13" fmla="*/ 45739 h 1380181"/>
                <a:gd name="connsiteX14" fmla="*/ 876707 w 1583278"/>
                <a:gd name="connsiteY14" fmla="*/ 26029 h 1380181"/>
                <a:gd name="connsiteX15" fmla="*/ 632664 w 1583278"/>
                <a:gd name="connsiteY15" fmla="*/ 81953 h 1380181"/>
                <a:gd name="connsiteX16" fmla="*/ 675079 w 1583278"/>
                <a:gd name="connsiteY16" fmla="*/ 0 h 1380181"/>
                <a:gd name="connsiteX17" fmla="*/ 443319 w 1583278"/>
                <a:gd name="connsiteY17" fmla="*/ 90323 h 1380181"/>
                <a:gd name="connsiteX18" fmla="*/ 348069 w 1583278"/>
                <a:gd name="connsiteY18" fmla="*/ 171285 h 1380181"/>
                <a:gd name="connsiteX19" fmla="*/ 278636 w 1583278"/>
                <a:gd name="connsiteY19" fmla="*/ 287801 h 1380181"/>
                <a:gd name="connsiteX20" fmla="*/ 211937 w 1583278"/>
                <a:gd name="connsiteY20" fmla="*/ 234919 h 1380181"/>
                <a:gd name="connsiteX21" fmla="*/ 169476 w 1583278"/>
                <a:gd name="connsiteY21" fmla="*/ 418935 h 1380181"/>
                <a:gd name="connsiteX22" fmla="*/ 160469 w 1583278"/>
                <a:gd name="connsiteY22" fmla="*/ 605639 h 1380181"/>
                <a:gd name="connsiteX23" fmla="*/ 104710 w 1583278"/>
                <a:gd name="connsiteY23" fmla="*/ 573221 h 1380181"/>
                <a:gd name="connsiteX24" fmla="*/ 128994 w 1583278"/>
                <a:gd name="connsiteY24" fmla="*/ 890423 h 1380181"/>
                <a:gd name="connsiteX25" fmla="*/ 6855 w 1583278"/>
                <a:gd name="connsiteY25" fmla="*/ 1380181 h 1380181"/>
                <a:gd name="connsiteX26" fmla="*/ 195452 w 1583278"/>
                <a:gd name="connsiteY26" fmla="*/ 1345697 h 1380181"/>
                <a:gd name="connsiteX27" fmla="*/ 315793 w 1583278"/>
                <a:gd name="connsiteY27" fmla="*/ 543680 h 1380181"/>
                <a:gd name="connsiteX0" fmla="*/ 315793 w 1583278"/>
                <a:gd name="connsiteY0" fmla="*/ 543680 h 1380181"/>
                <a:gd name="connsiteX1" fmla="*/ 849947 w 1583278"/>
                <a:gd name="connsiteY1" fmla="*/ 607054 h 1380181"/>
                <a:gd name="connsiteX2" fmla="*/ 1329781 w 1583278"/>
                <a:gd name="connsiteY2" fmla="*/ 462199 h 1380181"/>
                <a:gd name="connsiteX3" fmla="*/ 1433659 w 1583278"/>
                <a:gd name="connsiteY3" fmla="*/ 955376 h 1380181"/>
                <a:gd name="connsiteX4" fmla="*/ 1492743 w 1583278"/>
                <a:gd name="connsiteY4" fmla="*/ 1104995 h 1380181"/>
                <a:gd name="connsiteX5" fmla="*/ 1531551 w 1583278"/>
                <a:gd name="connsiteY5" fmla="*/ 833273 h 1380181"/>
                <a:gd name="connsiteX6" fmla="*/ 1519904 w 1583278"/>
                <a:gd name="connsiteY6" fmla="*/ 625161 h 1380181"/>
                <a:gd name="connsiteX7" fmla="*/ 1583278 w 1583278"/>
                <a:gd name="connsiteY7" fmla="*/ 625161 h 1380181"/>
                <a:gd name="connsiteX8" fmla="*/ 1543457 w 1583278"/>
                <a:gd name="connsiteY8" fmla="*/ 476085 h 1380181"/>
                <a:gd name="connsiteX9" fmla="*/ 1465583 w 1583278"/>
                <a:gd name="connsiteY9" fmla="*/ 353557 h 1380181"/>
                <a:gd name="connsiteX10" fmla="*/ 1528957 w 1583278"/>
                <a:gd name="connsiteY10" fmla="*/ 326397 h 1380181"/>
                <a:gd name="connsiteX11" fmla="*/ 1357719 w 1583278"/>
                <a:gd name="connsiteY11" fmla="*/ 171285 h 1380181"/>
                <a:gd name="connsiteX12" fmla="*/ 1112498 w 1583278"/>
                <a:gd name="connsiteY12" fmla="*/ 118167 h 1380181"/>
                <a:gd name="connsiteX13" fmla="*/ 1166818 w 1583278"/>
                <a:gd name="connsiteY13" fmla="*/ 45739 h 1380181"/>
                <a:gd name="connsiteX14" fmla="*/ 876707 w 1583278"/>
                <a:gd name="connsiteY14" fmla="*/ 26029 h 1380181"/>
                <a:gd name="connsiteX15" fmla="*/ 632664 w 1583278"/>
                <a:gd name="connsiteY15" fmla="*/ 81953 h 1380181"/>
                <a:gd name="connsiteX16" fmla="*/ 675079 w 1583278"/>
                <a:gd name="connsiteY16" fmla="*/ 0 h 1380181"/>
                <a:gd name="connsiteX17" fmla="*/ 443319 w 1583278"/>
                <a:gd name="connsiteY17" fmla="*/ 90323 h 1380181"/>
                <a:gd name="connsiteX18" fmla="*/ 348069 w 1583278"/>
                <a:gd name="connsiteY18" fmla="*/ 171285 h 1380181"/>
                <a:gd name="connsiteX19" fmla="*/ 278636 w 1583278"/>
                <a:gd name="connsiteY19" fmla="*/ 287801 h 1380181"/>
                <a:gd name="connsiteX20" fmla="*/ 211937 w 1583278"/>
                <a:gd name="connsiteY20" fmla="*/ 234919 h 1380181"/>
                <a:gd name="connsiteX21" fmla="*/ 169476 w 1583278"/>
                <a:gd name="connsiteY21" fmla="*/ 418935 h 1380181"/>
                <a:gd name="connsiteX22" fmla="*/ 160469 w 1583278"/>
                <a:gd name="connsiteY22" fmla="*/ 605639 h 1380181"/>
                <a:gd name="connsiteX23" fmla="*/ 104710 w 1583278"/>
                <a:gd name="connsiteY23" fmla="*/ 573221 h 1380181"/>
                <a:gd name="connsiteX24" fmla="*/ 128994 w 1583278"/>
                <a:gd name="connsiteY24" fmla="*/ 890423 h 1380181"/>
                <a:gd name="connsiteX25" fmla="*/ 6855 w 1583278"/>
                <a:gd name="connsiteY25" fmla="*/ 1380181 h 1380181"/>
                <a:gd name="connsiteX26" fmla="*/ 195452 w 1583278"/>
                <a:gd name="connsiteY26" fmla="*/ 1345697 h 1380181"/>
                <a:gd name="connsiteX27" fmla="*/ 315793 w 1583278"/>
                <a:gd name="connsiteY27" fmla="*/ 543680 h 1380181"/>
                <a:gd name="connsiteX0" fmla="*/ 315793 w 1583278"/>
                <a:gd name="connsiteY0" fmla="*/ 543680 h 1419291"/>
                <a:gd name="connsiteX1" fmla="*/ 849947 w 1583278"/>
                <a:gd name="connsiteY1" fmla="*/ 607054 h 1419291"/>
                <a:gd name="connsiteX2" fmla="*/ 1329781 w 1583278"/>
                <a:gd name="connsiteY2" fmla="*/ 462199 h 1419291"/>
                <a:gd name="connsiteX3" fmla="*/ 1433659 w 1583278"/>
                <a:gd name="connsiteY3" fmla="*/ 955376 h 1419291"/>
                <a:gd name="connsiteX4" fmla="*/ 1492743 w 1583278"/>
                <a:gd name="connsiteY4" fmla="*/ 1104995 h 1419291"/>
                <a:gd name="connsiteX5" fmla="*/ 1531551 w 1583278"/>
                <a:gd name="connsiteY5" fmla="*/ 833273 h 1419291"/>
                <a:gd name="connsiteX6" fmla="*/ 1519904 w 1583278"/>
                <a:gd name="connsiteY6" fmla="*/ 625161 h 1419291"/>
                <a:gd name="connsiteX7" fmla="*/ 1583278 w 1583278"/>
                <a:gd name="connsiteY7" fmla="*/ 625161 h 1419291"/>
                <a:gd name="connsiteX8" fmla="*/ 1543457 w 1583278"/>
                <a:gd name="connsiteY8" fmla="*/ 476085 h 1419291"/>
                <a:gd name="connsiteX9" fmla="*/ 1465583 w 1583278"/>
                <a:gd name="connsiteY9" fmla="*/ 353557 h 1419291"/>
                <a:gd name="connsiteX10" fmla="*/ 1528957 w 1583278"/>
                <a:gd name="connsiteY10" fmla="*/ 326397 h 1419291"/>
                <a:gd name="connsiteX11" fmla="*/ 1357719 w 1583278"/>
                <a:gd name="connsiteY11" fmla="*/ 171285 h 1419291"/>
                <a:gd name="connsiteX12" fmla="*/ 1112498 w 1583278"/>
                <a:gd name="connsiteY12" fmla="*/ 118167 h 1419291"/>
                <a:gd name="connsiteX13" fmla="*/ 1166818 w 1583278"/>
                <a:gd name="connsiteY13" fmla="*/ 45739 h 1419291"/>
                <a:gd name="connsiteX14" fmla="*/ 876707 w 1583278"/>
                <a:gd name="connsiteY14" fmla="*/ 26029 h 1419291"/>
                <a:gd name="connsiteX15" fmla="*/ 632664 w 1583278"/>
                <a:gd name="connsiteY15" fmla="*/ 81953 h 1419291"/>
                <a:gd name="connsiteX16" fmla="*/ 675079 w 1583278"/>
                <a:gd name="connsiteY16" fmla="*/ 0 h 1419291"/>
                <a:gd name="connsiteX17" fmla="*/ 443319 w 1583278"/>
                <a:gd name="connsiteY17" fmla="*/ 90323 h 1419291"/>
                <a:gd name="connsiteX18" fmla="*/ 348069 w 1583278"/>
                <a:gd name="connsiteY18" fmla="*/ 171285 h 1419291"/>
                <a:gd name="connsiteX19" fmla="*/ 278636 w 1583278"/>
                <a:gd name="connsiteY19" fmla="*/ 287801 h 1419291"/>
                <a:gd name="connsiteX20" fmla="*/ 211937 w 1583278"/>
                <a:gd name="connsiteY20" fmla="*/ 234919 h 1419291"/>
                <a:gd name="connsiteX21" fmla="*/ 169476 w 1583278"/>
                <a:gd name="connsiteY21" fmla="*/ 418935 h 1419291"/>
                <a:gd name="connsiteX22" fmla="*/ 160469 w 1583278"/>
                <a:gd name="connsiteY22" fmla="*/ 605639 h 1419291"/>
                <a:gd name="connsiteX23" fmla="*/ 104710 w 1583278"/>
                <a:gd name="connsiteY23" fmla="*/ 573221 h 1419291"/>
                <a:gd name="connsiteX24" fmla="*/ 128994 w 1583278"/>
                <a:gd name="connsiteY24" fmla="*/ 890423 h 1419291"/>
                <a:gd name="connsiteX25" fmla="*/ 6855 w 1583278"/>
                <a:gd name="connsiteY25" fmla="*/ 1380181 h 1419291"/>
                <a:gd name="connsiteX26" fmla="*/ 150844 w 1583278"/>
                <a:gd name="connsiteY26" fmla="*/ 1393330 h 1419291"/>
                <a:gd name="connsiteX27" fmla="*/ 195452 w 1583278"/>
                <a:gd name="connsiteY27" fmla="*/ 1345697 h 1419291"/>
                <a:gd name="connsiteX28" fmla="*/ 315793 w 1583278"/>
                <a:gd name="connsiteY28" fmla="*/ 543680 h 1419291"/>
                <a:gd name="connsiteX0" fmla="*/ 240415 w 1507900"/>
                <a:gd name="connsiteY0" fmla="*/ 543680 h 1445363"/>
                <a:gd name="connsiteX1" fmla="*/ 774569 w 1507900"/>
                <a:gd name="connsiteY1" fmla="*/ 607054 h 1445363"/>
                <a:gd name="connsiteX2" fmla="*/ 1254403 w 1507900"/>
                <a:gd name="connsiteY2" fmla="*/ 462199 h 1445363"/>
                <a:gd name="connsiteX3" fmla="*/ 1358281 w 1507900"/>
                <a:gd name="connsiteY3" fmla="*/ 955376 h 1445363"/>
                <a:gd name="connsiteX4" fmla="*/ 1417365 w 1507900"/>
                <a:gd name="connsiteY4" fmla="*/ 1104995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69 w 1507900"/>
                <a:gd name="connsiteY1" fmla="*/ 607054 h 1445363"/>
                <a:gd name="connsiteX2" fmla="*/ 1254403 w 1507900"/>
                <a:gd name="connsiteY2" fmla="*/ 462199 h 1445363"/>
                <a:gd name="connsiteX3" fmla="*/ 1358281 w 1507900"/>
                <a:gd name="connsiteY3" fmla="*/ 955376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69 w 1507900"/>
                <a:gd name="connsiteY1" fmla="*/ 607054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47934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65694"/>
                <a:gd name="connsiteX1" fmla="*/ 774570 w 1507900"/>
                <a:gd name="connsiteY1" fmla="*/ 474456 h 1465694"/>
                <a:gd name="connsiteX2" fmla="*/ 1254403 w 1507900"/>
                <a:gd name="connsiteY2" fmla="*/ 462199 h 1465694"/>
                <a:gd name="connsiteX3" fmla="*/ 1397879 w 1507900"/>
                <a:gd name="connsiteY3" fmla="*/ 1238259 h 1465694"/>
                <a:gd name="connsiteX4" fmla="*/ 1449045 w 1507900"/>
                <a:gd name="connsiteY4" fmla="*/ 1234651 h 1465694"/>
                <a:gd name="connsiteX5" fmla="*/ 1456173 w 1507900"/>
                <a:gd name="connsiteY5" fmla="*/ 833273 h 1465694"/>
                <a:gd name="connsiteX6" fmla="*/ 1444526 w 1507900"/>
                <a:gd name="connsiteY6" fmla="*/ 625161 h 1465694"/>
                <a:gd name="connsiteX7" fmla="*/ 1507900 w 1507900"/>
                <a:gd name="connsiteY7" fmla="*/ 625161 h 1465694"/>
                <a:gd name="connsiteX8" fmla="*/ 1468079 w 1507900"/>
                <a:gd name="connsiteY8" fmla="*/ 476085 h 1465694"/>
                <a:gd name="connsiteX9" fmla="*/ 1390205 w 1507900"/>
                <a:gd name="connsiteY9" fmla="*/ 353557 h 1465694"/>
                <a:gd name="connsiteX10" fmla="*/ 1453579 w 1507900"/>
                <a:gd name="connsiteY10" fmla="*/ 326397 h 1465694"/>
                <a:gd name="connsiteX11" fmla="*/ 1282341 w 1507900"/>
                <a:gd name="connsiteY11" fmla="*/ 171285 h 1465694"/>
                <a:gd name="connsiteX12" fmla="*/ 1037120 w 1507900"/>
                <a:gd name="connsiteY12" fmla="*/ 118167 h 1465694"/>
                <a:gd name="connsiteX13" fmla="*/ 1091440 w 1507900"/>
                <a:gd name="connsiteY13" fmla="*/ 45739 h 1465694"/>
                <a:gd name="connsiteX14" fmla="*/ 801329 w 1507900"/>
                <a:gd name="connsiteY14" fmla="*/ 26029 h 1465694"/>
                <a:gd name="connsiteX15" fmla="*/ 557286 w 1507900"/>
                <a:gd name="connsiteY15" fmla="*/ 81953 h 1465694"/>
                <a:gd name="connsiteX16" fmla="*/ 599701 w 1507900"/>
                <a:gd name="connsiteY16" fmla="*/ 0 h 1465694"/>
                <a:gd name="connsiteX17" fmla="*/ 367941 w 1507900"/>
                <a:gd name="connsiteY17" fmla="*/ 90323 h 1465694"/>
                <a:gd name="connsiteX18" fmla="*/ 272691 w 1507900"/>
                <a:gd name="connsiteY18" fmla="*/ 171285 h 1465694"/>
                <a:gd name="connsiteX19" fmla="*/ 203258 w 1507900"/>
                <a:gd name="connsiteY19" fmla="*/ 287801 h 1465694"/>
                <a:gd name="connsiteX20" fmla="*/ 136559 w 1507900"/>
                <a:gd name="connsiteY20" fmla="*/ 234919 h 1465694"/>
                <a:gd name="connsiteX21" fmla="*/ 94098 w 1507900"/>
                <a:gd name="connsiteY21" fmla="*/ 418935 h 1465694"/>
                <a:gd name="connsiteX22" fmla="*/ 85091 w 1507900"/>
                <a:gd name="connsiteY22" fmla="*/ 605639 h 1465694"/>
                <a:gd name="connsiteX23" fmla="*/ 29332 w 1507900"/>
                <a:gd name="connsiteY23" fmla="*/ 573221 h 1465694"/>
                <a:gd name="connsiteX24" fmla="*/ 53616 w 1507900"/>
                <a:gd name="connsiteY24" fmla="*/ 890423 h 1465694"/>
                <a:gd name="connsiteX25" fmla="*/ 10674 w 1507900"/>
                <a:gd name="connsiteY25" fmla="*/ 1415541 h 1465694"/>
                <a:gd name="connsiteX26" fmla="*/ 120074 w 1507900"/>
                <a:gd name="connsiteY26" fmla="*/ 1345697 h 1465694"/>
                <a:gd name="connsiteX27" fmla="*/ 240415 w 1507900"/>
                <a:gd name="connsiteY27" fmla="*/ 543680 h 1465694"/>
                <a:gd name="connsiteX0" fmla="*/ 211082 w 1478567"/>
                <a:gd name="connsiteY0" fmla="*/ 543680 h 1482235"/>
                <a:gd name="connsiteX1" fmla="*/ 745237 w 1478567"/>
                <a:gd name="connsiteY1" fmla="*/ 474456 h 1482235"/>
                <a:gd name="connsiteX2" fmla="*/ 1225070 w 1478567"/>
                <a:gd name="connsiteY2" fmla="*/ 462199 h 1482235"/>
                <a:gd name="connsiteX3" fmla="*/ 1368546 w 1478567"/>
                <a:gd name="connsiteY3" fmla="*/ 1238259 h 1482235"/>
                <a:gd name="connsiteX4" fmla="*/ 1419712 w 1478567"/>
                <a:gd name="connsiteY4" fmla="*/ 1234651 h 1482235"/>
                <a:gd name="connsiteX5" fmla="*/ 1426840 w 1478567"/>
                <a:gd name="connsiteY5" fmla="*/ 833273 h 1482235"/>
                <a:gd name="connsiteX6" fmla="*/ 1415193 w 1478567"/>
                <a:gd name="connsiteY6" fmla="*/ 625161 h 1482235"/>
                <a:gd name="connsiteX7" fmla="*/ 1478567 w 1478567"/>
                <a:gd name="connsiteY7" fmla="*/ 625161 h 1482235"/>
                <a:gd name="connsiteX8" fmla="*/ 1438746 w 1478567"/>
                <a:gd name="connsiteY8" fmla="*/ 476085 h 1482235"/>
                <a:gd name="connsiteX9" fmla="*/ 1360872 w 1478567"/>
                <a:gd name="connsiteY9" fmla="*/ 353557 h 1482235"/>
                <a:gd name="connsiteX10" fmla="*/ 1424246 w 1478567"/>
                <a:gd name="connsiteY10" fmla="*/ 326397 h 1482235"/>
                <a:gd name="connsiteX11" fmla="*/ 1253008 w 1478567"/>
                <a:gd name="connsiteY11" fmla="*/ 171285 h 1482235"/>
                <a:gd name="connsiteX12" fmla="*/ 1007787 w 1478567"/>
                <a:gd name="connsiteY12" fmla="*/ 118167 h 1482235"/>
                <a:gd name="connsiteX13" fmla="*/ 1062107 w 1478567"/>
                <a:gd name="connsiteY13" fmla="*/ 45739 h 1482235"/>
                <a:gd name="connsiteX14" fmla="*/ 771996 w 1478567"/>
                <a:gd name="connsiteY14" fmla="*/ 26029 h 1482235"/>
                <a:gd name="connsiteX15" fmla="*/ 527953 w 1478567"/>
                <a:gd name="connsiteY15" fmla="*/ 81953 h 1482235"/>
                <a:gd name="connsiteX16" fmla="*/ 570368 w 1478567"/>
                <a:gd name="connsiteY16" fmla="*/ 0 h 1482235"/>
                <a:gd name="connsiteX17" fmla="*/ 338608 w 1478567"/>
                <a:gd name="connsiteY17" fmla="*/ 90323 h 1482235"/>
                <a:gd name="connsiteX18" fmla="*/ 243358 w 1478567"/>
                <a:gd name="connsiteY18" fmla="*/ 171285 h 1482235"/>
                <a:gd name="connsiteX19" fmla="*/ 173925 w 1478567"/>
                <a:gd name="connsiteY19" fmla="*/ 287801 h 1482235"/>
                <a:gd name="connsiteX20" fmla="*/ 107226 w 1478567"/>
                <a:gd name="connsiteY20" fmla="*/ 234919 h 1482235"/>
                <a:gd name="connsiteX21" fmla="*/ 64765 w 1478567"/>
                <a:gd name="connsiteY21" fmla="*/ 418935 h 1482235"/>
                <a:gd name="connsiteX22" fmla="*/ 55758 w 1478567"/>
                <a:gd name="connsiteY22" fmla="*/ 605639 h 1482235"/>
                <a:gd name="connsiteX23" fmla="*/ -1 w 1478567"/>
                <a:gd name="connsiteY23" fmla="*/ 573221 h 1482235"/>
                <a:gd name="connsiteX24" fmla="*/ 24283 w 1478567"/>
                <a:gd name="connsiteY24" fmla="*/ 890423 h 1482235"/>
                <a:gd name="connsiteX25" fmla="*/ 48507 w 1478567"/>
                <a:gd name="connsiteY25" fmla="*/ 1440531 h 1482235"/>
                <a:gd name="connsiteX26" fmla="*/ 90741 w 1478567"/>
                <a:gd name="connsiteY26" fmla="*/ 1345697 h 1482235"/>
                <a:gd name="connsiteX27" fmla="*/ 211082 w 1478567"/>
                <a:gd name="connsiteY27" fmla="*/ 543680 h 148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78567" h="1482235">
                  <a:moveTo>
                    <a:pt x="211082" y="543680"/>
                  </a:moveTo>
                  <a:cubicBezTo>
                    <a:pt x="361815" y="376452"/>
                    <a:pt x="569566" y="411868"/>
                    <a:pt x="745237" y="474456"/>
                  </a:cubicBezTo>
                  <a:cubicBezTo>
                    <a:pt x="921851" y="440458"/>
                    <a:pt x="1021111" y="448636"/>
                    <a:pt x="1225070" y="462199"/>
                  </a:cubicBezTo>
                  <a:cubicBezTo>
                    <a:pt x="1293034" y="571823"/>
                    <a:pt x="1400596" y="1031005"/>
                    <a:pt x="1368546" y="1238259"/>
                  </a:cubicBezTo>
                  <a:cubicBezTo>
                    <a:pt x="1379509" y="1286544"/>
                    <a:pt x="1377792" y="1176841"/>
                    <a:pt x="1419712" y="1234651"/>
                  </a:cubicBezTo>
                  <a:cubicBezTo>
                    <a:pt x="1425504" y="1142489"/>
                    <a:pt x="1421048" y="925435"/>
                    <a:pt x="1426840" y="833273"/>
                  </a:cubicBezTo>
                  <a:cubicBezTo>
                    <a:pt x="1442008" y="768665"/>
                    <a:pt x="1430981" y="696913"/>
                    <a:pt x="1415193" y="625161"/>
                  </a:cubicBezTo>
                  <a:lnTo>
                    <a:pt x="1478567" y="625161"/>
                  </a:lnTo>
                  <a:cubicBezTo>
                    <a:pt x="1458150" y="577057"/>
                    <a:pt x="1459163" y="524189"/>
                    <a:pt x="1438746" y="476085"/>
                  </a:cubicBezTo>
                  <a:cubicBezTo>
                    <a:pt x="1419932" y="428098"/>
                    <a:pt x="1386830" y="394400"/>
                    <a:pt x="1360872" y="353557"/>
                  </a:cubicBezTo>
                  <a:lnTo>
                    <a:pt x="1424246" y="326397"/>
                  </a:lnTo>
                  <a:cubicBezTo>
                    <a:pt x="1374311" y="258818"/>
                    <a:pt x="1338662" y="200764"/>
                    <a:pt x="1253008" y="171285"/>
                  </a:cubicBezTo>
                  <a:cubicBezTo>
                    <a:pt x="1173649" y="129767"/>
                    <a:pt x="1101433" y="107298"/>
                    <a:pt x="1007787" y="118167"/>
                  </a:cubicBezTo>
                  <a:cubicBezTo>
                    <a:pt x="1025894" y="94024"/>
                    <a:pt x="1101405" y="61095"/>
                    <a:pt x="1062107" y="45739"/>
                  </a:cubicBezTo>
                  <a:cubicBezTo>
                    <a:pt x="1022809" y="30383"/>
                    <a:pt x="866318" y="13549"/>
                    <a:pt x="771996" y="26029"/>
                  </a:cubicBezTo>
                  <a:cubicBezTo>
                    <a:pt x="678742" y="28001"/>
                    <a:pt x="609301" y="63312"/>
                    <a:pt x="527953" y="81953"/>
                  </a:cubicBezTo>
                  <a:lnTo>
                    <a:pt x="570368" y="0"/>
                  </a:lnTo>
                  <a:cubicBezTo>
                    <a:pt x="490734" y="24551"/>
                    <a:pt x="396811" y="46722"/>
                    <a:pt x="338608" y="90323"/>
                  </a:cubicBezTo>
                  <a:cubicBezTo>
                    <a:pt x="305270" y="122866"/>
                    <a:pt x="269552" y="136360"/>
                    <a:pt x="243358" y="171285"/>
                  </a:cubicBezTo>
                  <a:cubicBezTo>
                    <a:pt x="208308" y="205362"/>
                    <a:pt x="185162" y="239437"/>
                    <a:pt x="173925" y="287801"/>
                  </a:cubicBezTo>
                  <a:lnTo>
                    <a:pt x="107226" y="234919"/>
                  </a:lnTo>
                  <a:cubicBezTo>
                    <a:pt x="93866" y="297052"/>
                    <a:pt x="68600" y="356802"/>
                    <a:pt x="64765" y="418935"/>
                  </a:cubicBezTo>
                  <a:cubicBezTo>
                    <a:pt x="47476" y="481170"/>
                    <a:pt x="44473" y="533879"/>
                    <a:pt x="55758" y="605639"/>
                  </a:cubicBezTo>
                  <a:lnTo>
                    <a:pt x="-1" y="573221"/>
                  </a:lnTo>
                  <a:cubicBezTo>
                    <a:pt x="4125" y="661492"/>
                    <a:pt x="-8418" y="790246"/>
                    <a:pt x="24283" y="890423"/>
                  </a:cubicBezTo>
                  <a:cubicBezTo>
                    <a:pt x="50344" y="986883"/>
                    <a:pt x="3396" y="1344071"/>
                    <a:pt x="48507" y="1440531"/>
                  </a:cubicBezTo>
                  <a:cubicBezTo>
                    <a:pt x="59583" y="1516410"/>
                    <a:pt x="52451" y="1491007"/>
                    <a:pt x="90741" y="1345697"/>
                  </a:cubicBezTo>
                  <a:cubicBezTo>
                    <a:pt x="90409" y="1312233"/>
                    <a:pt x="93127" y="673941"/>
                    <a:pt x="211082" y="54368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Rounded Rectangular Callout 5"/>
          <p:cNvSpPr/>
          <p:nvPr/>
        </p:nvSpPr>
        <p:spPr>
          <a:xfrm>
            <a:off x="2470356" y="177685"/>
            <a:ext cx="3054398" cy="1997997"/>
          </a:xfrm>
          <a:prstGeom prst="wedgeRoundRectCallout">
            <a:avLst>
              <a:gd name="adj1" fmla="val -36985"/>
              <a:gd name="adj2" fmla="val 57542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Nikki, can you finish the burger setups? I need them by 11 a.m.</a:t>
            </a:r>
          </a:p>
        </p:txBody>
      </p:sp>
      <p:sp>
        <p:nvSpPr>
          <p:cNvPr id="532" name="Rounded Rectangular Callout 531"/>
          <p:cNvSpPr/>
          <p:nvPr/>
        </p:nvSpPr>
        <p:spPr>
          <a:xfrm>
            <a:off x="6889021" y="214105"/>
            <a:ext cx="1839833" cy="1201570"/>
          </a:xfrm>
          <a:prstGeom prst="wedgeRoundRectCallout">
            <a:avLst>
              <a:gd name="adj1" fmla="val -30965"/>
              <a:gd name="adj2" fmla="val 66315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Sure, no problem. </a:t>
            </a:r>
          </a:p>
        </p:txBody>
      </p:sp>
      <p:grpSp>
        <p:nvGrpSpPr>
          <p:cNvPr id="533" name="Group 532"/>
          <p:cNvGrpSpPr/>
          <p:nvPr/>
        </p:nvGrpSpPr>
        <p:grpSpPr>
          <a:xfrm>
            <a:off x="-13033" y="1021739"/>
            <a:ext cx="2653914" cy="5618947"/>
            <a:chOff x="2444932" y="400889"/>
            <a:chExt cx="1777521" cy="3468897"/>
          </a:xfrm>
        </p:grpSpPr>
        <p:grpSp>
          <p:nvGrpSpPr>
            <p:cNvPr id="534" name="Group 533"/>
            <p:cNvGrpSpPr/>
            <p:nvPr/>
          </p:nvGrpSpPr>
          <p:grpSpPr>
            <a:xfrm>
              <a:off x="2921953" y="2794623"/>
              <a:ext cx="893541" cy="1075163"/>
              <a:chOff x="3043808" y="2815592"/>
              <a:chExt cx="535781" cy="600404"/>
            </a:xfrm>
          </p:grpSpPr>
          <p:sp>
            <p:nvSpPr>
              <p:cNvPr id="565" name="Freeform: Shape 96"/>
              <p:cNvSpPr/>
              <p:nvPr/>
            </p:nvSpPr>
            <p:spPr>
              <a:xfrm>
                <a:off x="3043808" y="2815592"/>
                <a:ext cx="535781" cy="535781"/>
              </a:xfrm>
              <a:custGeom>
                <a:avLst/>
                <a:gdLst>
                  <a:gd name="connsiteX0" fmla="*/ 0 w 561975"/>
                  <a:gd name="connsiteY0" fmla="*/ 0 h 533400"/>
                  <a:gd name="connsiteX1" fmla="*/ 561975 w 561975"/>
                  <a:gd name="connsiteY1" fmla="*/ 14287 h 533400"/>
                  <a:gd name="connsiteX2" fmla="*/ 552450 w 561975"/>
                  <a:gd name="connsiteY2" fmla="*/ 519112 h 533400"/>
                  <a:gd name="connsiteX3" fmla="*/ 309562 w 561975"/>
                  <a:gd name="connsiteY3" fmla="*/ 523875 h 533400"/>
                  <a:gd name="connsiteX4" fmla="*/ 295275 w 561975"/>
                  <a:gd name="connsiteY4" fmla="*/ 100012 h 533400"/>
                  <a:gd name="connsiteX5" fmla="*/ 295275 w 561975"/>
                  <a:gd name="connsiteY5" fmla="*/ 100012 h 533400"/>
                  <a:gd name="connsiteX6" fmla="*/ 247650 w 561975"/>
                  <a:gd name="connsiteY6" fmla="*/ 100012 h 533400"/>
                  <a:gd name="connsiteX7" fmla="*/ 257175 w 561975"/>
                  <a:gd name="connsiteY7" fmla="*/ 519112 h 533400"/>
                  <a:gd name="connsiteX8" fmla="*/ 4762 w 561975"/>
                  <a:gd name="connsiteY8" fmla="*/ 533400 h 533400"/>
                  <a:gd name="connsiteX9" fmla="*/ 0 w 561975"/>
                  <a:gd name="connsiteY9" fmla="*/ 0 h 533400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45306"/>
                  <a:gd name="connsiteX1" fmla="*/ 547688 w 552450"/>
                  <a:gd name="connsiteY1" fmla="*/ 0 h 545306"/>
                  <a:gd name="connsiteX2" fmla="*/ 552450 w 552450"/>
                  <a:gd name="connsiteY2" fmla="*/ 531018 h 545306"/>
                  <a:gd name="connsiteX3" fmla="*/ 309562 w 552450"/>
                  <a:gd name="connsiteY3" fmla="*/ 535781 h 545306"/>
                  <a:gd name="connsiteX4" fmla="*/ 295275 w 552450"/>
                  <a:gd name="connsiteY4" fmla="*/ 111918 h 545306"/>
                  <a:gd name="connsiteX5" fmla="*/ 295275 w 552450"/>
                  <a:gd name="connsiteY5" fmla="*/ 111918 h 545306"/>
                  <a:gd name="connsiteX6" fmla="*/ 247650 w 552450"/>
                  <a:gd name="connsiteY6" fmla="*/ 111918 h 545306"/>
                  <a:gd name="connsiteX7" fmla="*/ 257175 w 552450"/>
                  <a:gd name="connsiteY7" fmla="*/ 531018 h 545306"/>
                  <a:gd name="connsiteX8" fmla="*/ 4762 w 552450"/>
                  <a:gd name="connsiteY8" fmla="*/ 545306 h 545306"/>
                  <a:gd name="connsiteX9" fmla="*/ 0 w 552450"/>
                  <a:gd name="connsiteY9" fmla="*/ 11906 h 545306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47650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7175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09562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8162"/>
                  <a:gd name="connsiteX1" fmla="*/ 547688 w 552450"/>
                  <a:gd name="connsiteY1" fmla="*/ 0 h 538162"/>
                  <a:gd name="connsiteX2" fmla="*/ 552450 w 552450"/>
                  <a:gd name="connsiteY2" fmla="*/ 531018 h 538162"/>
                  <a:gd name="connsiteX3" fmla="*/ 335755 w 552450"/>
                  <a:gd name="connsiteY3" fmla="*/ 538162 h 538162"/>
                  <a:gd name="connsiteX4" fmla="*/ 295275 w 552450"/>
                  <a:gd name="connsiteY4" fmla="*/ 111918 h 538162"/>
                  <a:gd name="connsiteX5" fmla="*/ 295275 w 552450"/>
                  <a:gd name="connsiteY5" fmla="*/ 111918 h 538162"/>
                  <a:gd name="connsiteX6" fmla="*/ 257175 w 552450"/>
                  <a:gd name="connsiteY6" fmla="*/ 111918 h 538162"/>
                  <a:gd name="connsiteX7" fmla="*/ 254793 w 552450"/>
                  <a:gd name="connsiteY7" fmla="*/ 531018 h 538162"/>
                  <a:gd name="connsiteX8" fmla="*/ 4762 w 552450"/>
                  <a:gd name="connsiteY8" fmla="*/ 531018 h 538162"/>
                  <a:gd name="connsiteX9" fmla="*/ 0 w 552450"/>
                  <a:gd name="connsiteY9" fmla="*/ 11906 h 538162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  <a:gd name="connsiteX0" fmla="*/ 0 w 552450"/>
                  <a:gd name="connsiteY0" fmla="*/ 11906 h 535781"/>
                  <a:gd name="connsiteX1" fmla="*/ 547688 w 552450"/>
                  <a:gd name="connsiteY1" fmla="*/ 0 h 535781"/>
                  <a:gd name="connsiteX2" fmla="*/ 552450 w 552450"/>
                  <a:gd name="connsiteY2" fmla="*/ 531018 h 535781"/>
                  <a:gd name="connsiteX3" fmla="*/ 319086 w 552450"/>
                  <a:gd name="connsiteY3" fmla="*/ 535781 h 535781"/>
                  <a:gd name="connsiteX4" fmla="*/ 295275 w 552450"/>
                  <a:gd name="connsiteY4" fmla="*/ 111918 h 535781"/>
                  <a:gd name="connsiteX5" fmla="*/ 295275 w 552450"/>
                  <a:gd name="connsiteY5" fmla="*/ 111918 h 535781"/>
                  <a:gd name="connsiteX6" fmla="*/ 257175 w 552450"/>
                  <a:gd name="connsiteY6" fmla="*/ 111918 h 535781"/>
                  <a:gd name="connsiteX7" fmla="*/ 254793 w 552450"/>
                  <a:gd name="connsiteY7" fmla="*/ 531018 h 535781"/>
                  <a:gd name="connsiteX8" fmla="*/ 4762 w 552450"/>
                  <a:gd name="connsiteY8" fmla="*/ 531018 h 535781"/>
                  <a:gd name="connsiteX9" fmla="*/ 0 w 552450"/>
                  <a:gd name="connsiteY9" fmla="*/ 11906 h 53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450" h="535781">
                    <a:moveTo>
                      <a:pt x="0" y="11906"/>
                    </a:moveTo>
                    <a:cubicBezTo>
                      <a:pt x="187325" y="53181"/>
                      <a:pt x="372268" y="49212"/>
                      <a:pt x="547688" y="0"/>
                    </a:cubicBezTo>
                    <a:cubicBezTo>
                      <a:pt x="549275" y="177006"/>
                      <a:pt x="550863" y="354012"/>
                      <a:pt x="552450" y="531018"/>
                    </a:cubicBezTo>
                    <a:lnTo>
                      <a:pt x="319086" y="535781"/>
                    </a:lnTo>
                    <a:lnTo>
                      <a:pt x="295275" y="111918"/>
                    </a:lnTo>
                    <a:lnTo>
                      <a:pt x="295275" y="111918"/>
                    </a:lnTo>
                    <a:lnTo>
                      <a:pt x="257175" y="111918"/>
                    </a:lnTo>
                    <a:lnTo>
                      <a:pt x="254793" y="531018"/>
                    </a:lnTo>
                    <a:lnTo>
                      <a:pt x="4762" y="531018"/>
                    </a:lnTo>
                    <a:cubicBezTo>
                      <a:pt x="3175" y="353218"/>
                      <a:pt x="1587" y="189706"/>
                      <a:pt x="0" y="11906"/>
                    </a:cubicBezTo>
                    <a:close/>
                  </a:path>
                </a:pathLst>
              </a:custGeom>
              <a:solidFill>
                <a:srgbClr val="37373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6" name="Chord 14349"/>
              <p:cNvSpPr/>
              <p:nvPr/>
            </p:nvSpPr>
            <p:spPr>
              <a:xfrm rot="9046579">
                <a:off x="3338467" y="3243241"/>
                <a:ext cx="229800" cy="172755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292586 w 292585"/>
                  <a:gd name="connsiteY0" fmla="*/ 144360 h 211432"/>
                  <a:gd name="connsiteX1" fmla="*/ 104986 w 292585"/>
                  <a:gd name="connsiteY1" fmla="*/ 199716 h 211432"/>
                  <a:gd name="connsiteX2" fmla="*/ 3208 w 292585"/>
                  <a:gd name="connsiteY2" fmla="*/ 0 h 211432"/>
                  <a:gd name="connsiteX3" fmla="*/ 292586 w 292585"/>
                  <a:gd name="connsiteY3" fmla="*/ 144360 h 211432"/>
                  <a:gd name="connsiteX0" fmla="*/ 301646 w 301647"/>
                  <a:gd name="connsiteY0" fmla="*/ 156202 h 223274"/>
                  <a:gd name="connsiteX1" fmla="*/ 114046 w 301647"/>
                  <a:gd name="connsiteY1" fmla="*/ 211558 h 223274"/>
                  <a:gd name="connsiteX2" fmla="*/ 2830 w 301647"/>
                  <a:gd name="connsiteY2" fmla="*/ 0 h 223274"/>
                  <a:gd name="connsiteX3" fmla="*/ 301646 w 301647"/>
                  <a:gd name="connsiteY3" fmla="*/ 156202 h 223274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651 w 314651"/>
                  <a:gd name="connsiteY0" fmla="*/ 156789 h 214595"/>
                  <a:gd name="connsiteX1" fmla="*/ 101374 w 314651"/>
                  <a:gd name="connsiteY1" fmla="*/ 200804 h 214595"/>
                  <a:gd name="connsiteX2" fmla="*/ 3388 w 314651"/>
                  <a:gd name="connsiteY2" fmla="*/ 0 h 214595"/>
                  <a:gd name="connsiteX3" fmla="*/ 314651 w 314651"/>
                  <a:gd name="connsiteY3" fmla="*/ 156789 h 214595"/>
                  <a:gd name="connsiteX0" fmla="*/ 314651 w 314651"/>
                  <a:gd name="connsiteY0" fmla="*/ 156789 h 226976"/>
                  <a:gd name="connsiteX1" fmla="*/ 101374 w 314651"/>
                  <a:gd name="connsiteY1" fmla="*/ 200804 h 226976"/>
                  <a:gd name="connsiteX2" fmla="*/ 3388 w 314651"/>
                  <a:gd name="connsiteY2" fmla="*/ 0 h 226976"/>
                  <a:gd name="connsiteX3" fmla="*/ 314651 w 314651"/>
                  <a:gd name="connsiteY3" fmla="*/ 156789 h 226976"/>
                  <a:gd name="connsiteX0" fmla="*/ 316590 w 316590"/>
                  <a:gd name="connsiteY0" fmla="*/ 156789 h 226975"/>
                  <a:gd name="connsiteX1" fmla="*/ 103313 w 316590"/>
                  <a:gd name="connsiteY1" fmla="*/ 200804 h 226975"/>
                  <a:gd name="connsiteX2" fmla="*/ 5327 w 316590"/>
                  <a:gd name="connsiteY2" fmla="*/ 0 h 226975"/>
                  <a:gd name="connsiteX3" fmla="*/ 316590 w 316590"/>
                  <a:gd name="connsiteY3" fmla="*/ 156789 h 226975"/>
                  <a:gd name="connsiteX0" fmla="*/ 317191 w 317191"/>
                  <a:gd name="connsiteY0" fmla="*/ 156789 h 229741"/>
                  <a:gd name="connsiteX1" fmla="*/ 98761 w 317191"/>
                  <a:gd name="connsiteY1" fmla="*/ 204359 h 229741"/>
                  <a:gd name="connsiteX2" fmla="*/ 5928 w 317191"/>
                  <a:gd name="connsiteY2" fmla="*/ 0 h 229741"/>
                  <a:gd name="connsiteX3" fmla="*/ 317191 w 317191"/>
                  <a:gd name="connsiteY3" fmla="*/ 156789 h 229741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30599"/>
                  <a:gd name="connsiteX1" fmla="*/ 98761 w 317191"/>
                  <a:gd name="connsiteY1" fmla="*/ 204359 h 230599"/>
                  <a:gd name="connsiteX2" fmla="*/ 5928 w 317191"/>
                  <a:gd name="connsiteY2" fmla="*/ 0 h 230599"/>
                  <a:gd name="connsiteX3" fmla="*/ 317191 w 317191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06596 w 306596"/>
                  <a:gd name="connsiteY0" fmla="*/ 168838 h 233968"/>
                  <a:gd name="connsiteX1" fmla="*/ 101193 w 306596"/>
                  <a:gd name="connsiteY1" fmla="*/ 204359 h 233968"/>
                  <a:gd name="connsiteX2" fmla="*/ 8360 w 306596"/>
                  <a:gd name="connsiteY2" fmla="*/ 0 h 233968"/>
                  <a:gd name="connsiteX3" fmla="*/ 306596 w 306596"/>
                  <a:gd name="connsiteY3" fmla="*/ 168838 h 23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596" h="233968">
                    <a:moveTo>
                      <a:pt x="306596" y="168838"/>
                    </a:moveTo>
                    <a:cubicBezTo>
                      <a:pt x="250970" y="230364"/>
                      <a:pt x="182968" y="260378"/>
                      <a:pt x="101193" y="204359"/>
                    </a:cubicBezTo>
                    <a:cubicBezTo>
                      <a:pt x="7558" y="151480"/>
                      <a:pt x="-14571" y="63498"/>
                      <a:pt x="8360" y="0"/>
                    </a:cubicBezTo>
                    <a:cubicBezTo>
                      <a:pt x="112003" y="44428"/>
                      <a:pt x="182663" y="98055"/>
                      <a:pt x="306596" y="168838"/>
                    </a:cubicBezTo>
                    <a:close/>
                  </a:path>
                </a:pathLst>
              </a:custGeom>
              <a:gradFill flip="none" rotWithShape="1">
                <a:gsLst>
                  <a:gs pos="58000">
                    <a:sysClr val="windowText" lastClr="000000"/>
                  </a:gs>
                  <a:gs pos="100000">
                    <a:srgbClr val="4472C4">
                      <a:lumMod val="30000"/>
                      <a:lumOff val="70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Chord 14349"/>
              <p:cNvSpPr/>
              <p:nvPr/>
            </p:nvSpPr>
            <p:spPr>
              <a:xfrm rot="12553421" flipH="1">
                <a:off x="3062463" y="3243241"/>
                <a:ext cx="229800" cy="172755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292586 w 292585"/>
                  <a:gd name="connsiteY0" fmla="*/ 144360 h 211432"/>
                  <a:gd name="connsiteX1" fmla="*/ 104986 w 292585"/>
                  <a:gd name="connsiteY1" fmla="*/ 199716 h 211432"/>
                  <a:gd name="connsiteX2" fmla="*/ 3208 w 292585"/>
                  <a:gd name="connsiteY2" fmla="*/ 0 h 211432"/>
                  <a:gd name="connsiteX3" fmla="*/ 292586 w 292585"/>
                  <a:gd name="connsiteY3" fmla="*/ 144360 h 211432"/>
                  <a:gd name="connsiteX0" fmla="*/ 301646 w 301647"/>
                  <a:gd name="connsiteY0" fmla="*/ 156202 h 223274"/>
                  <a:gd name="connsiteX1" fmla="*/ 114046 w 301647"/>
                  <a:gd name="connsiteY1" fmla="*/ 211558 h 223274"/>
                  <a:gd name="connsiteX2" fmla="*/ 2830 w 301647"/>
                  <a:gd name="connsiteY2" fmla="*/ 0 h 223274"/>
                  <a:gd name="connsiteX3" fmla="*/ 301646 w 301647"/>
                  <a:gd name="connsiteY3" fmla="*/ 156202 h 223274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093 w 314093"/>
                  <a:gd name="connsiteY0" fmla="*/ 156789 h 223368"/>
                  <a:gd name="connsiteX1" fmla="*/ 114046 w 314093"/>
                  <a:gd name="connsiteY1" fmla="*/ 211558 h 223368"/>
                  <a:gd name="connsiteX2" fmla="*/ 2830 w 314093"/>
                  <a:gd name="connsiteY2" fmla="*/ 0 h 223368"/>
                  <a:gd name="connsiteX3" fmla="*/ 314093 w 314093"/>
                  <a:gd name="connsiteY3" fmla="*/ 156789 h 223368"/>
                  <a:gd name="connsiteX0" fmla="*/ 314651 w 314651"/>
                  <a:gd name="connsiteY0" fmla="*/ 156789 h 214595"/>
                  <a:gd name="connsiteX1" fmla="*/ 101374 w 314651"/>
                  <a:gd name="connsiteY1" fmla="*/ 200804 h 214595"/>
                  <a:gd name="connsiteX2" fmla="*/ 3388 w 314651"/>
                  <a:gd name="connsiteY2" fmla="*/ 0 h 214595"/>
                  <a:gd name="connsiteX3" fmla="*/ 314651 w 314651"/>
                  <a:gd name="connsiteY3" fmla="*/ 156789 h 214595"/>
                  <a:gd name="connsiteX0" fmla="*/ 314651 w 314651"/>
                  <a:gd name="connsiteY0" fmla="*/ 156789 h 226976"/>
                  <a:gd name="connsiteX1" fmla="*/ 101374 w 314651"/>
                  <a:gd name="connsiteY1" fmla="*/ 200804 h 226976"/>
                  <a:gd name="connsiteX2" fmla="*/ 3388 w 314651"/>
                  <a:gd name="connsiteY2" fmla="*/ 0 h 226976"/>
                  <a:gd name="connsiteX3" fmla="*/ 314651 w 314651"/>
                  <a:gd name="connsiteY3" fmla="*/ 156789 h 226976"/>
                  <a:gd name="connsiteX0" fmla="*/ 316590 w 316590"/>
                  <a:gd name="connsiteY0" fmla="*/ 156789 h 226975"/>
                  <a:gd name="connsiteX1" fmla="*/ 103313 w 316590"/>
                  <a:gd name="connsiteY1" fmla="*/ 200804 h 226975"/>
                  <a:gd name="connsiteX2" fmla="*/ 5327 w 316590"/>
                  <a:gd name="connsiteY2" fmla="*/ 0 h 226975"/>
                  <a:gd name="connsiteX3" fmla="*/ 316590 w 316590"/>
                  <a:gd name="connsiteY3" fmla="*/ 156789 h 226975"/>
                  <a:gd name="connsiteX0" fmla="*/ 317191 w 317191"/>
                  <a:gd name="connsiteY0" fmla="*/ 156789 h 229741"/>
                  <a:gd name="connsiteX1" fmla="*/ 98761 w 317191"/>
                  <a:gd name="connsiteY1" fmla="*/ 204359 h 229741"/>
                  <a:gd name="connsiteX2" fmla="*/ 5928 w 317191"/>
                  <a:gd name="connsiteY2" fmla="*/ 0 h 229741"/>
                  <a:gd name="connsiteX3" fmla="*/ 317191 w 317191"/>
                  <a:gd name="connsiteY3" fmla="*/ 156789 h 229741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27823"/>
                  <a:gd name="connsiteX1" fmla="*/ 98761 w 317191"/>
                  <a:gd name="connsiteY1" fmla="*/ 204359 h 227823"/>
                  <a:gd name="connsiteX2" fmla="*/ 5928 w 317191"/>
                  <a:gd name="connsiteY2" fmla="*/ 0 h 227823"/>
                  <a:gd name="connsiteX3" fmla="*/ 317191 w 317191"/>
                  <a:gd name="connsiteY3" fmla="*/ 156789 h 227823"/>
                  <a:gd name="connsiteX0" fmla="*/ 317191 w 317191"/>
                  <a:gd name="connsiteY0" fmla="*/ 156789 h 230599"/>
                  <a:gd name="connsiteX1" fmla="*/ 98761 w 317191"/>
                  <a:gd name="connsiteY1" fmla="*/ 204359 h 230599"/>
                  <a:gd name="connsiteX2" fmla="*/ 5928 w 317191"/>
                  <a:gd name="connsiteY2" fmla="*/ 0 h 230599"/>
                  <a:gd name="connsiteX3" fmla="*/ 317191 w 317191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19623 w 319623"/>
                  <a:gd name="connsiteY0" fmla="*/ 156789 h 230599"/>
                  <a:gd name="connsiteX1" fmla="*/ 101193 w 319623"/>
                  <a:gd name="connsiteY1" fmla="*/ 204359 h 230599"/>
                  <a:gd name="connsiteX2" fmla="*/ 8360 w 319623"/>
                  <a:gd name="connsiteY2" fmla="*/ 0 h 230599"/>
                  <a:gd name="connsiteX3" fmla="*/ 319623 w 319623"/>
                  <a:gd name="connsiteY3" fmla="*/ 156789 h 230599"/>
                  <a:gd name="connsiteX0" fmla="*/ 306596 w 306596"/>
                  <a:gd name="connsiteY0" fmla="*/ 168838 h 233968"/>
                  <a:gd name="connsiteX1" fmla="*/ 101193 w 306596"/>
                  <a:gd name="connsiteY1" fmla="*/ 204359 h 233968"/>
                  <a:gd name="connsiteX2" fmla="*/ 8360 w 306596"/>
                  <a:gd name="connsiteY2" fmla="*/ 0 h 233968"/>
                  <a:gd name="connsiteX3" fmla="*/ 306596 w 306596"/>
                  <a:gd name="connsiteY3" fmla="*/ 168838 h 23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596" h="233968">
                    <a:moveTo>
                      <a:pt x="306596" y="168838"/>
                    </a:moveTo>
                    <a:cubicBezTo>
                      <a:pt x="250970" y="230364"/>
                      <a:pt x="182968" y="260378"/>
                      <a:pt x="101193" y="204359"/>
                    </a:cubicBezTo>
                    <a:cubicBezTo>
                      <a:pt x="7558" y="151480"/>
                      <a:pt x="-14571" y="63498"/>
                      <a:pt x="8360" y="0"/>
                    </a:cubicBezTo>
                    <a:cubicBezTo>
                      <a:pt x="112003" y="44428"/>
                      <a:pt x="182663" y="98055"/>
                      <a:pt x="306596" y="168838"/>
                    </a:cubicBezTo>
                    <a:close/>
                  </a:path>
                </a:pathLst>
              </a:custGeom>
              <a:gradFill flip="none" rotWithShape="1">
                <a:gsLst>
                  <a:gs pos="58000">
                    <a:sysClr val="windowText" lastClr="000000"/>
                  </a:gs>
                  <a:gs pos="100000">
                    <a:srgbClr val="4472C4">
                      <a:lumMod val="30000"/>
                      <a:lumOff val="70000"/>
                    </a:srgbClr>
                  </a:gs>
                </a:gsLst>
                <a:path path="circle">
                  <a:fillToRect l="100000" b="100000"/>
                </a:path>
                <a:tileRect t="-100000" r="-100000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5" name="Group 534"/>
            <p:cNvGrpSpPr/>
            <p:nvPr/>
          </p:nvGrpSpPr>
          <p:grpSpPr>
            <a:xfrm flipH="1">
              <a:off x="3683743" y="1833500"/>
              <a:ext cx="538710" cy="982034"/>
              <a:chOff x="2135559" y="3731581"/>
              <a:chExt cx="571079" cy="1041040"/>
            </a:xfrm>
          </p:grpSpPr>
          <p:sp>
            <p:nvSpPr>
              <p:cNvPr id="563" name="Freeform: Shape 100"/>
              <p:cNvSpPr/>
              <p:nvPr/>
            </p:nvSpPr>
            <p:spPr>
              <a:xfrm rot="21046209" flipH="1">
                <a:off x="2135559" y="4433499"/>
                <a:ext cx="326666" cy="339122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E8A06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4" name="Freeform: Shape 101"/>
              <p:cNvSpPr/>
              <p:nvPr/>
            </p:nvSpPr>
            <p:spPr>
              <a:xfrm rot="1002476">
                <a:off x="2377451" y="3731581"/>
                <a:ext cx="329187" cy="852796"/>
              </a:xfrm>
              <a:custGeom>
                <a:avLst/>
                <a:gdLst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170940 w 170940"/>
                  <a:gd name="connsiteY0" fmla="*/ 0 h 514350"/>
                  <a:gd name="connsiteX1" fmla="*/ 0 w 170940"/>
                  <a:gd name="connsiteY1" fmla="*/ 475832 h 514350"/>
                  <a:gd name="connsiteX2" fmla="*/ 132840 w 170940"/>
                  <a:gd name="connsiteY2" fmla="*/ 514350 h 514350"/>
                  <a:gd name="connsiteX3" fmla="*/ 170940 w 170940"/>
                  <a:gd name="connsiteY3" fmla="*/ 0 h 514350"/>
                  <a:gd name="connsiteX0" fmla="*/ 170940 w 170940"/>
                  <a:gd name="connsiteY0" fmla="*/ 0 h 488858"/>
                  <a:gd name="connsiteX1" fmla="*/ 0 w 170940"/>
                  <a:gd name="connsiteY1" fmla="*/ 475832 h 488858"/>
                  <a:gd name="connsiteX2" fmla="*/ 106543 w 170940"/>
                  <a:gd name="connsiteY2" fmla="*/ 488858 h 488858"/>
                  <a:gd name="connsiteX3" fmla="*/ 170940 w 170940"/>
                  <a:gd name="connsiteY3" fmla="*/ 0 h 48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940" h="488858">
                    <a:moveTo>
                      <a:pt x="170940" y="0"/>
                    </a:moveTo>
                    <a:cubicBezTo>
                      <a:pt x="48703" y="142875"/>
                      <a:pt x="50800" y="309144"/>
                      <a:pt x="0" y="475832"/>
                    </a:cubicBezTo>
                    <a:cubicBezTo>
                      <a:pt x="57150" y="461544"/>
                      <a:pt x="49393" y="465046"/>
                      <a:pt x="106543" y="488858"/>
                    </a:cubicBezTo>
                    <a:lnTo>
                      <a:pt x="170940" y="0"/>
                    </a:lnTo>
                    <a:close/>
                  </a:path>
                </a:pathLst>
              </a:custGeom>
              <a:solidFill>
                <a:srgbClr val="E8E3E5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36" name="Freeform: Shape 99"/>
            <p:cNvSpPr/>
            <p:nvPr/>
          </p:nvSpPr>
          <p:spPr>
            <a:xfrm rot="21046209" flipH="1">
              <a:off x="2444932" y="2582661"/>
              <a:ext cx="308151" cy="319901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8A06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Freeform: Shape 14340"/>
            <p:cNvSpPr/>
            <p:nvPr/>
          </p:nvSpPr>
          <p:spPr>
            <a:xfrm rot="1002476">
              <a:off x="2686552" y="1877818"/>
              <a:ext cx="310529" cy="804460"/>
            </a:xfrm>
            <a:custGeom>
              <a:avLst/>
              <a:gdLst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209550 w 209550"/>
                <a:gd name="connsiteY0" fmla="*/ 0 h 514350"/>
                <a:gd name="connsiteX1" fmla="*/ 0 w 209550"/>
                <a:gd name="connsiteY1" fmla="*/ 485775 h 514350"/>
                <a:gd name="connsiteX2" fmla="*/ 171450 w 209550"/>
                <a:gd name="connsiteY2" fmla="*/ 514350 h 514350"/>
                <a:gd name="connsiteX3" fmla="*/ 209550 w 209550"/>
                <a:gd name="connsiteY3" fmla="*/ 0 h 514350"/>
                <a:gd name="connsiteX0" fmla="*/ 170940 w 170940"/>
                <a:gd name="connsiteY0" fmla="*/ 0 h 514350"/>
                <a:gd name="connsiteX1" fmla="*/ 0 w 170940"/>
                <a:gd name="connsiteY1" fmla="*/ 475832 h 514350"/>
                <a:gd name="connsiteX2" fmla="*/ 132840 w 170940"/>
                <a:gd name="connsiteY2" fmla="*/ 514350 h 514350"/>
                <a:gd name="connsiteX3" fmla="*/ 170940 w 170940"/>
                <a:gd name="connsiteY3" fmla="*/ 0 h 514350"/>
                <a:gd name="connsiteX0" fmla="*/ 170940 w 170940"/>
                <a:gd name="connsiteY0" fmla="*/ 0 h 488858"/>
                <a:gd name="connsiteX1" fmla="*/ 0 w 170940"/>
                <a:gd name="connsiteY1" fmla="*/ 475832 h 488858"/>
                <a:gd name="connsiteX2" fmla="*/ 106543 w 170940"/>
                <a:gd name="connsiteY2" fmla="*/ 488858 h 488858"/>
                <a:gd name="connsiteX3" fmla="*/ 170940 w 170940"/>
                <a:gd name="connsiteY3" fmla="*/ 0 h 48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940" h="488858">
                  <a:moveTo>
                    <a:pt x="170940" y="0"/>
                  </a:moveTo>
                  <a:cubicBezTo>
                    <a:pt x="48703" y="142875"/>
                    <a:pt x="50800" y="309144"/>
                    <a:pt x="0" y="475832"/>
                  </a:cubicBezTo>
                  <a:cubicBezTo>
                    <a:pt x="57150" y="461544"/>
                    <a:pt x="49393" y="465046"/>
                    <a:pt x="106543" y="488858"/>
                  </a:cubicBezTo>
                  <a:lnTo>
                    <a:pt x="170940" y="0"/>
                  </a:ln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Freeform: Shape 29"/>
            <p:cNvSpPr/>
            <p:nvPr/>
          </p:nvSpPr>
          <p:spPr>
            <a:xfrm>
              <a:off x="2887092" y="1917680"/>
              <a:ext cx="950051" cy="1009178"/>
            </a:xfrm>
            <a:custGeom>
              <a:avLst/>
              <a:gdLst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69850 w 568325"/>
                <a:gd name="connsiteY0" fmla="*/ 25400 h 568325"/>
                <a:gd name="connsiteX1" fmla="*/ 0 w 568325"/>
                <a:gd name="connsiteY1" fmla="*/ 561975 h 568325"/>
                <a:gd name="connsiteX2" fmla="*/ 568325 w 568325"/>
                <a:gd name="connsiteY2" fmla="*/ 568325 h 568325"/>
                <a:gd name="connsiteX3" fmla="*/ 492125 w 568325"/>
                <a:gd name="connsiteY3" fmla="*/ 0 h 568325"/>
                <a:gd name="connsiteX4" fmla="*/ 69850 w 568325"/>
                <a:gd name="connsiteY4" fmla="*/ 25400 h 568325"/>
                <a:gd name="connsiteX0" fmla="*/ 72995 w 571470"/>
                <a:gd name="connsiteY0" fmla="*/ 25400 h 568325"/>
                <a:gd name="connsiteX1" fmla="*/ 3145 w 571470"/>
                <a:gd name="connsiteY1" fmla="*/ 561975 h 568325"/>
                <a:gd name="connsiteX2" fmla="*/ 571470 w 571470"/>
                <a:gd name="connsiteY2" fmla="*/ 568325 h 568325"/>
                <a:gd name="connsiteX3" fmla="*/ 495270 w 571470"/>
                <a:gd name="connsiteY3" fmla="*/ 0 h 568325"/>
                <a:gd name="connsiteX4" fmla="*/ 72995 w 571470"/>
                <a:gd name="connsiteY4" fmla="*/ 25400 h 568325"/>
                <a:gd name="connsiteX0" fmla="*/ 72995 w 571470"/>
                <a:gd name="connsiteY0" fmla="*/ 25400 h 592367"/>
                <a:gd name="connsiteX1" fmla="*/ 3145 w 571470"/>
                <a:gd name="connsiteY1" fmla="*/ 561975 h 592367"/>
                <a:gd name="connsiteX2" fmla="*/ 571470 w 571470"/>
                <a:gd name="connsiteY2" fmla="*/ 568325 h 592367"/>
                <a:gd name="connsiteX3" fmla="*/ 495270 w 571470"/>
                <a:gd name="connsiteY3" fmla="*/ 0 h 592367"/>
                <a:gd name="connsiteX4" fmla="*/ 72995 w 571470"/>
                <a:gd name="connsiteY4" fmla="*/ 25400 h 592367"/>
                <a:gd name="connsiteX0" fmla="*/ 72995 w 571470"/>
                <a:gd name="connsiteY0" fmla="*/ 25400 h 606867"/>
                <a:gd name="connsiteX1" fmla="*/ 3145 w 571470"/>
                <a:gd name="connsiteY1" fmla="*/ 561975 h 606867"/>
                <a:gd name="connsiteX2" fmla="*/ 571470 w 571470"/>
                <a:gd name="connsiteY2" fmla="*/ 568325 h 606867"/>
                <a:gd name="connsiteX3" fmla="*/ 495270 w 571470"/>
                <a:gd name="connsiteY3" fmla="*/ 0 h 606867"/>
                <a:gd name="connsiteX4" fmla="*/ 72995 w 571470"/>
                <a:gd name="connsiteY4" fmla="*/ 25400 h 606867"/>
                <a:gd name="connsiteX0" fmla="*/ 72995 w 573130"/>
                <a:gd name="connsiteY0" fmla="*/ 25400 h 606867"/>
                <a:gd name="connsiteX1" fmla="*/ 3145 w 573130"/>
                <a:gd name="connsiteY1" fmla="*/ 561975 h 606867"/>
                <a:gd name="connsiteX2" fmla="*/ 571470 w 573130"/>
                <a:gd name="connsiteY2" fmla="*/ 568325 h 606867"/>
                <a:gd name="connsiteX3" fmla="*/ 495270 w 573130"/>
                <a:gd name="connsiteY3" fmla="*/ 0 h 606867"/>
                <a:gd name="connsiteX4" fmla="*/ 72995 w 573130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72995 w 574878"/>
                <a:gd name="connsiteY0" fmla="*/ 25400 h 606867"/>
                <a:gd name="connsiteX1" fmla="*/ 3145 w 574878"/>
                <a:gd name="connsiteY1" fmla="*/ 561975 h 606867"/>
                <a:gd name="connsiteX2" fmla="*/ 571470 w 574878"/>
                <a:gd name="connsiteY2" fmla="*/ 568325 h 606867"/>
                <a:gd name="connsiteX3" fmla="*/ 495270 w 574878"/>
                <a:gd name="connsiteY3" fmla="*/ 0 h 606867"/>
                <a:gd name="connsiteX4" fmla="*/ 72995 w 574878"/>
                <a:gd name="connsiteY4" fmla="*/ 25400 h 606867"/>
                <a:gd name="connsiteX0" fmla="*/ 114470 w 573128"/>
                <a:gd name="connsiteY0" fmla="*/ 18196 h 606867"/>
                <a:gd name="connsiteX1" fmla="*/ 1395 w 573128"/>
                <a:gd name="connsiteY1" fmla="*/ 561975 h 606867"/>
                <a:gd name="connsiteX2" fmla="*/ 569720 w 573128"/>
                <a:gd name="connsiteY2" fmla="*/ 568325 h 606867"/>
                <a:gd name="connsiteX3" fmla="*/ 493520 w 573128"/>
                <a:gd name="connsiteY3" fmla="*/ 0 h 606867"/>
                <a:gd name="connsiteX4" fmla="*/ 114470 w 573128"/>
                <a:gd name="connsiteY4" fmla="*/ 18196 h 606867"/>
                <a:gd name="connsiteX0" fmla="*/ 114470 w 571311"/>
                <a:gd name="connsiteY0" fmla="*/ 18196 h 606867"/>
                <a:gd name="connsiteX1" fmla="*/ 1395 w 571311"/>
                <a:gd name="connsiteY1" fmla="*/ 561975 h 606867"/>
                <a:gd name="connsiteX2" fmla="*/ 569720 w 571311"/>
                <a:gd name="connsiteY2" fmla="*/ 568325 h 606867"/>
                <a:gd name="connsiteX3" fmla="*/ 450294 w 571311"/>
                <a:gd name="connsiteY3" fmla="*/ 0 h 606867"/>
                <a:gd name="connsiteX4" fmla="*/ 114470 w 571311"/>
                <a:gd name="connsiteY4" fmla="*/ 18196 h 60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311" h="606867">
                  <a:moveTo>
                    <a:pt x="114470" y="18196"/>
                  </a:moveTo>
                  <a:cubicBezTo>
                    <a:pt x="53087" y="197054"/>
                    <a:pt x="-10247" y="395817"/>
                    <a:pt x="1395" y="561975"/>
                  </a:cubicBezTo>
                  <a:cubicBezTo>
                    <a:pt x="200362" y="627592"/>
                    <a:pt x="399328" y="613833"/>
                    <a:pt x="569720" y="568325"/>
                  </a:cubicBezTo>
                  <a:cubicBezTo>
                    <a:pt x="582420" y="385233"/>
                    <a:pt x="516969" y="179917"/>
                    <a:pt x="450294" y="0"/>
                  </a:cubicBezTo>
                  <a:cubicBezTo>
                    <a:pt x="312711" y="71967"/>
                    <a:pt x="258403" y="47829"/>
                    <a:pt x="114470" y="18196"/>
                  </a:cubicBezTo>
                  <a:close/>
                </a:path>
              </a:pathLst>
            </a:custGeom>
            <a:solidFill>
              <a:srgbClr val="E8E3E5"/>
            </a:solidFill>
            <a:ln w="12700" cap="flat" cmpd="sng" algn="ctr">
              <a:solidFill>
                <a:srgbClr val="2A2A2A">
                  <a:alpha val="4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: Shape 14338"/>
            <p:cNvSpPr/>
            <p:nvPr/>
          </p:nvSpPr>
          <p:spPr>
            <a:xfrm>
              <a:off x="3292620" y="1977691"/>
              <a:ext cx="176957" cy="816933"/>
            </a:xfrm>
            <a:custGeom>
              <a:avLst/>
              <a:gdLst>
                <a:gd name="connsiteX0" fmla="*/ 47625 w 180975"/>
                <a:gd name="connsiteY0" fmla="*/ 42862 h 523875"/>
                <a:gd name="connsiteX1" fmla="*/ 0 w 180975"/>
                <a:gd name="connsiteY1" fmla="*/ 461962 h 523875"/>
                <a:gd name="connsiteX2" fmla="*/ 95250 w 180975"/>
                <a:gd name="connsiteY2" fmla="*/ 523875 h 523875"/>
                <a:gd name="connsiteX3" fmla="*/ 180975 w 180975"/>
                <a:gd name="connsiteY3" fmla="*/ 452437 h 523875"/>
                <a:gd name="connsiteX4" fmla="*/ 128588 w 180975"/>
                <a:gd name="connsiteY4" fmla="*/ 57150 h 523875"/>
                <a:gd name="connsiteX5" fmla="*/ 90488 w 180975"/>
                <a:gd name="connsiteY5" fmla="*/ 0 h 523875"/>
                <a:gd name="connsiteX6" fmla="*/ 47625 w 180975"/>
                <a:gd name="connsiteY6" fmla="*/ 4286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" h="523875">
                  <a:moveTo>
                    <a:pt x="47625" y="42862"/>
                  </a:moveTo>
                  <a:lnTo>
                    <a:pt x="0" y="461962"/>
                  </a:lnTo>
                  <a:lnTo>
                    <a:pt x="95250" y="523875"/>
                  </a:lnTo>
                  <a:lnTo>
                    <a:pt x="180975" y="452437"/>
                  </a:lnTo>
                  <a:lnTo>
                    <a:pt x="128588" y="57150"/>
                  </a:lnTo>
                  <a:lnTo>
                    <a:pt x="90488" y="0"/>
                  </a:lnTo>
                  <a:lnTo>
                    <a:pt x="47625" y="42862"/>
                  </a:lnTo>
                  <a:close/>
                </a:path>
              </a:pathLst>
            </a:custGeom>
            <a:solidFill>
              <a:srgbClr val="249DD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Freeform: Shape 14335"/>
            <p:cNvSpPr/>
            <p:nvPr/>
          </p:nvSpPr>
          <p:spPr>
            <a:xfrm>
              <a:off x="3078737" y="1893526"/>
              <a:ext cx="571951" cy="245998"/>
            </a:xfrm>
            <a:custGeom>
              <a:avLst/>
              <a:gdLst>
                <a:gd name="connsiteX0" fmla="*/ 0 w 464344"/>
                <a:gd name="connsiteY0" fmla="*/ 42862 h 100012"/>
                <a:gd name="connsiteX1" fmla="*/ 180975 w 464344"/>
                <a:gd name="connsiteY1" fmla="*/ 95250 h 100012"/>
                <a:gd name="connsiteX2" fmla="*/ 204787 w 464344"/>
                <a:gd name="connsiteY2" fmla="*/ 71437 h 100012"/>
                <a:gd name="connsiteX3" fmla="*/ 309562 w 464344"/>
                <a:gd name="connsiteY3" fmla="*/ 100012 h 100012"/>
                <a:gd name="connsiteX4" fmla="*/ 464344 w 464344"/>
                <a:gd name="connsiteY4" fmla="*/ 19050 h 100012"/>
                <a:gd name="connsiteX5" fmla="*/ 254794 w 464344"/>
                <a:gd name="connsiteY5" fmla="*/ 0 h 100012"/>
                <a:gd name="connsiteX6" fmla="*/ 0 w 464344"/>
                <a:gd name="connsiteY6" fmla="*/ 42862 h 100012"/>
                <a:gd name="connsiteX0" fmla="*/ 0 w 482017"/>
                <a:gd name="connsiteY0" fmla="*/ 26137 h 100012"/>
                <a:gd name="connsiteX1" fmla="*/ 198648 w 482017"/>
                <a:gd name="connsiteY1" fmla="*/ 95250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100012"/>
                <a:gd name="connsiteX1" fmla="*/ 151519 w 482017"/>
                <a:gd name="connsiteY1" fmla="*/ 96644 h 100012"/>
                <a:gd name="connsiteX2" fmla="*/ 222460 w 482017"/>
                <a:gd name="connsiteY2" fmla="*/ 71437 h 100012"/>
                <a:gd name="connsiteX3" fmla="*/ 327235 w 482017"/>
                <a:gd name="connsiteY3" fmla="*/ 100012 h 100012"/>
                <a:gd name="connsiteX4" fmla="*/ 482017 w 482017"/>
                <a:gd name="connsiteY4" fmla="*/ 19050 h 100012"/>
                <a:gd name="connsiteX5" fmla="*/ 272467 w 482017"/>
                <a:gd name="connsiteY5" fmla="*/ 0 h 100012"/>
                <a:gd name="connsiteX6" fmla="*/ 0 w 482017"/>
                <a:gd name="connsiteY6" fmla="*/ 26137 h 100012"/>
                <a:gd name="connsiteX0" fmla="*/ 0 w 482017"/>
                <a:gd name="connsiteY0" fmla="*/ 26137 h 96644"/>
                <a:gd name="connsiteX1" fmla="*/ 151519 w 482017"/>
                <a:gd name="connsiteY1" fmla="*/ 96644 h 96644"/>
                <a:gd name="connsiteX2" fmla="*/ 222460 w 482017"/>
                <a:gd name="connsiteY2" fmla="*/ 71437 h 96644"/>
                <a:gd name="connsiteX3" fmla="*/ 336071 w 482017"/>
                <a:gd name="connsiteY3" fmla="*/ 93043 h 96644"/>
                <a:gd name="connsiteX4" fmla="*/ 482017 w 482017"/>
                <a:gd name="connsiteY4" fmla="*/ 19050 h 96644"/>
                <a:gd name="connsiteX5" fmla="*/ 272467 w 482017"/>
                <a:gd name="connsiteY5" fmla="*/ 0 h 96644"/>
                <a:gd name="connsiteX6" fmla="*/ 0 w 482017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22460 w 473180"/>
                <a:gd name="connsiteY2" fmla="*/ 71437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73180"/>
                <a:gd name="connsiteY0" fmla="*/ 26137 h 96644"/>
                <a:gd name="connsiteX1" fmla="*/ 151519 w 473180"/>
                <a:gd name="connsiteY1" fmla="*/ 96644 h 96644"/>
                <a:gd name="connsiteX2" fmla="*/ 243079 w 473180"/>
                <a:gd name="connsiteY2" fmla="*/ 70044 h 96644"/>
                <a:gd name="connsiteX3" fmla="*/ 336071 w 473180"/>
                <a:gd name="connsiteY3" fmla="*/ 93043 h 96644"/>
                <a:gd name="connsiteX4" fmla="*/ 473180 w 473180"/>
                <a:gd name="connsiteY4" fmla="*/ 19050 h 96644"/>
                <a:gd name="connsiteX5" fmla="*/ 272467 w 473180"/>
                <a:gd name="connsiteY5" fmla="*/ 0 h 96644"/>
                <a:gd name="connsiteX6" fmla="*/ 0 w 473180"/>
                <a:gd name="connsiteY6" fmla="*/ 26137 h 96644"/>
                <a:gd name="connsiteX0" fmla="*/ 0 w 422124"/>
                <a:gd name="connsiteY0" fmla="*/ 18704 h 96644"/>
                <a:gd name="connsiteX1" fmla="*/ 100463 w 422124"/>
                <a:gd name="connsiteY1" fmla="*/ 96644 h 96644"/>
                <a:gd name="connsiteX2" fmla="*/ 192023 w 422124"/>
                <a:gd name="connsiteY2" fmla="*/ 70044 h 96644"/>
                <a:gd name="connsiteX3" fmla="*/ 285015 w 422124"/>
                <a:gd name="connsiteY3" fmla="*/ 93043 h 96644"/>
                <a:gd name="connsiteX4" fmla="*/ 422124 w 422124"/>
                <a:gd name="connsiteY4" fmla="*/ 19050 h 96644"/>
                <a:gd name="connsiteX5" fmla="*/ 221411 w 422124"/>
                <a:gd name="connsiteY5" fmla="*/ 0 h 96644"/>
                <a:gd name="connsiteX6" fmla="*/ 0 w 422124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2023 w 374996"/>
                <a:gd name="connsiteY2" fmla="*/ 70044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6644"/>
                <a:gd name="connsiteX1" fmla="*/ 100463 w 374996"/>
                <a:gd name="connsiteY1" fmla="*/ 96644 h 96644"/>
                <a:gd name="connsiteX2" fmla="*/ 195950 w 374996"/>
                <a:gd name="connsiteY2" fmla="*/ 40310 h 96644"/>
                <a:gd name="connsiteX3" fmla="*/ 285015 w 374996"/>
                <a:gd name="connsiteY3" fmla="*/ 93043 h 96644"/>
                <a:gd name="connsiteX4" fmla="*/ 374996 w 374996"/>
                <a:gd name="connsiteY4" fmla="*/ 13475 h 96644"/>
                <a:gd name="connsiteX5" fmla="*/ 221411 w 374996"/>
                <a:gd name="connsiteY5" fmla="*/ 0 h 96644"/>
                <a:gd name="connsiteX6" fmla="*/ 0 w 374996"/>
                <a:gd name="connsiteY6" fmla="*/ 18704 h 96644"/>
                <a:gd name="connsiteX0" fmla="*/ 0 w 374996"/>
                <a:gd name="connsiteY0" fmla="*/ 18704 h 93043"/>
                <a:gd name="connsiteX1" fmla="*/ 96536 w 374996"/>
                <a:gd name="connsiteY1" fmla="*/ 72485 h 93043"/>
                <a:gd name="connsiteX2" fmla="*/ 195950 w 374996"/>
                <a:gd name="connsiteY2" fmla="*/ 40310 h 93043"/>
                <a:gd name="connsiteX3" fmla="*/ 285015 w 374996"/>
                <a:gd name="connsiteY3" fmla="*/ 93043 h 93043"/>
                <a:gd name="connsiteX4" fmla="*/ 374996 w 374996"/>
                <a:gd name="connsiteY4" fmla="*/ 13475 h 93043"/>
                <a:gd name="connsiteX5" fmla="*/ 221411 w 374996"/>
                <a:gd name="connsiteY5" fmla="*/ 0 h 93043"/>
                <a:gd name="connsiteX6" fmla="*/ 0 w 374996"/>
                <a:gd name="connsiteY6" fmla="*/ 18704 h 93043"/>
                <a:gd name="connsiteX0" fmla="*/ 0 w 374996"/>
                <a:gd name="connsiteY0" fmla="*/ 18704 h 76318"/>
                <a:gd name="connsiteX1" fmla="*/ 96536 w 374996"/>
                <a:gd name="connsiteY1" fmla="*/ 72485 h 76318"/>
                <a:gd name="connsiteX2" fmla="*/ 195950 w 374996"/>
                <a:gd name="connsiteY2" fmla="*/ 40310 h 76318"/>
                <a:gd name="connsiteX3" fmla="*/ 300724 w 374996"/>
                <a:gd name="connsiteY3" fmla="*/ 76318 h 76318"/>
                <a:gd name="connsiteX4" fmla="*/ 374996 w 374996"/>
                <a:gd name="connsiteY4" fmla="*/ 13475 h 76318"/>
                <a:gd name="connsiteX5" fmla="*/ 221411 w 374996"/>
                <a:gd name="connsiteY5" fmla="*/ 0 h 76318"/>
                <a:gd name="connsiteX6" fmla="*/ 0 w 374996"/>
                <a:gd name="connsiteY6" fmla="*/ 18704 h 7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4996" h="76318">
                  <a:moveTo>
                    <a:pt x="0" y="18704"/>
                  </a:moveTo>
                  <a:lnTo>
                    <a:pt x="96536" y="72485"/>
                  </a:lnTo>
                  <a:lnTo>
                    <a:pt x="195950" y="40310"/>
                  </a:lnTo>
                  <a:lnTo>
                    <a:pt x="300724" y="76318"/>
                  </a:lnTo>
                  <a:lnTo>
                    <a:pt x="374996" y="13475"/>
                  </a:lnTo>
                  <a:lnTo>
                    <a:pt x="221411" y="0"/>
                  </a:lnTo>
                  <a:lnTo>
                    <a:pt x="0" y="18704"/>
                  </a:lnTo>
                  <a:close/>
                </a:path>
              </a:pathLst>
            </a:custGeom>
            <a:solidFill>
              <a:srgbClr val="EFF0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Oval 12"/>
            <p:cNvSpPr/>
            <p:nvPr/>
          </p:nvSpPr>
          <p:spPr>
            <a:xfrm>
              <a:off x="2690023" y="583039"/>
              <a:ext cx="1251379" cy="1430025"/>
            </a:xfrm>
            <a:custGeom>
              <a:avLst/>
              <a:gdLst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24311 w 1225399"/>
                <a:gd name="connsiteY0" fmla="*/ 575394 h 1150788"/>
                <a:gd name="connsiteX1" fmla="*/ 624855 w 1225399"/>
                <a:gd name="connsiteY1" fmla="*/ 0 h 1150788"/>
                <a:gd name="connsiteX2" fmla="*/ 1225399 w 1225399"/>
                <a:gd name="connsiteY2" fmla="*/ 575394 h 1150788"/>
                <a:gd name="connsiteX3" fmla="*/ 624855 w 1225399"/>
                <a:gd name="connsiteY3" fmla="*/ 1150788 h 1150788"/>
                <a:gd name="connsiteX4" fmla="*/ 24311 w 1225399"/>
                <a:gd name="connsiteY4" fmla="*/ 575394 h 1150788"/>
                <a:gd name="connsiteX0" fmla="*/ 632 w 1201720"/>
                <a:gd name="connsiteY0" fmla="*/ 575394 h 1150788"/>
                <a:gd name="connsiteX1" fmla="*/ 601176 w 1201720"/>
                <a:gd name="connsiteY1" fmla="*/ 0 h 1150788"/>
                <a:gd name="connsiteX2" fmla="*/ 1201720 w 1201720"/>
                <a:gd name="connsiteY2" fmla="*/ 575394 h 1150788"/>
                <a:gd name="connsiteX3" fmla="*/ 601176 w 1201720"/>
                <a:gd name="connsiteY3" fmla="*/ 1150788 h 1150788"/>
                <a:gd name="connsiteX4" fmla="*/ 632 w 1201720"/>
                <a:gd name="connsiteY4" fmla="*/ 575394 h 1150788"/>
                <a:gd name="connsiteX0" fmla="*/ 632 w 1201720"/>
                <a:gd name="connsiteY0" fmla="*/ 575394 h 1150788"/>
                <a:gd name="connsiteX1" fmla="*/ 601176 w 1201720"/>
                <a:gd name="connsiteY1" fmla="*/ 0 h 1150788"/>
                <a:gd name="connsiteX2" fmla="*/ 1201720 w 1201720"/>
                <a:gd name="connsiteY2" fmla="*/ 575394 h 1150788"/>
                <a:gd name="connsiteX3" fmla="*/ 601176 w 1201720"/>
                <a:gd name="connsiteY3" fmla="*/ 1150788 h 1150788"/>
                <a:gd name="connsiteX4" fmla="*/ 632 w 1201720"/>
                <a:gd name="connsiteY4" fmla="*/ 575394 h 1150788"/>
                <a:gd name="connsiteX0" fmla="*/ 33966 w 1235054"/>
                <a:gd name="connsiteY0" fmla="*/ 592052 h 1167446"/>
                <a:gd name="connsiteX1" fmla="*/ 134705 w 1235054"/>
                <a:gd name="connsiteY1" fmla="*/ 193460 h 1167446"/>
                <a:gd name="connsiteX2" fmla="*/ 634510 w 1235054"/>
                <a:gd name="connsiteY2" fmla="*/ 16658 h 1167446"/>
                <a:gd name="connsiteX3" fmla="*/ 1235054 w 1235054"/>
                <a:gd name="connsiteY3" fmla="*/ 592052 h 1167446"/>
                <a:gd name="connsiteX4" fmla="*/ 634510 w 1235054"/>
                <a:gd name="connsiteY4" fmla="*/ 1167446 h 1167446"/>
                <a:gd name="connsiteX5" fmla="*/ 33966 w 1235054"/>
                <a:gd name="connsiteY5" fmla="*/ 592052 h 1167446"/>
                <a:gd name="connsiteX0" fmla="*/ 33966 w 1252356"/>
                <a:gd name="connsiteY0" fmla="*/ 576322 h 1151716"/>
                <a:gd name="connsiteX1" fmla="*/ 134705 w 1252356"/>
                <a:gd name="connsiteY1" fmla="*/ 177730 h 1151716"/>
                <a:gd name="connsiteX2" fmla="*/ 634510 w 1252356"/>
                <a:gd name="connsiteY2" fmla="*/ 928 h 1151716"/>
                <a:gd name="connsiteX3" fmla="*/ 1058697 w 1252356"/>
                <a:gd name="connsiteY3" fmla="*/ 130705 h 1151716"/>
                <a:gd name="connsiteX4" fmla="*/ 1235054 w 1252356"/>
                <a:gd name="connsiteY4" fmla="*/ 576322 h 1151716"/>
                <a:gd name="connsiteX5" fmla="*/ 634510 w 1252356"/>
                <a:gd name="connsiteY5" fmla="*/ 1151716 h 1151716"/>
                <a:gd name="connsiteX6" fmla="*/ 33966 w 1252356"/>
                <a:gd name="connsiteY6" fmla="*/ 576322 h 1151716"/>
                <a:gd name="connsiteX0" fmla="*/ 33966 w 1215019"/>
                <a:gd name="connsiteY0" fmla="*/ 576322 h 1151722"/>
                <a:gd name="connsiteX1" fmla="*/ 134705 w 1215019"/>
                <a:gd name="connsiteY1" fmla="*/ 177730 h 1151722"/>
                <a:gd name="connsiteX2" fmla="*/ 634510 w 1215019"/>
                <a:gd name="connsiteY2" fmla="*/ 928 h 1151722"/>
                <a:gd name="connsiteX3" fmla="*/ 1058697 w 1215019"/>
                <a:gd name="connsiteY3" fmla="*/ 130705 h 1151722"/>
                <a:gd name="connsiteX4" fmla="*/ 1193370 w 1215019"/>
                <a:gd name="connsiteY4" fmla="*/ 564566 h 1151722"/>
                <a:gd name="connsiteX5" fmla="*/ 634510 w 1215019"/>
                <a:gd name="connsiteY5" fmla="*/ 1151716 h 1151722"/>
                <a:gd name="connsiteX6" fmla="*/ 33966 w 1215019"/>
                <a:gd name="connsiteY6" fmla="*/ 576322 h 1151722"/>
                <a:gd name="connsiteX0" fmla="*/ 33966 w 1215019"/>
                <a:gd name="connsiteY0" fmla="*/ 576322 h 1151722"/>
                <a:gd name="connsiteX1" fmla="*/ 134705 w 1215019"/>
                <a:gd name="connsiteY1" fmla="*/ 177730 h 1151722"/>
                <a:gd name="connsiteX2" fmla="*/ 634510 w 1215019"/>
                <a:gd name="connsiteY2" fmla="*/ 928 h 1151722"/>
                <a:gd name="connsiteX3" fmla="*/ 1058697 w 1215019"/>
                <a:gd name="connsiteY3" fmla="*/ 130705 h 1151722"/>
                <a:gd name="connsiteX4" fmla="*/ 1193370 w 1215019"/>
                <a:gd name="connsiteY4" fmla="*/ 564566 h 1151722"/>
                <a:gd name="connsiteX5" fmla="*/ 634510 w 1215019"/>
                <a:gd name="connsiteY5" fmla="*/ 1151716 h 1151722"/>
                <a:gd name="connsiteX6" fmla="*/ 33966 w 1215019"/>
                <a:gd name="connsiteY6" fmla="*/ 576322 h 1151722"/>
                <a:gd name="connsiteX0" fmla="*/ 33966 w 1215019"/>
                <a:gd name="connsiteY0" fmla="*/ 576322 h 1154653"/>
                <a:gd name="connsiteX1" fmla="*/ 134705 w 1215019"/>
                <a:gd name="connsiteY1" fmla="*/ 177730 h 1154653"/>
                <a:gd name="connsiteX2" fmla="*/ 634510 w 1215019"/>
                <a:gd name="connsiteY2" fmla="*/ 928 h 1154653"/>
                <a:gd name="connsiteX3" fmla="*/ 1058697 w 1215019"/>
                <a:gd name="connsiteY3" fmla="*/ 130705 h 1154653"/>
                <a:gd name="connsiteX4" fmla="*/ 1193370 w 1215019"/>
                <a:gd name="connsiteY4" fmla="*/ 564566 h 1154653"/>
                <a:gd name="connsiteX5" fmla="*/ 634510 w 1215019"/>
                <a:gd name="connsiteY5" fmla="*/ 1151716 h 1154653"/>
                <a:gd name="connsiteX6" fmla="*/ 33966 w 1215019"/>
                <a:gd name="connsiteY6" fmla="*/ 576322 h 1154653"/>
                <a:gd name="connsiteX0" fmla="*/ 32954 w 1214007"/>
                <a:gd name="connsiteY0" fmla="*/ 576322 h 1183672"/>
                <a:gd name="connsiteX1" fmla="*/ 133693 w 1214007"/>
                <a:gd name="connsiteY1" fmla="*/ 177730 h 1183672"/>
                <a:gd name="connsiteX2" fmla="*/ 633498 w 1214007"/>
                <a:gd name="connsiteY2" fmla="*/ 928 h 1183672"/>
                <a:gd name="connsiteX3" fmla="*/ 1057685 w 1214007"/>
                <a:gd name="connsiteY3" fmla="*/ 130705 h 1183672"/>
                <a:gd name="connsiteX4" fmla="*/ 1192358 w 1214007"/>
                <a:gd name="connsiteY4" fmla="*/ 564566 h 1183672"/>
                <a:gd name="connsiteX5" fmla="*/ 619603 w 1214007"/>
                <a:gd name="connsiteY5" fmla="*/ 1181107 h 1183672"/>
                <a:gd name="connsiteX6" fmla="*/ 32954 w 1214007"/>
                <a:gd name="connsiteY6" fmla="*/ 576322 h 1183672"/>
                <a:gd name="connsiteX0" fmla="*/ 32954 w 1214007"/>
                <a:gd name="connsiteY0" fmla="*/ 576322 h 1181173"/>
                <a:gd name="connsiteX1" fmla="*/ 133693 w 1214007"/>
                <a:gd name="connsiteY1" fmla="*/ 177730 h 1181173"/>
                <a:gd name="connsiteX2" fmla="*/ 633498 w 1214007"/>
                <a:gd name="connsiteY2" fmla="*/ 928 h 1181173"/>
                <a:gd name="connsiteX3" fmla="*/ 1057685 w 1214007"/>
                <a:gd name="connsiteY3" fmla="*/ 130705 h 1181173"/>
                <a:gd name="connsiteX4" fmla="*/ 1192358 w 1214007"/>
                <a:gd name="connsiteY4" fmla="*/ 564566 h 1181173"/>
                <a:gd name="connsiteX5" fmla="*/ 619603 w 1214007"/>
                <a:gd name="connsiteY5" fmla="*/ 1181107 h 1181173"/>
                <a:gd name="connsiteX6" fmla="*/ 32954 w 1214007"/>
                <a:gd name="connsiteY6" fmla="*/ 576322 h 1181173"/>
                <a:gd name="connsiteX0" fmla="*/ 11987 w 1193040"/>
                <a:gd name="connsiteY0" fmla="*/ 576322 h 1181173"/>
                <a:gd name="connsiteX1" fmla="*/ 112726 w 1193040"/>
                <a:gd name="connsiteY1" fmla="*/ 177730 h 1181173"/>
                <a:gd name="connsiteX2" fmla="*/ 612531 w 1193040"/>
                <a:gd name="connsiteY2" fmla="*/ 928 h 1181173"/>
                <a:gd name="connsiteX3" fmla="*/ 1036718 w 1193040"/>
                <a:gd name="connsiteY3" fmla="*/ 130705 h 1181173"/>
                <a:gd name="connsiteX4" fmla="*/ 1171391 w 1193040"/>
                <a:gd name="connsiteY4" fmla="*/ 564566 h 1181173"/>
                <a:gd name="connsiteX5" fmla="*/ 598636 w 1193040"/>
                <a:gd name="connsiteY5" fmla="*/ 1181107 h 1181173"/>
                <a:gd name="connsiteX6" fmla="*/ 11987 w 1193040"/>
                <a:gd name="connsiteY6" fmla="*/ 576322 h 1181173"/>
                <a:gd name="connsiteX0" fmla="*/ 28406 w 1209459"/>
                <a:gd name="connsiteY0" fmla="*/ 576322 h 1169422"/>
                <a:gd name="connsiteX1" fmla="*/ 129145 w 1209459"/>
                <a:gd name="connsiteY1" fmla="*/ 177730 h 1169422"/>
                <a:gd name="connsiteX2" fmla="*/ 628950 w 1209459"/>
                <a:gd name="connsiteY2" fmla="*/ 928 h 1169422"/>
                <a:gd name="connsiteX3" fmla="*/ 1053137 w 1209459"/>
                <a:gd name="connsiteY3" fmla="*/ 130705 h 1169422"/>
                <a:gd name="connsiteX4" fmla="*/ 1187810 w 1209459"/>
                <a:gd name="connsiteY4" fmla="*/ 564566 h 1169422"/>
                <a:gd name="connsiteX5" fmla="*/ 552529 w 1209459"/>
                <a:gd name="connsiteY5" fmla="*/ 1169351 h 1169422"/>
                <a:gd name="connsiteX6" fmla="*/ 28406 w 1209459"/>
                <a:gd name="connsiteY6" fmla="*/ 576322 h 116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9459" h="1169422">
                  <a:moveTo>
                    <a:pt x="28406" y="576322"/>
                  </a:moveTo>
                  <a:cubicBezTo>
                    <a:pt x="-42158" y="411052"/>
                    <a:pt x="29054" y="273629"/>
                    <a:pt x="129145" y="177730"/>
                  </a:cubicBezTo>
                  <a:cubicBezTo>
                    <a:pt x="229236" y="81831"/>
                    <a:pt x="474951" y="8766"/>
                    <a:pt x="628950" y="928"/>
                  </a:cubicBezTo>
                  <a:cubicBezTo>
                    <a:pt x="782949" y="-6910"/>
                    <a:pt x="953046" y="34806"/>
                    <a:pt x="1053137" y="130705"/>
                  </a:cubicBezTo>
                  <a:cubicBezTo>
                    <a:pt x="1153228" y="226604"/>
                    <a:pt x="1255034" y="407134"/>
                    <a:pt x="1187810" y="564566"/>
                  </a:cubicBezTo>
                  <a:cubicBezTo>
                    <a:pt x="1211482" y="1016857"/>
                    <a:pt x="898603" y="1173270"/>
                    <a:pt x="552529" y="1169351"/>
                  </a:cubicBezTo>
                  <a:cubicBezTo>
                    <a:pt x="206455" y="1165432"/>
                    <a:pt x="98970" y="741592"/>
                    <a:pt x="28406" y="576322"/>
                  </a:cubicBezTo>
                  <a:close/>
                </a:path>
              </a:pathLst>
            </a:custGeom>
            <a:solidFill>
              <a:srgbClr val="E8A06C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88900" dir="5400000" sx="93000" sy="93000" algn="t" rotWithShape="0">
                <a:sysClr val="windowText" lastClr="000000">
                  <a:alpha val="26000"/>
                </a:sysClr>
              </a:outerShdw>
            </a:effectLst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Freeform: Shape 23"/>
            <p:cNvSpPr/>
            <p:nvPr/>
          </p:nvSpPr>
          <p:spPr>
            <a:xfrm>
              <a:off x="2628112" y="400889"/>
              <a:ext cx="1394763" cy="1112933"/>
            </a:xfrm>
            <a:custGeom>
              <a:avLst/>
              <a:gdLst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181070 w 1466662"/>
                <a:gd name="connsiteY13" fmla="*/ 280658 h 1167897"/>
                <a:gd name="connsiteX14" fmla="*/ 135802 w 1466662"/>
                <a:gd name="connsiteY14" fmla="*/ 244444 h 1167897"/>
                <a:gd name="connsiteX15" fmla="*/ 72428 w 1466662"/>
                <a:gd name="connsiteY15" fmla="*/ 624689 h 1167897"/>
                <a:gd name="connsiteX16" fmla="*/ 0 w 1466662"/>
                <a:gd name="connsiteY16" fmla="*/ 561315 h 1167897"/>
                <a:gd name="connsiteX17" fmla="*/ 135802 w 1466662"/>
                <a:gd name="connsiteY17" fmla="*/ 1167897 h 1167897"/>
                <a:gd name="connsiteX18" fmla="*/ 181070 w 1466662"/>
                <a:gd name="connsiteY18" fmla="*/ 1032095 h 1167897"/>
                <a:gd name="connsiteX19" fmla="*/ 199177 w 1466662"/>
                <a:gd name="connsiteY19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336228 w 1466662"/>
                <a:gd name="connsiteY13" fmla="*/ 80798 h 1167897"/>
                <a:gd name="connsiteX14" fmla="*/ 181070 w 1466662"/>
                <a:gd name="connsiteY14" fmla="*/ 280658 h 1167897"/>
                <a:gd name="connsiteX15" fmla="*/ 135802 w 1466662"/>
                <a:gd name="connsiteY15" fmla="*/ 244444 h 1167897"/>
                <a:gd name="connsiteX16" fmla="*/ 72428 w 1466662"/>
                <a:gd name="connsiteY16" fmla="*/ 624689 h 1167897"/>
                <a:gd name="connsiteX17" fmla="*/ 0 w 1466662"/>
                <a:gd name="connsiteY17" fmla="*/ 561315 h 1167897"/>
                <a:gd name="connsiteX18" fmla="*/ 135802 w 1466662"/>
                <a:gd name="connsiteY18" fmla="*/ 1167897 h 1167897"/>
                <a:gd name="connsiteX19" fmla="*/ 181070 w 1466662"/>
                <a:gd name="connsiteY19" fmla="*/ 1032095 h 1167897"/>
                <a:gd name="connsiteX20" fmla="*/ 199177 w 1466662"/>
                <a:gd name="connsiteY20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760091 w 1466662"/>
                <a:gd name="connsiteY11" fmla="*/ 16504 h 1167897"/>
                <a:gd name="connsiteX12" fmla="*/ 516048 w 1466662"/>
                <a:gd name="connsiteY12" fmla="*/ 72428 h 1167897"/>
                <a:gd name="connsiteX13" fmla="*/ 570369 w 1466662"/>
                <a:gd name="connsiteY13" fmla="*/ 0 h 1167897"/>
                <a:gd name="connsiteX14" fmla="*/ 336228 w 1466662"/>
                <a:gd name="connsiteY14" fmla="*/ 80798 h 1167897"/>
                <a:gd name="connsiteX15" fmla="*/ 181070 w 1466662"/>
                <a:gd name="connsiteY15" fmla="*/ 280658 h 1167897"/>
                <a:gd name="connsiteX16" fmla="*/ 135802 w 1466662"/>
                <a:gd name="connsiteY16" fmla="*/ 244444 h 1167897"/>
                <a:gd name="connsiteX17" fmla="*/ 72428 w 1466662"/>
                <a:gd name="connsiteY17" fmla="*/ 624689 h 1167897"/>
                <a:gd name="connsiteX18" fmla="*/ 0 w 1466662"/>
                <a:gd name="connsiteY18" fmla="*/ 561315 h 1167897"/>
                <a:gd name="connsiteX19" fmla="*/ 135802 w 1466662"/>
                <a:gd name="connsiteY19" fmla="*/ 1167897 h 1167897"/>
                <a:gd name="connsiteX20" fmla="*/ 181070 w 1466662"/>
                <a:gd name="connsiteY20" fmla="*/ 1032095 h 1167897"/>
                <a:gd name="connsiteX21" fmla="*/ 199177 w 1466662"/>
                <a:gd name="connsiteY21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1241103 w 1466662"/>
                <a:gd name="connsiteY9" fmla="*/ 161760 h 1167897"/>
                <a:gd name="connsiteX10" fmla="*/ 995882 w 1466662"/>
                <a:gd name="connsiteY10" fmla="*/ 108642 h 1167897"/>
                <a:gd name="connsiteX11" fmla="*/ 1050202 w 1466662"/>
                <a:gd name="connsiteY11" fmla="*/ 36214 h 1167897"/>
                <a:gd name="connsiteX12" fmla="*/ 760091 w 1466662"/>
                <a:gd name="connsiteY12" fmla="*/ 16504 h 1167897"/>
                <a:gd name="connsiteX13" fmla="*/ 516048 w 1466662"/>
                <a:gd name="connsiteY13" fmla="*/ 72428 h 1167897"/>
                <a:gd name="connsiteX14" fmla="*/ 570369 w 1466662"/>
                <a:gd name="connsiteY14" fmla="*/ 0 h 1167897"/>
                <a:gd name="connsiteX15" fmla="*/ 336228 w 1466662"/>
                <a:gd name="connsiteY15" fmla="*/ 80798 h 1167897"/>
                <a:gd name="connsiteX16" fmla="*/ 181070 w 1466662"/>
                <a:gd name="connsiteY16" fmla="*/ 280658 h 1167897"/>
                <a:gd name="connsiteX17" fmla="*/ 135802 w 1466662"/>
                <a:gd name="connsiteY17" fmla="*/ 244444 h 1167897"/>
                <a:gd name="connsiteX18" fmla="*/ 72428 w 1466662"/>
                <a:gd name="connsiteY18" fmla="*/ 624689 h 1167897"/>
                <a:gd name="connsiteX19" fmla="*/ 0 w 1466662"/>
                <a:gd name="connsiteY19" fmla="*/ 561315 h 1167897"/>
                <a:gd name="connsiteX20" fmla="*/ 135802 w 1466662"/>
                <a:gd name="connsiteY20" fmla="*/ 1167897 h 1167897"/>
                <a:gd name="connsiteX21" fmla="*/ 181070 w 1466662"/>
                <a:gd name="connsiteY21" fmla="*/ 1032095 h 1167897"/>
                <a:gd name="connsiteX22" fmla="*/ 199177 w 1466662"/>
                <a:gd name="connsiteY22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426841 w 1466662"/>
                <a:gd name="connsiteY7" fmla="*/ 466560 h 1167897"/>
                <a:gd name="connsiteX8" fmla="*/ 1348967 w 1466662"/>
                <a:gd name="connsiteY8" fmla="*/ 344032 h 1167897"/>
                <a:gd name="connsiteX9" fmla="*/ 1412341 w 1466662"/>
                <a:gd name="connsiteY9" fmla="*/ 316872 h 1167897"/>
                <a:gd name="connsiteX10" fmla="*/ 1241103 w 1466662"/>
                <a:gd name="connsiteY10" fmla="*/ 161760 h 1167897"/>
                <a:gd name="connsiteX11" fmla="*/ 995882 w 1466662"/>
                <a:gd name="connsiteY11" fmla="*/ 108642 h 1167897"/>
                <a:gd name="connsiteX12" fmla="*/ 1050202 w 1466662"/>
                <a:gd name="connsiteY12" fmla="*/ 36214 h 1167897"/>
                <a:gd name="connsiteX13" fmla="*/ 760091 w 1466662"/>
                <a:gd name="connsiteY13" fmla="*/ 16504 h 1167897"/>
                <a:gd name="connsiteX14" fmla="*/ 516048 w 1466662"/>
                <a:gd name="connsiteY14" fmla="*/ 72428 h 1167897"/>
                <a:gd name="connsiteX15" fmla="*/ 570369 w 1466662"/>
                <a:gd name="connsiteY15" fmla="*/ 0 h 1167897"/>
                <a:gd name="connsiteX16" fmla="*/ 336228 w 1466662"/>
                <a:gd name="connsiteY16" fmla="*/ 80798 h 1167897"/>
                <a:gd name="connsiteX17" fmla="*/ 181070 w 1466662"/>
                <a:gd name="connsiteY17" fmla="*/ 280658 h 1167897"/>
                <a:gd name="connsiteX18" fmla="*/ 135802 w 1466662"/>
                <a:gd name="connsiteY18" fmla="*/ 244444 h 1167897"/>
                <a:gd name="connsiteX19" fmla="*/ 72428 w 1466662"/>
                <a:gd name="connsiteY19" fmla="*/ 624689 h 1167897"/>
                <a:gd name="connsiteX20" fmla="*/ 0 w 1466662"/>
                <a:gd name="connsiteY20" fmla="*/ 561315 h 1167897"/>
                <a:gd name="connsiteX21" fmla="*/ 135802 w 1466662"/>
                <a:gd name="connsiteY21" fmla="*/ 1167897 h 1167897"/>
                <a:gd name="connsiteX22" fmla="*/ 181070 w 1466662"/>
                <a:gd name="connsiteY22" fmla="*/ 1032095 h 1167897"/>
                <a:gd name="connsiteX23" fmla="*/ 199177 w 1466662"/>
                <a:gd name="connsiteY23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181070 w 1466662"/>
                <a:gd name="connsiteY18" fmla="*/ 280658 h 1167897"/>
                <a:gd name="connsiteX19" fmla="*/ 135802 w 1466662"/>
                <a:gd name="connsiteY19" fmla="*/ 244444 h 1167897"/>
                <a:gd name="connsiteX20" fmla="*/ 72428 w 1466662"/>
                <a:gd name="connsiteY20" fmla="*/ 624689 h 1167897"/>
                <a:gd name="connsiteX21" fmla="*/ 0 w 1466662"/>
                <a:gd name="connsiteY21" fmla="*/ 561315 h 1167897"/>
                <a:gd name="connsiteX22" fmla="*/ 135802 w 1466662"/>
                <a:gd name="connsiteY22" fmla="*/ 1167897 h 1167897"/>
                <a:gd name="connsiteX23" fmla="*/ 181070 w 1466662"/>
                <a:gd name="connsiteY23" fmla="*/ 1032095 h 1167897"/>
                <a:gd name="connsiteX24" fmla="*/ 199177 w 1466662"/>
                <a:gd name="connsiteY24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135802 w 1466662"/>
                <a:gd name="connsiteY20" fmla="*/ 24444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52860 w 1466662"/>
                <a:gd name="connsiteY21" fmla="*/ 409410 h 1167897"/>
                <a:gd name="connsiteX22" fmla="*/ 72428 w 1466662"/>
                <a:gd name="connsiteY22" fmla="*/ 624689 h 1167897"/>
                <a:gd name="connsiteX23" fmla="*/ 0 w 1466662"/>
                <a:gd name="connsiteY23" fmla="*/ 561315 h 1167897"/>
                <a:gd name="connsiteX24" fmla="*/ 135802 w 1466662"/>
                <a:gd name="connsiteY24" fmla="*/ 1167897 h 1167897"/>
                <a:gd name="connsiteX25" fmla="*/ 181070 w 1466662"/>
                <a:gd name="connsiteY25" fmla="*/ 1032095 h 1167897"/>
                <a:gd name="connsiteX26" fmla="*/ 199177 w 1466662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84334 w 1478568"/>
                <a:gd name="connsiteY22" fmla="*/ 624689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24284 w 1478568"/>
                <a:gd name="connsiteY24" fmla="*/ 880898 h 1167897"/>
                <a:gd name="connsiteX25" fmla="*/ 147708 w 1478568"/>
                <a:gd name="connsiteY25" fmla="*/ 1167897 h 1167897"/>
                <a:gd name="connsiteX26" fmla="*/ 192976 w 1478568"/>
                <a:gd name="connsiteY26" fmla="*/ 1032095 h 1167897"/>
                <a:gd name="connsiteX27" fmla="*/ 211083 w 1478568"/>
                <a:gd name="connsiteY27" fmla="*/ 534155 h 1167897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8107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78568" h="1179804">
                  <a:moveTo>
                    <a:pt x="211083" y="543680"/>
                  </a:moveTo>
                  <a:cubicBezTo>
                    <a:pt x="391515" y="588617"/>
                    <a:pt x="569567" y="624029"/>
                    <a:pt x="745237" y="607054"/>
                  </a:cubicBezTo>
                  <a:cubicBezTo>
                    <a:pt x="921851" y="573056"/>
                    <a:pt x="1038932" y="572397"/>
                    <a:pt x="1225071" y="462199"/>
                  </a:cubicBezTo>
                  <a:cubicBezTo>
                    <a:pt x="1293035" y="571823"/>
                    <a:pt x="1360999" y="748122"/>
                    <a:pt x="1328949" y="955376"/>
                  </a:cubicBezTo>
                  <a:cubicBezTo>
                    <a:pt x="1339912" y="1003661"/>
                    <a:pt x="1346113" y="1047185"/>
                    <a:pt x="1388033" y="1104995"/>
                  </a:cubicBezTo>
                  <a:cubicBezTo>
                    <a:pt x="1393825" y="1012833"/>
                    <a:pt x="1421049" y="925435"/>
                    <a:pt x="1426841" y="833273"/>
                  </a:cubicBezTo>
                  <a:cubicBezTo>
                    <a:pt x="1442009" y="768665"/>
                    <a:pt x="1430982" y="696913"/>
                    <a:pt x="1415194" y="625161"/>
                  </a:cubicBezTo>
                  <a:lnTo>
                    <a:pt x="1478568" y="625161"/>
                  </a:lnTo>
                  <a:cubicBezTo>
                    <a:pt x="1458151" y="577057"/>
                    <a:pt x="1459164" y="524189"/>
                    <a:pt x="1438747" y="476085"/>
                  </a:cubicBezTo>
                  <a:cubicBezTo>
                    <a:pt x="1419933" y="428098"/>
                    <a:pt x="1386831" y="394400"/>
                    <a:pt x="1360873" y="353557"/>
                  </a:cubicBezTo>
                  <a:lnTo>
                    <a:pt x="1424247" y="326397"/>
                  </a:lnTo>
                  <a:cubicBezTo>
                    <a:pt x="1374312" y="258818"/>
                    <a:pt x="1338663" y="200764"/>
                    <a:pt x="1253009" y="171285"/>
                  </a:cubicBezTo>
                  <a:cubicBezTo>
                    <a:pt x="1173650" y="129767"/>
                    <a:pt x="1101434" y="107298"/>
                    <a:pt x="1007788" y="118167"/>
                  </a:cubicBezTo>
                  <a:cubicBezTo>
                    <a:pt x="1025895" y="94024"/>
                    <a:pt x="1101406" y="61095"/>
                    <a:pt x="1062108" y="45739"/>
                  </a:cubicBezTo>
                  <a:cubicBezTo>
                    <a:pt x="1022810" y="30383"/>
                    <a:pt x="866319" y="13549"/>
                    <a:pt x="771997" y="26029"/>
                  </a:cubicBezTo>
                  <a:cubicBezTo>
                    <a:pt x="678743" y="28001"/>
                    <a:pt x="609302" y="63312"/>
                    <a:pt x="527954" y="81953"/>
                  </a:cubicBezTo>
                  <a:lnTo>
                    <a:pt x="570369" y="0"/>
                  </a:lnTo>
                  <a:cubicBezTo>
                    <a:pt x="490735" y="24551"/>
                    <a:pt x="396812" y="46722"/>
                    <a:pt x="338609" y="90323"/>
                  </a:cubicBezTo>
                  <a:cubicBezTo>
                    <a:pt x="305271" y="122866"/>
                    <a:pt x="269553" y="136360"/>
                    <a:pt x="243359" y="171285"/>
                  </a:cubicBezTo>
                  <a:cubicBezTo>
                    <a:pt x="208309" y="205362"/>
                    <a:pt x="185163" y="239437"/>
                    <a:pt x="173926" y="287801"/>
                  </a:cubicBezTo>
                  <a:lnTo>
                    <a:pt x="107227" y="234919"/>
                  </a:lnTo>
                  <a:cubicBezTo>
                    <a:pt x="93867" y="297052"/>
                    <a:pt x="68601" y="356802"/>
                    <a:pt x="64766" y="418935"/>
                  </a:cubicBezTo>
                  <a:cubicBezTo>
                    <a:pt x="47477" y="481170"/>
                    <a:pt x="44474" y="533879"/>
                    <a:pt x="55759" y="605639"/>
                  </a:cubicBezTo>
                  <a:lnTo>
                    <a:pt x="0" y="573221"/>
                  </a:lnTo>
                  <a:cubicBezTo>
                    <a:pt x="4126" y="661492"/>
                    <a:pt x="-8417" y="790246"/>
                    <a:pt x="24284" y="890423"/>
                  </a:cubicBezTo>
                  <a:cubicBezTo>
                    <a:pt x="50345" y="986883"/>
                    <a:pt x="78785" y="1083344"/>
                    <a:pt x="123896" y="1179804"/>
                  </a:cubicBezTo>
                  <a:cubicBezTo>
                    <a:pt x="160417" y="1147237"/>
                    <a:pt x="175506" y="1093237"/>
                    <a:pt x="162020" y="1039239"/>
                  </a:cubicBezTo>
                  <a:cubicBezTo>
                    <a:pt x="153769" y="923266"/>
                    <a:pt x="93128" y="673941"/>
                    <a:pt x="211083" y="54368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3" name="Group 542"/>
            <p:cNvGrpSpPr/>
            <p:nvPr/>
          </p:nvGrpSpPr>
          <p:grpSpPr>
            <a:xfrm>
              <a:off x="3466103" y="1121536"/>
              <a:ext cx="345650" cy="220855"/>
              <a:chOff x="2292924" y="1146401"/>
              <a:chExt cx="366419" cy="234125"/>
            </a:xfrm>
          </p:grpSpPr>
          <p:sp>
            <p:nvSpPr>
              <p:cNvPr id="557" name="Oval 5"/>
              <p:cNvSpPr/>
              <p:nvPr/>
            </p:nvSpPr>
            <p:spPr>
              <a:xfrm rot="21265117" flipH="1">
                <a:off x="2292924" y="1146401"/>
                <a:ext cx="335070" cy="146702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8" name="Oval 4"/>
              <p:cNvSpPr/>
              <p:nvPr/>
            </p:nvSpPr>
            <p:spPr>
              <a:xfrm rot="21467118" flipH="1">
                <a:off x="2296059" y="1168252"/>
                <a:ext cx="363284" cy="212274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Oval 558"/>
              <p:cNvSpPr/>
              <p:nvPr/>
            </p:nvSpPr>
            <p:spPr>
              <a:xfrm rot="1695153" flipH="1">
                <a:off x="2351497" y="1176611"/>
                <a:ext cx="202343" cy="202344"/>
              </a:xfrm>
              <a:prstGeom prst="ellipse">
                <a:avLst/>
              </a:prstGeom>
              <a:solidFill>
                <a:srgbClr val="573D2A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Oval 559"/>
              <p:cNvSpPr/>
              <p:nvPr/>
            </p:nvSpPr>
            <p:spPr>
              <a:xfrm rot="1695153" flipH="1">
                <a:off x="2344354" y="1205005"/>
                <a:ext cx="161996" cy="161997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Oval 560"/>
              <p:cNvSpPr/>
              <p:nvPr/>
            </p:nvSpPr>
            <p:spPr>
              <a:xfrm rot="1695153" flipH="1">
                <a:off x="2375391" y="1208573"/>
                <a:ext cx="91974" cy="91974"/>
              </a:xfrm>
              <a:prstGeom prst="ellipse">
                <a:avLst/>
              </a:prstGeom>
              <a:solidFill>
                <a:srgbClr val="F9E58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2" name="Oval 561"/>
              <p:cNvSpPr/>
              <p:nvPr/>
            </p:nvSpPr>
            <p:spPr>
              <a:xfrm rot="1695153" flipH="1">
                <a:off x="2365109" y="1240325"/>
                <a:ext cx="64380" cy="5989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4" name="Group 543"/>
            <p:cNvGrpSpPr/>
            <p:nvPr/>
          </p:nvGrpSpPr>
          <p:grpSpPr>
            <a:xfrm>
              <a:off x="2927934" y="1142797"/>
              <a:ext cx="345650" cy="220855"/>
              <a:chOff x="2292924" y="1146401"/>
              <a:chExt cx="366419" cy="234125"/>
            </a:xfrm>
          </p:grpSpPr>
          <p:sp>
            <p:nvSpPr>
              <p:cNvPr id="551" name="Oval 5"/>
              <p:cNvSpPr/>
              <p:nvPr/>
            </p:nvSpPr>
            <p:spPr>
              <a:xfrm rot="21265117" flipH="1">
                <a:off x="2292924" y="1146401"/>
                <a:ext cx="335070" cy="146702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Oval 4"/>
              <p:cNvSpPr/>
              <p:nvPr/>
            </p:nvSpPr>
            <p:spPr>
              <a:xfrm rot="21467118" flipH="1">
                <a:off x="2296059" y="1168252"/>
                <a:ext cx="363284" cy="212274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Oval 552"/>
              <p:cNvSpPr/>
              <p:nvPr/>
            </p:nvSpPr>
            <p:spPr>
              <a:xfrm rot="1695153" flipH="1">
                <a:off x="2351497" y="1176611"/>
                <a:ext cx="202343" cy="202344"/>
              </a:xfrm>
              <a:prstGeom prst="ellipse">
                <a:avLst/>
              </a:prstGeom>
              <a:solidFill>
                <a:srgbClr val="573D2A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4" name="Oval 553"/>
              <p:cNvSpPr/>
              <p:nvPr/>
            </p:nvSpPr>
            <p:spPr>
              <a:xfrm rot="1695153" flipH="1">
                <a:off x="2344354" y="1205005"/>
                <a:ext cx="161996" cy="161997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5" name="Oval 554"/>
              <p:cNvSpPr/>
              <p:nvPr/>
            </p:nvSpPr>
            <p:spPr>
              <a:xfrm rot="1695153" flipH="1">
                <a:off x="2375391" y="1208573"/>
                <a:ext cx="91974" cy="91974"/>
              </a:xfrm>
              <a:prstGeom prst="ellipse">
                <a:avLst/>
              </a:prstGeom>
              <a:solidFill>
                <a:srgbClr val="F9E58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6" name="Oval 555"/>
              <p:cNvSpPr/>
              <p:nvPr/>
            </p:nvSpPr>
            <p:spPr>
              <a:xfrm rot="1695153" flipH="1">
                <a:off x="2365109" y="1240325"/>
                <a:ext cx="64380" cy="5989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5" name="Group 544"/>
            <p:cNvGrpSpPr/>
            <p:nvPr/>
          </p:nvGrpSpPr>
          <p:grpSpPr>
            <a:xfrm>
              <a:off x="3232446" y="1598361"/>
              <a:ext cx="289302" cy="205299"/>
              <a:chOff x="2751023" y="2876401"/>
              <a:chExt cx="306685" cy="217634"/>
            </a:xfrm>
          </p:grpSpPr>
          <p:sp>
            <p:nvSpPr>
              <p:cNvPr id="549" name="Chord 14349"/>
              <p:cNvSpPr/>
              <p:nvPr/>
            </p:nvSpPr>
            <p:spPr>
              <a:xfrm rot="19648850">
                <a:off x="2751398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0" name="Chord 14349"/>
              <p:cNvSpPr/>
              <p:nvPr/>
            </p:nvSpPr>
            <p:spPr>
              <a:xfrm rot="19648850">
                <a:off x="2751023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46" name="Freeform: Shape 91"/>
            <p:cNvSpPr/>
            <p:nvPr/>
          </p:nvSpPr>
          <p:spPr>
            <a:xfrm>
              <a:off x="3314952" y="1355066"/>
              <a:ext cx="94484" cy="81800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Freeform: Shape 102"/>
            <p:cNvSpPr/>
            <p:nvPr/>
          </p:nvSpPr>
          <p:spPr>
            <a:xfrm rot="10800000">
              <a:off x="2725591" y="1355556"/>
              <a:ext cx="1212525" cy="666222"/>
            </a:xfrm>
            <a:custGeom>
              <a:avLst/>
              <a:gdLst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181070 w 1466662"/>
                <a:gd name="connsiteY13" fmla="*/ 280658 h 1167897"/>
                <a:gd name="connsiteX14" fmla="*/ 135802 w 1466662"/>
                <a:gd name="connsiteY14" fmla="*/ 244444 h 1167897"/>
                <a:gd name="connsiteX15" fmla="*/ 72428 w 1466662"/>
                <a:gd name="connsiteY15" fmla="*/ 624689 h 1167897"/>
                <a:gd name="connsiteX16" fmla="*/ 0 w 1466662"/>
                <a:gd name="connsiteY16" fmla="*/ 561315 h 1167897"/>
                <a:gd name="connsiteX17" fmla="*/ 135802 w 1466662"/>
                <a:gd name="connsiteY17" fmla="*/ 1167897 h 1167897"/>
                <a:gd name="connsiteX18" fmla="*/ 181070 w 1466662"/>
                <a:gd name="connsiteY18" fmla="*/ 1032095 h 1167897"/>
                <a:gd name="connsiteX19" fmla="*/ 199177 w 1466662"/>
                <a:gd name="connsiteY19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336228 w 1466662"/>
                <a:gd name="connsiteY13" fmla="*/ 80798 h 1167897"/>
                <a:gd name="connsiteX14" fmla="*/ 181070 w 1466662"/>
                <a:gd name="connsiteY14" fmla="*/ 280658 h 1167897"/>
                <a:gd name="connsiteX15" fmla="*/ 135802 w 1466662"/>
                <a:gd name="connsiteY15" fmla="*/ 244444 h 1167897"/>
                <a:gd name="connsiteX16" fmla="*/ 72428 w 1466662"/>
                <a:gd name="connsiteY16" fmla="*/ 624689 h 1167897"/>
                <a:gd name="connsiteX17" fmla="*/ 0 w 1466662"/>
                <a:gd name="connsiteY17" fmla="*/ 561315 h 1167897"/>
                <a:gd name="connsiteX18" fmla="*/ 135802 w 1466662"/>
                <a:gd name="connsiteY18" fmla="*/ 1167897 h 1167897"/>
                <a:gd name="connsiteX19" fmla="*/ 181070 w 1466662"/>
                <a:gd name="connsiteY19" fmla="*/ 1032095 h 1167897"/>
                <a:gd name="connsiteX20" fmla="*/ 199177 w 1466662"/>
                <a:gd name="connsiteY20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760091 w 1466662"/>
                <a:gd name="connsiteY11" fmla="*/ 16504 h 1167897"/>
                <a:gd name="connsiteX12" fmla="*/ 516048 w 1466662"/>
                <a:gd name="connsiteY12" fmla="*/ 72428 h 1167897"/>
                <a:gd name="connsiteX13" fmla="*/ 570369 w 1466662"/>
                <a:gd name="connsiteY13" fmla="*/ 0 h 1167897"/>
                <a:gd name="connsiteX14" fmla="*/ 336228 w 1466662"/>
                <a:gd name="connsiteY14" fmla="*/ 80798 h 1167897"/>
                <a:gd name="connsiteX15" fmla="*/ 181070 w 1466662"/>
                <a:gd name="connsiteY15" fmla="*/ 280658 h 1167897"/>
                <a:gd name="connsiteX16" fmla="*/ 135802 w 1466662"/>
                <a:gd name="connsiteY16" fmla="*/ 244444 h 1167897"/>
                <a:gd name="connsiteX17" fmla="*/ 72428 w 1466662"/>
                <a:gd name="connsiteY17" fmla="*/ 624689 h 1167897"/>
                <a:gd name="connsiteX18" fmla="*/ 0 w 1466662"/>
                <a:gd name="connsiteY18" fmla="*/ 561315 h 1167897"/>
                <a:gd name="connsiteX19" fmla="*/ 135802 w 1466662"/>
                <a:gd name="connsiteY19" fmla="*/ 1167897 h 1167897"/>
                <a:gd name="connsiteX20" fmla="*/ 181070 w 1466662"/>
                <a:gd name="connsiteY20" fmla="*/ 1032095 h 1167897"/>
                <a:gd name="connsiteX21" fmla="*/ 199177 w 1466662"/>
                <a:gd name="connsiteY21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1241103 w 1466662"/>
                <a:gd name="connsiteY9" fmla="*/ 161760 h 1167897"/>
                <a:gd name="connsiteX10" fmla="*/ 995882 w 1466662"/>
                <a:gd name="connsiteY10" fmla="*/ 108642 h 1167897"/>
                <a:gd name="connsiteX11" fmla="*/ 1050202 w 1466662"/>
                <a:gd name="connsiteY11" fmla="*/ 36214 h 1167897"/>
                <a:gd name="connsiteX12" fmla="*/ 760091 w 1466662"/>
                <a:gd name="connsiteY12" fmla="*/ 16504 h 1167897"/>
                <a:gd name="connsiteX13" fmla="*/ 516048 w 1466662"/>
                <a:gd name="connsiteY13" fmla="*/ 72428 h 1167897"/>
                <a:gd name="connsiteX14" fmla="*/ 570369 w 1466662"/>
                <a:gd name="connsiteY14" fmla="*/ 0 h 1167897"/>
                <a:gd name="connsiteX15" fmla="*/ 336228 w 1466662"/>
                <a:gd name="connsiteY15" fmla="*/ 80798 h 1167897"/>
                <a:gd name="connsiteX16" fmla="*/ 181070 w 1466662"/>
                <a:gd name="connsiteY16" fmla="*/ 280658 h 1167897"/>
                <a:gd name="connsiteX17" fmla="*/ 135802 w 1466662"/>
                <a:gd name="connsiteY17" fmla="*/ 244444 h 1167897"/>
                <a:gd name="connsiteX18" fmla="*/ 72428 w 1466662"/>
                <a:gd name="connsiteY18" fmla="*/ 624689 h 1167897"/>
                <a:gd name="connsiteX19" fmla="*/ 0 w 1466662"/>
                <a:gd name="connsiteY19" fmla="*/ 561315 h 1167897"/>
                <a:gd name="connsiteX20" fmla="*/ 135802 w 1466662"/>
                <a:gd name="connsiteY20" fmla="*/ 1167897 h 1167897"/>
                <a:gd name="connsiteX21" fmla="*/ 181070 w 1466662"/>
                <a:gd name="connsiteY21" fmla="*/ 1032095 h 1167897"/>
                <a:gd name="connsiteX22" fmla="*/ 199177 w 1466662"/>
                <a:gd name="connsiteY22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426841 w 1466662"/>
                <a:gd name="connsiteY7" fmla="*/ 466560 h 1167897"/>
                <a:gd name="connsiteX8" fmla="*/ 1348967 w 1466662"/>
                <a:gd name="connsiteY8" fmla="*/ 344032 h 1167897"/>
                <a:gd name="connsiteX9" fmla="*/ 1412341 w 1466662"/>
                <a:gd name="connsiteY9" fmla="*/ 316872 h 1167897"/>
                <a:gd name="connsiteX10" fmla="*/ 1241103 w 1466662"/>
                <a:gd name="connsiteY10" fmla="*/ 161760 h 1167897"/>
                <a:gd name="connsiteX11" fmla="*/ 995882 w 1466662"/>
                <a:gd name="connsiteY11" fmla="*/ 108642 h 1167897"/>
                <a:gd name="connsiteX12" fmla="*/ 1050202 w 1466662"/>
                <a:gd name="connsiteY12" fmla="*/ 36214 h 1167897"/>
                <a:gd name="connsiteX13" fmla="*/ 760091 w 1466662"/>
                <a:gd name="connsiteY13" fmla="*/ 16504 h 1167897"/>
                <a:gd name="connsiteX14" fmla="*/ 516048 w 1466662"/>
                <a:gd name="connsiteY14" fmla="*/ 72428 h 1167897"/>
                <a:gd name="connsiteX15" fmla="*/ 570369 w 1466662"/>
                <a:gd name="connsiteY15" fmla="*/ 0 h 1167897"/>
                <a:gd name="connsiteX16" fmla="*/ 336228 w 1466662"/>
                <a:gd name="connsiteY16" fmla="*/ 80798 h 1167897"/>
                <a:gd name="connsiteX17" fmla="*/ 181070 w 1466662"/>
                <a:gd name="connsiteY17" fmla="*/ 280658 h 1167897"/>
                <a:gd name="connsiteX18" fmla="*/ 135802 w 1466662"/>
                <a:gd name="connsiteY18" fmla="*/ 244444 h 1167897"/>
                <a:gd name="connsiteX19" fmla="*/ 72428 w 1466662"/>
                <a:gd name="connsiteY19" fmla="*/ 624689 h 1167897"/>
                <a:gd name="connsiteX20" fmla="*/ 0 w 1466662"/>
                <a:gd name="connsiteY20" fmla="*/ 561315 h 1167897"/>
                <a:gd name="connsiteX21" fmla="*/ 135802 w 1466662"/>
                <a:gd name="connsiteY21" fmla="*/ 1167897 h 1167897"/>
                <a:gd name="connsiteX22" fmla="*/ 181070 w 1466662"/>
                <a:gd name="connsiteY22" fmla="*/ 1032095 h 1167897"/>
                <a:gd name="connsiteX23" fmla="*/ 199177 w 1466662"/>
                <a:gd name="connsiteY23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181070 w 1466662"/>
                <a:gd name="connsiteY18" fmla="*/ 280658 h 1167897"/>
                <a:gd name="connsiteX19" fmla="*/ 135802 w 1466662"/>
                <a:gd name="connsiteY19" fmla="*/ 244444 h 1167897"/>
                <a:gd name="connsiteX20" fmla="*/ 72428 w 1466662"/>
                <a:gd name="connsiteY20" fmla="*/ 624689 h 1167897"/>
                <a:gd name="connsiteX21" fmla="*/ 0 w 1466662"/>
                <a:gd name="connsiteY21" fmla="*/ 561315 h 1167897"/>
                <a:gd name="connsiteX22" fmla="*/ 135802 w 1466662"/>
                <a:gd name="connsiteY22" fmla="*/ 1167897 h 1167897"/>
                <a:gd name="connsiteX23" fmla="*/ 181070 w 1466662"/>
                <a:gd name="connsiteY23" fmla="*/ 1032095 h 1167897"/>
                <a:gd name="connsiteX24" fmla="*/ 199177 w 1466662"/>
                <a:gd name="connsiteY24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135802 w 1466662"/>
                <a:gd name="connsiteY20" fmla="*/ 24444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52860 w 1466662"/>
                <a:gd name="connsiteY21" fmla="*/ 409410 h 1167897"/>
                <a:gd name="connsiteX22" fmla="*/ 72428 w 1466662"/>
                <a:gd name="connsiteY22" fmla="*/ 624689 h 1167897"/>
                <a:gd name="connsiteX23" fmla="*/ 0 w 1466662"/>
                <a:gd name="connsiteY23" fmla="*/ 561315 h 1167897"/>
                <a:gd name="connsiteX24" fmla="*/ 135802 w 1466662"/>
                <a:gd name="connsiteY24" fmla="*/ 1167897 h 1167897"/>
                <a:gd name="connsiteX25" fmla="*/ 181070 w 1466662"/>
                <a:gd name="connsiteY25" fmla="*/ 1032095 h 1167897"/>
                <a:gd name="connsiteX26" fmla="*/ 199177 w 1466662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84334 w 1478568"/>
                <a:gd name="connsiteY22" fmla="*/ 624689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24284 w 1478568"/>
                <a:gd name="connsiteY24" fmla="*/ 880898 h 1167897"/>
                <a:gd name="connsiteX25" fmla="*/ 147708 w 1478568"/>
                <a:gd name="connsiteY25" fmla="*/ 1167897 h 1167897"/>
                <a:gd name="connsiteX26" fmla="*/ 192976 w 1478568"/>
                <a:gd name="connsiteY26" fmla="*/ 1032095 h 1167897"/>
                <a:gd name="connsiteX27" fmla="*/ 211083 w 1478568"/>
                <a:gd name="connsiteY27" fmla="*/ 534155 h 1167897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8107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558123"/>
                <a:gd name="connsiteY0" fmla="*/ 543680 h 1282017"/>
                <a:gd name="connsiteX1" fmla="*/ 745237 w 1558123"/>
                <a:gd name="connsiteY1" fmla="*/ 607054 h 1282017"/>
                <a:gd name="connsiteX2" fmla="*/ 1225071 w 1558123"/>
                <a:gd name="connsiteY2" fmla="*/ 462199 h 1282017"/>
                <a:gd name="connsiteX3" fmla="*/ 1328949 w 1558123"/>
                <a:gd name="connsiteY3" fmla="*/ 955376 h 1282017"/>
                <a:gd name="connsiteX4" fmla="*/ 1557952 w 1558123"/>
                <a:gd name="connsiteY4" fmla="*/ 1282017 h 1282017"/>
                <a:gd name="connsiteX5" fmla="*/ 1426841 w 1558123"/>
                <a:gd name="connsiteY5" fmla="*/ 833273 h 1282017"/>
                <a:gd name="connsiteX6" fmla="*/ 1415194 w 1558123"/>
                <a:gd name="connsiteY6" fmla="*/ 625161 h 1282017"/>
                <a:gd name="connsiteX7" fmla="*/ 1478568 w 1558123"/>
                <a:gd name="connsiteY7" fmla="*/ 625161 h 1282017"/>
                <a:gd name="connsiteX8" fmla="*/ 1438747 w 1558123"/>
                <a:gd name="connsiteY8" fmla="*/ 476085 h 1282017"/>
                <a:gd name="connsiteX9" fmla="*/ 1360873 w 1558123"/>
                <a:gd name="connsiteY9" fmla="*/ 353557 h 1282017"/>
                <a:gd name="connsiteX10" fmla="*/ 1424247 w 1558123"/>
                <a:gd name="connsiteY10" fmla="*/ 326397 h 1282017"/>
                <a:gd name="connsiteX11" fmla="*/ 1253009 w 1558123"/>
                <a:gd name="connsiteY11" fmla="*/ 171285 h 1282017"/>
                <a:gd name="connsiteX12" fmla="*/ 1007788 w 1558123"/>
                <a:gd name="connsiteY12" fmla="*/ 118167 h 1282017"/>
                <a:gd name="connsiteX13" fmla="*/ 1062108 w 1558123"/>
                <a:gd name="connsiteY13" fmla="*/ 45739 h 1282017"/>
                <a:gd name="connsiteX14" fmla="*/ 771997 w 1558123"/>
                <a:gd name="connsiteY14" fmla="*/ 26029 h 1282017"/>
                <a:gd name="connsiteX15" fmla="*/ 527954 w 1558123"/>
                <a:gd name="connsiteY15" fmla="*/ 81953 h 1282017"/>
                <a:gd name="connsiteX16" fmla="*/ 570369 w 1558123"/>
                <a:gd name="connsiteY16" fmla="*/ 0 h 1282017"/>
                <a:gd name="connsiteX17" fmla="*/ 338609 w 1558123"/>
                <a:gd name="connsiteY17" fmla="*/ 90323 h 1282017"/>
                <a:gd name="connsiteX18" fmla="*/ 243359 w 1558123"/>
                <a:gd name="connsiteY18" fmla="*/ 171285 h 1282017"/>
                <a:gd name="connsiteX19" fmla="*/ 173926 w 1558123"/>
                <a:gd name="connsiteY19" fmla="*/ 287801 h 1282017"/>
                <a:gd name="connsiteX20" fmla="*/ 107227 w 1558123"/>
                <a:gd name="connsiteY20" fmla="*/ 234919 h 1282017"/>
                <a:gd name="connsiteX21" fmla="*/ 64766 w 1558123"/>
                <a:gd name="connsiteY21" fmla="*/ 418935 h 1282017"/>
                <a:gd name="connsiteX22" fmla="*/ 55759 w 1558123"/>
                <a:gd name="connsiteY22" fmla="*/ 605639 h 1282017"/>
                <a:gd name="connsiteX23" fmla="*/ 0 w 1558123"/>
                <a:gd name="connsiteY23" fmla="*/ 573221 h 1282017"/>
                <a:gd name="connsiteX24" fmla="*/ 24284 w 1558123"/>
                <a:gd name="connsiteY24" fmla="*/ 890423 h 1282017"/>
                <a:gd name="connsiteX25" fmla="*/ 123896 w 1558123"/>
                <a:gd name="connsiteY25" fmla="*/ 1179804 h 1282017"/>
                <a:gd name="connsiteX26" fmla="*/ 162020 w 1558123"/>
                <a:gd name="connsiteY26" fmla="*/ 1039239 h 1282017"/>
                <a:gd name="connsiteX27" fmla="*/ 211083 w 1558123"/>
                <a:gd name="connsiteY27" fmla="*/ 543680 h 1282017"/>
                <a:gd name="connsiteX0" fmla="*/ 211083 w 1558272"/>
                <a:gd name="connsiteY0" fmla="*/ 543680 h 1282017"/>
                <a:gd name="connsiteX1" fmla="*/ 745237 w 1558272"/>
                <a:gd name="connsiteY1" fmla="*/ 607054 h 1282017"/>
                <a:gd name="connsiteX2" fmla="*/ 1225071 w 1558272"/>
                <a:gd name="connsiteY2" fmla="*/ 462199 h 1282017"/>
                <a:gd name="connsiteX3" fmla="*/ 1328949 w 1558272"/>
                <a:gd name="connsiteY3" fmla="*/ 955376 h 1282017"/>
                <a:gd name="connsiteX4" fmla="*/ 1557952 w 1558272"/>
                <a:gd name="connsiteY4" fmla="*/ 1282017 h 1282017"/>
                <a:gd name="connsiteX5" fmla="*/ 1494809 w 1558272"/>
                <a:gd name="connsiteY5" fmla="*/ 909139 h 1282017"/>
                <a:gd name="connsiteX6" fmla="*/ 1415194 w 1558272"/>
                <a:gd name="connsiteY6" fmla="*/ 625161 h 1282017"/>
                <a:gd name="connsiteX7" fmla="*/ 1478568 w 1558272"/>
                <a:gd name="connsiteY7" fmla="*/ 625161 h 1282017"/>
                <a:gd name="connsiteX8" fmla="*/ 1438747 w 1558272"/>
                <a:gd name="connsiteY8" fmla="*/ 476085 h 1282017"/>
                <a:gd name="connsiteX9" fmla="*/ 1360873 w 1558272"/>
                <a:gd name="connsiteY9" fmla="*/ 353557 h 1282017"/>
                <a:gd name="connsiteX10" fmla="*/ 1424247 w 1558272"/>
                <a:gd name="connsiteY10" fmla="*/ 326397 h 1282017"/>
                <a:gd name="connsiteX11" fmla="*/ 1253009 w 1558272"/>
                <a:gd name="connsiteY11" fmla="*/ 171285 h 1282017"/>
                <a:gd name="connsiteX12" fmla="*/ 1007788 w 1558272"/>
                <a:gd name="connsiteY12" fmla="*/ 118167 h 1282017"/>
                <a:gd name="connsiteX13" fmla="*/ 1062108 w 1558272"/>
                <a:gd name="connsiteY13" fmla="*/ 45739 h 1282017"/>
                <a:gd name="connsiteX14" fmla="*/ 771997 w 1558272"/>
                <a:gd name="connsiteY14" fmla="*/ 26029 h 1282017"/>
                <a:gd name="connsiteX15" fmla="*/ 527954 w 1558272"/>
                <a:gd name="connsiteY15" fmla="*/ 81953 h 1282017"/>
                <a:gd name="connsiteX16" fmla="*/ 570369 w 1558272"/>
                <a:gd name="connsiteY16" fmla="*/ 0 h 1282017"/>
                <a:gd name="connsiteX17" fmla="*/ 338609 w 1558272"/>
                <a:gd name="connsiteY17" fmla="*/ 90323 h 1282017"/>
                <a:gd name="connsiteX18" fmla="*/ 243359 w 1558272"/>
                <a:gd name="connsiteY18" fmla="*/ 171285 h 1282017"/>
                <a:gd name="connsiteX19" fmla="*/ 173926 w 1558272"/>
                <a:gd name="connsiteY19" fmla="*/ 287801 h 1282017"/>
                <a:gd name="connsiteX20" fmla="*/ 107227 w 1558272"/>
                <a:gd name="connsiteY20" fmla="*/ 234919 h 1282017"/>
                <a:gd name="connsiteX21" fmla="*/ 64766 w 1558272"/>
                <a:gd name="connsiteY21" fmla="*/ 418935 h 1282017"/>
                <a:gd name="connsiteX22" fmla="*/ 55759 w 1558272"/>
                <a:gd name="connsiteY22" fmla="*/ 605639 h 1282017"/>
                <a:gd name="connsiteX23" fmla="*/ 0 w 1558272"/>
                <a:gd name="connsiteY23" fmla="*/ 573221 h 1282017"/>
                <a:gd name="connsiteX24" fmla="*/ 24284 w 1558272"/>
                <a:gd name="connsiteY24" fmla="*/ 890423 h 1282017"/>
                <a:gd name="connsiteX25" fmla="*/ 123896 w 1558272"/>
                <a:gd name="connsiteY25" fmla="*/ 1179804 h 1282017"/>
                <a:gd name="connsiteX26" fmla="*/ 162020 w 1558272"/>
                <a:gd name="connsiteY26" fmla="*/ 1039239 h 1282017"/>
                <a:gd name="connsiteX27" fmla="*/ 211083 w 1558272"/>
                <a:gd name="connsiteY27" fmla="*/ 543680 h 1282017"/>
                <a:gd name="connsiteX0" fmla="*/ 339738 w 1686927"/>
                <a:gd name="connsiteY0" fmla="*/ 543680 h 1445337"/>
                <a:gd name="connsiteX1" fmla="*/ 873892 w 1686927"/>
                <a:gd name="connsiteY1" fmla="*/ 607054 h 1445337"/>
                <a:gd name="connsiteX2" fmla="*/ 1353726 w 1686927"/>
                <a:gd name="connsiteY2" fmla="*/ 462199 h 1445337"/>
                <a:gd name="connsiteX3" fmla="*/ 1457604 w 1686927"/>
                <a:gd name="connsiteY3" fmla="*/ 955376 h 1445337"/>
                <a:gd name="connsiteX4" fmla="*/ 1686607 w 1686927"/>
                <a:gd name="connsiteY4" fmla="*/ 1282017 h 1445337"/>
                <a:gd name="connsiteX5" fmla="*/ 1623464 w 1686927"/>
                <a:gd name="connsiteY5" fmla="*/ 909139 h 1445337"/>
                <a:gd name="connsiteX6" fmla="*/ 1543849 w 1686927"/>
                <a:gd name="connsiteY6" fmla="*/ 625161 h 1445337"/>
                <a:gd name="connsiteX7" fmla="*/ 1607223 w 1686927"/>
                <a:gd name="connsiteY7" fmla="*/ 625161 h 1445337"/>
                <a:gd name="connsiteX8" fmla="*/ 1567402 w 1686927"/>
                <a:gd name="connsiteY8" fmla="*/ 476085 h 1445337"/>
                <a:gd name="connsiteX9" fmla="*/ 1489528 w 1686927"/>
                <a:gd name="connsiteY9" fmla="*/ 353557 h 1445337"/>
                <a:gd name="connsiteX10" fmla="*/ 1552902 w 1686927"/>
                <a:gd name="connsiteY10" fmla="*/ 326397 h 1445337"/>
                <a:gd name="connsiteX11" fmla="*/ 1381664 w 1686927"/>
                <a:gd name="connsiteY11" fmla="*/ 171285 h 1445337"/>
                <a:gd name="connsiteX12" fmla="*/ 1136443 w 1686927"/>
                <a:gd name="connsiteY12" fmla="*/ 118167 h 1445337"/>
                <a:gd name="connsiteX13" fmla="*/ 1190763 w 1686927"/>
                <a:gd name="connsiteY13" fmla="*/ 45739 h 1445337"/>
                <a:gd name="connsiteX14" fmla="*/ 900652 w 1686927"/>
                <a:gd name="connsiteY14" fmla="*/ 26029 h 1445337"/>
                <a:gd name="connsiteX15" fmla="*/ 656609 w 1686927"/>
                <a:gd name="connsiteY15" fmla="*/ 81953 h 1445337"/>
                <a:gd name="connsiteX16" fmla="*/ 699024 w 1686927"/>
                <a:gd name="connsiteY16" fmla="*/ 0 h 1445337"/>
                <a:gd name="connsiteX17" fmla="*/ 467264 w 1686927"/>
                <a:gd name="connsiteY17" fmla="*/ 90323 h 1445337"/>
                <a:gd name="connsiteX18" fmla="*/ 372014 w 1686927"/>
                <a:gd name="connsiteY18" fmla="*/ 171285 h 1445337"/>
                <a:gd name="connsiteX19" fmla="*/ 302581 w 1686927"/>
                <a:gd name="connsiteY19" fmla="*/ 287801 h 1445337"/>
                <a:gd name="connsiteX20" fmla="*/ 235882 w 1686927"/>
                <a:gd name="connsiteY20" fmla="*/ 234919 h 1445337"/>
                <a:gd name="connsiteX21" fmla="*/ 193421 w 1686927"/>
                <a:gd name="connsiteY21" fmla="*/ 418935 h 1445337"/>
                <a:gd name="connsiteX22" fmla="*/ 184414 w 1686927"/>
                <a:gd name="connsiteY22" fmla="*/ 605639 h 1445337"/>
                <a:gd name="connsiteX23" fmla="*/ 128655 w 1686927"/>
                <a:gd name="connsiteY23" fmla="*/ 573221 h 1445337"/>
                <a:gd name="connsiteX24" fmla="*/ 152939 w 1686927"/>
                <a:gd name="connsiteY24" fmla="*/ 890423 h 1445337"/>
                <a:gd name="connsiteX25" fmla="*/ 6169 w 1686927"/>
                <a:gd name="connsiteY25" fmla="*/ 1445337 h 1445337"/>
                <a:gd name="connsiteX26" fmla="*/ 290675 w 1686927"/>
                <a:gd name="connsiteY26" fmla="*/ 1039239 h 1445337"/>
                <a:gd name="connsiteX27" fmla="*/ 339738 w 1686927"/>
                <a:gd name="connsiteY27" fmla="*/ 543680 h 1445337"/>
                <a:gd name="connsiteX0" fmla="*/ 385696 w 1732885"/>
                <a:gd name="connsiteY0" fmla="*/ 543680 h 1445337"/>
                <a:gd name="connsiteX1" fmla="*/ 919850 w 1732885"/>
                <a:gd name="connsiteY1" fmla="*/ 607054 h 1445337"/>
                <a:gd name="connsiteX2" fmla="*/ 1399684 w 1732885"/>
                <a:gd name="connsiteY2" fmla="*/ 462199 h 1445337"/>
                <a:gd name="connsiteX3" fmla="*/ 1503562 w 1732885"/>
                <a:gd name="connsiteY3" fmla="*/ 955376 h 1445337"/>
                <a:gd name="connsiteX4" fmla="*/ 1732565 w 1732885"/>
                <a:gd name="connsiteY4" fmla="*/ 1282017 h 1445337"/>
                <a:gd name="connsiteX5" fmla="*/ 1669422 w 1732885"/>
                <a:gd name="connsiteY5" fmla="*/ 909139 h 1445337"/>
                <a:gd name="connsiteX6" fmla="*/ 1589807 w 1732885"/>
                <a:gd name="connsiteY6" fmla="*/ 625161 h 1445337"/>
                <a:gd name="connsiteX7" fmla="*/ 1653181 w 1732885"/>
                <a:gd name="connsiteY7" fmla="*/ 625161 h 1445337"/>
                <a:gd name="connsiteX8" fmla="*/ 1613360 w 1732885"/>
                <a:gd name="connsiteY8" fmla="*/ 476085 h 1445337"/>
                <a:gd name="connsiteX9" fmla="*/ 1535486 w 1732885"/>
                <a:gd name="connsiteY9" fmla="*/ 353557 h 1445337"/>
                <a:gd name="connsiteX10" fmla="*/ 1598860 w 1732885"/>
                <a:gd name="connsiteY10" fmla="*/ 326397 h 1445337"/>
                <a:gd name="connsiteX11" fmla="*/ 1427622 w 1732885"/>
                <a:gd name="connsiteY11" fmla="*/ 171285 h 1445337"/>
                <a:gd name="connsiteX12" fmla="*/ 1182401 w 1732885"/>
                <a:gd name="connsiteY12" fmla="*/ 118167 h 1445337"/>
                <a:gd name="connsiteX13" fmla="*/ 1236721 w 1732885"/>
                <a:gd name="connsiteY13" fmla="*/ 45739 h 1445337"/>
                <a:gd name="connsiteX14" fmla="*/ 946610 w 1732885"/>
                <a:gd name="connsiteY14" fmla="*/ 26029 h 1445337"/>
                <a:gd name="connsiteX15" fmla="*/ 702567 w 1732885"/>
                <a:gd name="connsiteY15" fmla="*/ 81953 h 1445337"/>
                <a:gd name="connsiteX16" fmla="*/ 744982 w 1732885"/>
                <a:gd name="connsiteY16" fmla="*/ 0 h 1445337"/>
                <a:gd name="connsiteX17" fmla="*/ 513222 w 1732885"/>
                <a:gd name="connsiteY17" fmla="*/ 90323 h 1445337"/>
                <a:gd name="connsiteX18" fmla="*/ 417972 w 1732885"/>
                <a:gd name="connsiteY18" fmla="*/ 171285 h 1445337"/>
                <a:gd name="connsiteX19" fmla="*/ 348539 w 1732885"/>
                <a:gd name="connsiteY19" fmla="*/ 287801 h 1445337"/>
                <a:gd name="connsiteX20" fmla="*/ 281840 w 1732885"/>
                <a:gd name="connsiteY20" fmla="*/ 234919 h 1445337"/>
                <a:gd name="connsiteX21" fmla="*/ 239379 w 1732885"/>
                <a:gd name="connsiteY21" fmla="*/ 418935 h 1445337"/>
                <a:gd name="connsiteX22" fmla="*/ 230372 w 1732885"/>
                <a:gd name="connsiteY22" fmla="*/ 605639 h 1445337"/>
                <a:gd name="connsiteX23" fmla="*/ 174613 w 1732885"/>
                <a:gd name="connsiteY23" fmla="*/ 573221 h 1445337"/>
                <a:gd name="connsiteX24" fmla="*/ 3490 w 1732885"/>
                <a:gd name="connsiteY24" fmla="*/ 966289 h 1445337"/>
                <a:gd name="connsiteX25" fmla="*/ 52127 w 1732885"/>
                <a:gd name="connsiteY25" fmla="*/ 1445337 h 1445337"/>
                <a:gd name="connsiteX26" fmla="*/ 336633 w 1732885"/>
                <a:gd name="connsiteY26" fmla="*/ 1039239 h 1445337"/>
                <a:gd name="connsiteX27" fmla="*/ 385696 w 1732885"/>
                <a:gd name="connsiteY27" fmla="*/ 543680 h 1445337"/>
                <a:gd name="connsiteX0" fmla="*/ 385696 w 1732885"/>
                <a:gd name="connsiteY0" fmla="*/ 543680 h 1445337"/>
                <a:gd name="connsiteX1" fmla="*/ 919850 w 1732885"/>
                <a:gd name="connsiteY1" fmla="*/ 607054 h 1445337"/>
                <a:gd name="connsiteX2" fmla="*/ 1399684 w 1732885"/>
                <a:gd name="connsiteY2" fmla="*/ 462199 h 1445337"/>
                <a:gd name="connsiteX3" fmla="*/ 1503562 w 1732885"/>
                <a:gd name="connsiteY3" fmla="*/ 955376 h 1445337"/>
                <a:gd name="connsiteX4" fmla="*/ 1732565 w 1732885"/>
                <a:gd name="connsiteY4" fmla="*/ 1282017 h 1445337"/>
                <a:gd name="connsiteX5" fmla="*/ 1669422 w 1732885"/>
                <a:gd name="connsiteY5" fmla="*/ 909139 h 1445337"/>
                <a:gd name="connsiteX6" fmla="*/ 1589807 w 1732885"/>
                <a:gd name="connsiteY6" fmla="*/ 625161 h 1445337"/>
                <a:gd name="connsiteX7" fmla="*/ 1653181 w 1732885"/>
                <a:gd name="connsiteY7" fmla="*/ 625161 h 1445337"/>
                <a:gd name="connsiteX8" fmla="*/ 1613360 w 1732885"/>
                <a:gd name="connsiteY8" fmla="*/ 476085 h 1445337"/>
                <a:gd name="connsiteX9" fmla="*/ 1535486 w 1732885"/>
                <a:gd name="connsiteY9" fmla="*/ 353557 h 1445337"/>
                <a:gd name="connsiteX10" fmla="*/ 1598860 w 1732885"/>
                <a:gd name="connsiteY10" fmla="*/ 326397 h 1445337"/>
                <a:gd name="connsiteX11" fmla="*/ 1427622 w 1732885"/>
                <a:gd name="connsiteY11" fmla="*/ 171285 h 1445337"/>
                <a:gd name="connsiteX12" fmla="*/ 1182401 w 1732885"/>
                <a:gd name="connsiteY12" fmla="*/ 118167 h 1445337"/>
                <a:gd name="connsiteX13" fmla="*/ 1236721 w 1732885"/>
                <a:gd name="connsiteY13" fmla="*/ 45739 h 1445337"/>
                <a:gd name="connsiteX14" fmla="*/ 946610 w 1732885"/>
                <a:gd name="connsiteY14" fmla="*/ 26029 h 1445337"/>
                <a:gd name="connsiteX15" fmla="*/ 702567 w 1732885"/>
                <a:gd name="connsiteY15" fmla="*/ 81953 h 1445337"/>
                <a:gd name="connsiteX16" fmla="*/ 744982 w 1732885"/>
                <a:gd name="connsiteY16" fmla="*/ 0 h 1445337"/>
                <a:gd name="connsiteX17" fmla="*/ 513222 w 1732885"/>
                <a:gd name="connsiteY17" fmla="*/ 90323 h 1445337"/>
                <a:gd name="connsiteX18" fmla="*/ 417972 w 1732885"/>
                <a:gd name="connsiteY18" fmla="*/ 171285 h 1445337"/>
                <a:gd name="connsiteX19" fmla="*/ 348539 w 1732885"/>
                <a:gd name="connsiteY19" fmla="*/ 287801 h 1445337"/>
                <a:gd name="connsiteX20" fmla="*/ 281840 w 1732885"/>
                <a:gd name="connsiteY20" fmla="*/ 234919 h 1445337"/>
                <a:gd name="connsiteX21" fmla="*/ 239379 w 1732885"/>
                <a:gd name="connsiteY21" fmla="*/ 418935 h 1445337"/>
                <a:gd name="connsiteX22" fmla="*/ 230372 w 1732885"/>
                <a:gd name="connsiteY22" fmla="*/ 605639 h 1445337"/>
                <a:gd name="connsiteX23" fmla="*/ 174613 w 1732885"/>
                <a:gd name="connsiteY23" fmla="*/ 573221 h 1445337"/>
                <a:gd name="connsiteX24" fmla="*/ 3490 w 1732885"/>
                <a:gd name="connsiteY24" fmla="*/ 966289 h 1445337"/>
                <a:gd name="connsiteX25" fmla="*/ 52127 w 1732885"/>
                <a:gd name="connsiteY25" fmla="*/ 1445337 h 1445337"/>
                <a:gd name="connsiteX26" fmla="*/ 200698 w 1732885"/>
                <a:gd name="connsiteY26" fmla="*/ 1102461 h 1445337"/>
                <a:gd name="connsiteX27" fmla="*/ 385696 w 1732885"/>
                <a:gd name="connsiteY27" fmla="*/ 543680 h 1445337"/>
                <a:gd name="connsiteX0" fmla="*/ 344767 w 1691956"/>
                <a:gd name="connsiteY0" fmla="*/ 543680 h 1445337"/>
                <a:gd name="connsiteX1" fmla="*/ 878921 w 1691956"/>
                <a:gd name="connsiteY1" fmla="*/ 607054 h 1445337"/>
                <a:gd name="connsiteX2" fmla="*/ 1358755 w 1691956"/>
                <a:gd name="connsiteY2" fmla="*/ 462199 h 1445337"/>
                <a:gd name="connsiteX3" fmla="*/ 1462633 w 1691956"/>
                <a:gd name="connsiteY3" fmla="*/ 955376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878921 w 1691956"/>
                <a:gd name="connsiteY1" fmla="*/ 607054 h 1445337"/>
                <a:gd name="connsiteX2" fmla="*/ 1358755 w 1691956"/>
                <a:gd name="connsiteY2" fmla="*/ 462199 h 1445337"/>
                <a:gd name="connsiteX3" fmla="*/ 1513608 w 1691956"/>
                <a:gd name="connsiteY3" fmla="*/ 94273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878921 w 1691956"/>
                <a:gd name="connsiteY1" fmla="*/ 607054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49543 w 1691956"/>
                <a:gd name="connsiteY3" fmla="*/ 13157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49543 w 1691956"/>
                <a:gd name="connsiteY3" fmla="*/ 13157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96049 w 1691956"/>
                <a:gd name="connsiteY26" fmla="*/ 1077172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49543 w 1691956"/>
                <a:gd name="connsiteY3" fmla="*/ 13157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21537 w 1691956"/>
                <a:gd name="connsiteY26" fmla="*/ 1115105 h 1445337"/>
                <a:gd name="connsiteX27" fmla="*/ 344767 w 1691956"/>
                <a:gd name="connsiteY27" fmla="*/ 543680 h 1445337"/>
                <a:gd name="connsiteX0" fmla="*/ 321906 w 1669095"/>
                <a:gd name="connsiteY0" fmla="*/ 543680 h 1502237"/>
                <a:gd name="connsiteX1" fmla="*/ 881548 w 1669095"/>
                <a:gd name="connsiteY1" fmla="*/ 328878 h 1502237"/>
                <a:gd name="connsiteX2" fmla="*/ 1335894 w 1669095"/>
                <a:gd name="connsiteY2" fmla="*/ 462199 h 1502237"/>
                <a:gd name="connsiteX3" fmla="*/ 1626682 w 1669095"/>
                <a:gd name="connsiteY3" fmla="*/ 1315741 h 1502237"/>
                <a:gd name="connsiteX4" fmla="*/ 1668775 w 1669095"/>
                <a:gd name="connsiteY4" fmla="*/ 1282017 h 1502237"/>
                <a:gd name="connsiteX5" fmla="*/ 1605632 w 1669095"/>
                <a:gd name="connsiteY5" fmla="*/ 909139 h 1502237"/>
                <a:gd name="connsiteX6" fmla="*/ 1526017 w 1669095"/>
                <a:gd name="connsiteY6" fmla="*/ 625161 h 1502237"/>
                <a:gd name="connsiteX7" fmla="*/ 1589391 w 1669095"/>
                <a:gd name="connsiteY7" fmla="*/ 625161 h 1502237"/>
                <a:gd name="connsiteX8" fmla="*/ 1549570 w 1669095"/>
                <a:gd name="connsiteY8" fmla="*/ 476085 h 1502237"/>
                <a:gd name="connsiteX9" fmla="*/ 1471696 w 1669095"/>
                <a:gd name="connsiteY9" fmla="*/ 353557 h 1502237"/>
                <a:gd name="connsiteX10" fmla="*/ 1535070 w 1669095"/>
                <a:gd name="connsiteY10" fmla="*/ 326397 h 1502237"/>
                <a:gd name="connsiteX11" fmla="*/ 1363832 w 1669095"/>
                <a:gd name="connsiteY11" fmla="*/ 171285 h 1502237"/>
                <a:gd name="connsiteX12" fmla="*/ 1118611 w 1669095"/>
                <a:gd name="connsiteY12" fmla="*/ 118167 h 1502237"/>
                <a:gd name="connsiteX13" fmla="*/ 1172931 w 1669095"/>
                <a:gd name="connsiteY13" fmla="*/ 45739 h 1502237"/>
                <a:gd name="connsiteX14" fmla="*/ 882820 w 1669095"/>
                <a:gd name="connsiteY14" fmla="*/ 26029 h 1502237"/>
                <a:gd name="connsiteX15" fmla="*/ 638777 w 1669095"/>
                <a:gd name="connsiteY15" fmla="*/ 81953 h 1502237"/>
                <a:gd name="connsiteX16" fmla="*/ 681192 w 1669095"/>
                <a:gd name="connsiteY16" fmla="*/ 0 h 1502237"/>
                <a:gd name="connsiteX17" fmla="*/ 449432 w 1669095"/>
                <a:gd name="connsiteY17" fmla="*/ 90323 h 1502237"/>
                <a:gd name="connsiteX18" fmla="*/ 354182 w 1669095"/>
                <a:gd name="connsiteY18" fmla="*/ 171285 h 1502237"/>
                <a:gd name="connsiteX19" fmla="*/ 284749 w 1669095"/>
                <a:gd name="connsiteY19" fmla="*/ 287801 h 1502237"/>
                <a:gd name="connsiteX20" fmla="*/ 218050 w 1669095"/>
                <a:gd name="connsiteY20" fmla="*/ 234919 h 1502237"/>
                <a:gd name="connsiteX21" fmla="*/ 175589 w 1669095"/>
                <a:gd name="connsiteY21" fmla="*/ 418935 h 1502237"/>
                <a:gd name="connsiteX22" fmla="*/ 166582 w 1669095"/>
                <a:gd name="connsiteY22" fmla="*/ 605639 h 1502237"/>
                <a:gd name="connsiteX23" fmla="*/ 110823 w 1669095"/>
                <a:gd name="connsiteY23" fmla="*/ 573221 h 1502237"/>
                <a:gd name="connsiteX24" fmla="*/ 24659 w 1669095"/>
                <a:gd name="connsiteY24" fmla="*/ 991578 h 1502237"/>
                <a:gd name="connsiteX25" fmla="*/ 13825 w 1669095"/>
                <a:gd name="connsiteY25" fmla="*/ 1502237 h 1502237"/>
                <a:gd name="connsiteX26" fmla="*/ 98676 w 1669095"/>
                <a:gd name="connsiteY26" fmla="*/ 1115105 h 1502237"/>
                <a:gd name="connsiteX27" fmla="*/ 321906 w 1669095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637291 w 1679704"/>
                <a:gd name="connsiteY3" fmla="*/ 1315741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637291 w 1679704"/>
                <a:gd name="connsiteY3" fmla="*/ 1315741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531092 w 1679704"/>
                <a:gd name="connsiteY3" fmla="*/ 1353674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531092 w 1679704"/>
                <a:gd name="connsiteY3" fmla="*/ 1353674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531092 w 1679704"/>
                <a:gd name="connsiteY3" fmla="*/ 1353674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705047"/>
                <a:gd name="connsiteY0" fmla="*/ 543680 h 1502237"/>
                <a:gd name="connsiteX1" fmla="*/ 892157 w 1705047"/>
                <a:gd name="connsiteY1" fmla="*/ 328878 h 1502237"/>
                <a:gd name="connsiteX2" fmla="*/ 1346503 w 1705047"/>
                <a:gd name="connsiteY2" fmla="*/ 462199 h 1502237"/>
                <a:gd name="connsiteX3" fmla="*/ 1633043 w 1705047"/>
                <a:gd name="connsiteY3" fmla="*/ 1341030 h 1502237"/>
                <a:gd name="connsiteX4" fmla="*/ 1679384 w 1705047"/>
                <a:gd name="connsiteY4" fmla="*/ 1282017 h 1502237"/>
                <a:gd name="connsiteX5" fmla="*/ 1616241 w 1705047"/>
                <a:gd name="connsiteY5" fmla="*/ 909139 h 1502237"/>
                <a:gd name="connsiteX6" fmla="*/ 1536626 w 1705047"/>
                <a:gd name="connsiteY6" fmla="*/ 625161 h 1502237"/>
                <a:gd name="connsiteX7" fmla="*/ 1600000 w 1705047"/>
                <a:gd name="connsiteY7" fmla="*/ 625161 h 1502237"/>
                <a:gd name="connsiteX8" fmla="*/ 1560179 w 1705047"/>
                <a:gd name="connsiteY8" fmla="*/ 476085 h 1502237"/>
                <a:gd name="connsiteX9" fmla="*/ 1482305 w 1705047"/>
                <a:gd name="connsiteY9" fmla="*/ 353557 h 1502237"/>
                <a:gd name="connsiteX10" fmla="*/ 1545679 w 1705047"/>
                <a:gd name="connsiteY10" fmla="*/ 326397 h 1502237"/>
                <a:gd name="connsiteX11" fmla="*/ 1374441 w 1705047"/>
                <a:gd name="connsiteY11" fmla="*/ 171285 h 1502237"/>
                <a:gd name="connsiteX12" fmla="*/ 1129220 w 1705047"/>
                <a:gd name="connsiteY12" fmla="*/ 118167 h 1502237"/>
                <a:gd name="connsiteX13" fmla="*/ 1183540 w 1705047"/>
                <a:gd name="connsiteY13" fmla="*/ 45739 h 1502237"/>
                <a:gd name="connsiteX14" fmla="*/ 893429 w 1705047"/>
                <a:gd name="connsiteY14" fmla="*/ 26029 h 1502237"/>
                <a:gd name="connsiteX15" fmla="*/ 649386 w 1705047"/>
                <a:gd name="connsiteY15" fmla="*/ 81953 h 1502237"/>
                <a:gd name="connsiteX16" fmla="*/ 691801 w 1705047"/>
                <a:gd name="connsiteY16" fmla="*/ 0 h 1502237"/>
                <a:gd name="connsiteX17" fmla="*/ 460041 w 1705047"/>
                <a:gd name="connsiteY17" fmla="*/ 90323 h 1502237"/>
                <a:gd name="connsiteX18" fmla="*/ 364791 w 1705047"/>
                <a:gd name="connsiteY18" fmla="*/ 171285 h 1502237"/>
                <a:gd name="connsiteX19" fmla="*/ 295358 w 1705047"/>
                <a:gd name="connsiteY19" fmla="*/ 287801 h 1502237"/>
                <a:gd name="connsiteX20" fmla="*/ 228659 w 1705047"/>
                <a:gd name="connsiteY20" fmla="*/ 234919 h 1502237"/>
                <a:gd name="connsiteX21" fmla="*/ 186198 w 1705047"/>
                <a:gd name="connsiteY21" fmla="*/ 418935 h 1502237"/>
                <a:gd name="connsiteX22" fmla="*/ 177191 w 1705047"/>
                <a:gd name="connsiteY22" fmla="*/ 605639 h 1502237"/>
                <a:gd name="connsiteX23" fmla="*/ 121432 w 1705047"/>
                <a:gd name="connsiteY23" fmla="*/ 573221 h 1502237"/>
                <a:gd name="connsiteX24" fmla="*/ 35268 w 1705047"/>
                <a:gd name="connsiteY24" fmla="*/ 991578 h 1502237"/>
                <a:gd name="connsiteX25" fmla="*/ 24434 w 1705047"/>
                <a:gd name="connsiteY25" fmla="*/ 1502237 h 1502237"/>
                <a:gd name="connsiteX26" fmla="*/ 109285 w 1705047"/>
                <a:gd name="connsiteY26" fmla="*/ 1115105 h 1502237"/>
                <a:gd name="connsiteX27" fmla="*/ 332515 w 1705047"/>
                <a:gd name="connsiteY27" fmla="*/ 543680 h 1502237"/>
                <a:gd name="connsiteX0" fmla="*/ 332515 w 1705047"/>
                <a:gd name="connsiteY0" fmla="*/ 543680 h 1502237"/>
                <a:gd name="connsiteX1" fmla="*/ 892157 w 1705047"/>
                <a:gd name="connsiteY1" fmla="*/ 328878 h 1502237"/>
                <a:gd name="connsiteX2" fmla="*/ 1346503 w 1705047"/>
                <a:gd name="connsiteY2" fmla="*/ 462199 h 1502237"/>
                <a:gd name="connsiteX3" fmla="*/ 1633043 w 1705047"/>
                <a:gd name="connsiteY3" fmla="*/ 1341030 h 1502237"/>
                <a:gd name="connsiteX4" fmla="*/ 1679384 w 1705047"/>
                <a:gd name="connsiteY4" fmla="*/ 1282017 h 1502237"/>
                <a:gd name="connsiteX5" fmla="*/ 1616241 w 1705047"/>
                <a:gd name="connsiteY5" fmla="*/ 909139 h 1502237"/>
                <a:gd name="connsiteX6" fmla="*/ 1536626 w 1705047"/>
                <a:gd name="connsiteY6" fmla="*/ 625161 h 1502237"/>
                <a:gd name="connsiteX7" fmla="*/ 1600000 w 1705047"/>
                <a:gd name="connsiteY7" fmla="*/ 625161 h 1502237"/>
                <a:gd name="connsiteX8" fmla="*/ 1560179 w 1705047"/>
                <a:gd name="connsiteY8" fmla="*/ 476085 h 1502237"/>
                <a:gd name="connsiteX9" fmla="*/ 1482305 w 1705047"/>
                <a:gd name="connsiteY9" fmla="*/ 353557 h 1502237"/>
                <a:gd name="connsiteX10" fmla="*/ 1545679 w 1705047"/>
                <a:gd name="connsiteY10" fmla="*/ 326397 h 1502237"/>
                <a:gd name="connsiteX11" fmla="*/ 1374441 w 1705047"/>
                <a:gd name="connsiteY11" fmla="*/ 171285 h 1502237"/>
                <a:gd name="connsiteX12" fmla="*/ 1129220 w 1705047"/>
                <a:gd name="connsiteY12" fmla="*/ 118167 h 1502237"/>
                <a:gd name="connsiteX13" fmla="*/ 1183540 w 1705047"/>
                <a:gd name="connsiteY13" fmla="*/ 45739 h 1502237"/>
                <a:gd name="connsiteX14" fmla="*/ 893429 w 1705047"/>
                <a:gd name="connsiteY14" fmla="*/ 26029 h 1502237"/>
                <a:gd name="connsiteX15" fmla="*/ 649386 w 1705047"/>
                <a:gd name="connsiteY15" fmla="*/ 81953 h 1502237"/>
                <a:gd name="connsiteX16" fmla="*/ 691801 w 1705047"/>
                <a:gd name="connsiteY16" fmla="*/ 0 h 1502237"/>
                <a:gd name="connsiteX17" fmla="*/ 460041 w 1705047"/>
                <a:gd name="connsiteY17" fmla="*/ 90323 h 1502237"/>
                <a:gd name="connsiteX18" fmla="*/ 364791 w 1705047"/>
                <a:gd name="connsiteY18" fmla="*/ 171285 h 1502237"/>
                <a:gd name="connsiteX19" fmla="*/ 295358 w 1705047"/>
                <a:gd name="connsiteY19" fmla="*/ 287801 h 1502237"/>
                <a:gd name="connsiteX20" fmla="*/ 228659 w 1705047"/>
                <a:gd name="connsiteY20" fmla="*/ 234919 h 1502237"/>
                <a:gd name="connsiteX21" fmla="*/ 186198 w 1705047"/>
                <a:gd name="connsiteY21" fmla="*/ 418935 h 1502237"/>
                <a:gd name="connsiteX22" fmla="*/ 177191 w 1705047"/>
                <a:gd name="connsiteY22" fmla="*/ 605639 h 1502237"/>
                <a:gd name="connsiteX23" fmla="*/ 121432 w 1705047"/>
                <a:gd name="connsiteY23" fmla="*/ 573221 h 1502237"/>
                <a:gd name="connsiteX24" fmla="*/ 35268 w 1705047"/>
                <a:gd name="connsiteY24" fmla="*/ 991578 h 1502237"/>
                <a:gd name="connsiteX25" fmla="*/ 24434 w 1705047"/>
                <a:gd name="connsiteY25" fmla="*/ 1502237 h 1502237"/>
                <a:gd name="connsiteX26" fmla="*/ 109285 w 1705047"/>
                <a:gd name="connsiteY26" fmla="*/ 1115105 h 1502237"/>
                <a:gd name="connsiteX27" fmla="*/ 332515 w 1705047"/>
                <a:gd name="connsiteY27" fmla="*/ 543680 h 1502237"/>
                <a:gd name="connsiteX0" fmla="*/ 332515 w 1711889"/>
                <a:gd name="connsiteY0" fmla="*/ 543680 h 1502237"/>
                <a:gd name="connsiteX1" fmla="*/ 892157 w 1711889"/>
                <a:gd name="connsiteY1" fmla="*/ 328878 h 1502237"/>
                <a:gd name="connsiteX2" fmla="*/ 1346503 w 1711889"/>
                <a:gd name="connsiteY2" fmla="*/ 462199 h 1502237"/>
                <a:gd name="connsiteX3" fmla="*/ 1633043 w 1711889"/>
                <a:gd name="connsiteY3" fmla="*/ 1341030 h 1502237"/>
                <a:gd name="connsiteX4" fmla="*/ 1700624 w 1711889"/>
                <a:gd name="connsiteY4" fmla="*/ 1282017 h 1502237"/>
                <a:gd name="connsiteX5" fmla="*/ 1616241 w 1711889"/>
                <a:gd name="connsiteY5" fmla="*/ 909139 h 1502237"/>
                <a:gd name="connsiteX6" fmla="*/ 1536626 w 1711889"/>
                <a:gd name="connsiteY6" fmla="*/ 625161 h 1502237"/>
                <a:gd name="connsiteX7" fmla="*/ 1600000 w 1711889"/>
                <a:gd name="connsiteY7" fmla="*/ 625161 h 1502237"/>
                <a:gd name="connsiteX8" fmla="*/ 1560179 w 1711889"/>
                <a:gd name="connsiteY8" fmla="*/ 476085 h 1502237"/>
                <a:gd name="connsiteX9" fmla="*/ 1482305 w 1711889"/>
                <a:gd name="connsiteY9" fmla="*/ 353557 h 1502237"/>
                <a:gd name="connsiteX10" fmla="*/ 1545679 w 1711889"/>
                <a:gd name="connsiteY10" fmla="*/ 326397 h 1502237"/>
                <a:gd name="connsiteX11" fmla="*/ 1374441 w 1711889"/>
                <a:gd name="connsiteY11" fmla="*/ 171285 h 1502237"/>
                <a:gd name="connsiteX12" fmla="*/ 1129220 w 1711889"/>
                <a:gd name="connsiteY12" fmla="*/ 118167 h 1502237"/>
                <a:gd name="connsiteX13" fmla="*/ 1183540 w 1711889"/>
                <a:gd name="connsiteY13" fmla="*/ 45739 h 1502237"/>
                <a:gd name="connsiteX14" fmla="*/ 893429 w 1711889"/>
                <a:gd name="connsiteY14" fmla="*/ 26029 h 1502237"/>
                <a:gd name="connsiteX15" fmla="*/ 649386 w 1711889"/>
                <a:gd name="connsiteY15" fmla="*/ 81953 h 1502237"/>
                <a:gd name="connsiteX16" fmla="*/ 691801 w 1711889"/>
                <a:gd name="connsiteY16" fmla="*/ 0 h 1502237"/>
                <a:gd name="connsiteX17" fmla="*/ 460041 w 1711889"/>
                <a:gd name="connsiteY17" fmla="*/ 90323 h 1502237"/>
                <a:gd name="connsiteX18" fmla="*/ 364791 w 1711889"/>
                <a:gd name="connsiteY18" fmla="*/ 171285 h 1502237"/>
                <a:gd name="connsiteX19" fmla="*/ 295358 w 1711889"/>
                <a:gd name="connsiteY19" fmla="*/ 287801 h 1502237"/>
                <a:gd name="connsiteX20" fmla="*/ 228659 w 1711889"/>
                <a:gd name="connsiteY20" fmla="*/ 234919 h 1502237"/>
                <a:gd name="connsiteX21" fmla="*/ 186198 w 1711889"/>
                <a:gd name="connsiteY21" fmla="*/ 418935 h 1502237"/>
                <a:gd name="connsiteX22" fmla="*/ 177191 w 1711889"/>
                <a:gd name="connsiteY22" fmla="*/ 605639 h 1502237"/>
                <a:gd name="connsiteX23" fmla="*/ 121432 w 1711889"/>
                <a:gd name="connsiteY23" fmla="*/ 573221 h 1502237"/>
                <a:gd name="connsiteX24" fmla="*/ 35268 w 1711889"/>
                <a:gd name="connsiteY24" fmla="*/ 991578 h 1502237"/>
                <a:gd name="connsiteX25" fmla="*/ 24434 w 1711889"/>
                <a:gd name="connsiteY25" fmla="*/ 1502237 h 1502237"/>
                <a:gd name="connsiteX26" fmla="*/ 109285 w 1711889"/>
                <a:gd name="connsiteY26" fmla="*/ 1115105 h 1502237"/>
                <a:gd name="connsiteX27" fmla="*/ 332515 w 1711889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893429 w 1719763"/>
                <a:gd name="connsiteY14" fmla="*/ 26029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27413 w 1719763"/>
                <a:gd name="connsiteY14" fmla="*/ 131569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40157 w 1719763"/>
                <a:gd name="connsiteY14" fmla="*/ 52415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82804 w 1719763"/>
                <a:gd name="connsiteY18" fmla="*/ 213241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87061 w 1719763"/>
                <a:gd name="connsiteY17" fmla="*/ 118294 h 1502237"/>
                <a:gd name="connsiteX18" fmla="*/ 382804 w 1719763"/>
                <a:gd name="connsiteY18" fmla="*/ 213241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87061 w 1719763"/>
                <a:gd name="connsiteY17" fmla="*/ 118294 h 1502237"/>
                <a:gd name="connsiteX18" fmla="*/ 382804 w 1719763"/>
                <a:gd name="connsiteY18" fmla="*/ 213241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28659 w 1719763"/>
                <a:gd name="connsiteY20" fmla="*/ 199956 h 1467274"/>
                <a:gd name="connsiteX21" fmla="*/ 186198 w 1719763"/>
                <a:gd name="connsiteY21" fmla="*/ 383972 h 1467274"/>
                <a:gd name="connsiteX22" fmla="*/ 177191 w 1719763"/>
                <a:gd name="connsiteY22" fmla="*/ 570676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70676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56691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56691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56691 h 1467274"/>
                <a:gd name="connsiteX23" fmla="*/ 130438 w 1719763"/>
                <a:gd name="connsiteY23" fmla="*/ 587205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19763" h="1467274">
                  <a:moveTo>
                    <a:pt x="332515" y="508717"/>
                  </a:moveTo>
                  <a:cubicBezTo>
                    <a:pt x="472418" y="406810"/>
                    <a:pt x="580552" y="235024"/>
                    <a:pt x="892157" y="293915"/>
                  </a:cubicBezTo>
                  <a:cubicBezTo>
                    <a:pt x="1068771" y="259916"/>
                    <a:pt x="1134876" y="373057"/>
                    <a:pt x="1346503" y="427236"/>
                  </a:cubicBezTo>
                  <a:cubicBezTo>
                    <a:pt x="1414467" y="536860"/>
                    <a:pt x="1575886" y="1105134"/>
                    <a:pt x="1633043" y="1306067"/>
                  </a:cubicBezTo>
                  <a:cubicBezTo>
                    <a:pt x="1788437" y="1341708"/>
                    <a:pt x="1684192" y="1189244"/>
                    <a:pt x="1700624" y="1247054"/>
                  </a:cubicBezTo>
                  <a:cubicBezTo>
                    <a:pt x="1706416" y="1154892"/>
                    <a:pt x="1610449" y="966338"/>
                    <a:pt x="1616241" y="874176"/>
                  </a:cubicBezTo>
                  <a:cubicBezTo>
                    <a:pt x="1631409" y="809568"/>
                    <a:pt x="1552414" y="661950"/>
                    <a:pt x="1536626" y="590198"/>
                  </a:cubicBezTo>
                  <a:lnTo>
                    <a:pt x="1600000" y="590198"/>
                  </a:lnTo>
                  <a:cubicBezTo>
                    <a:pt x="1579583" y="542094"/>
                    <a:pt x="1580596" y="489226"/>
                    <a:pt x="1560179" y="441122"/>
                  </a:cubicBezTo>
                  <a:cubicBezTo>
                    <a:pt x="1541365" y="393135"/>
                    <a:pt x="1481243" y="408385"/>
                    <a:pt x="1455285" y="367542"/>
                  </a:cubicBezTo>
                  <a:lnTo>
                    <a:pt x="1514157" y="354367"/>
                  </a:lnTo>
                  <a:cubicBezTo>
                    <a:pt x="1464222" y="286788"/>
                    <a:pt x="1406057" y="200765"/>
                    <a:pt x="1320403" y="171286"/>
                  </a:cubicBezTo>
                  <a:cubicBezTo>
                    <a:pt x="1241044" y="129768"/>
                    <a:pt x="1222866" y="72335"/>
                    <a:pt x="1129220" y="83204"/>
                  </a:cubicBezTo>
                  <a:cubicBezTo>
                    <a:pt x="1147327" y="59061"/>
                    <a:pt x="1210249" y="71650"/>
                    <a:pt x="1174533" y="59724"/>
                  </a:cubicBezTo>
                  <a:cubicBezTo>
                    <a:pt x="1138817" y="47798"/>
                    <a:pt x="1009247" y="-832"/>
                    <a:pt x="914925" y="11648"/>
                  </a:cubicBezTo>
                  <a:cubicBezTo>
                    <a:pt x="821671" y="13620"/>
                    <a:pt x="730734" y="28349"/>
                    <a:pt x="649386" y="46990"/>
                  </a:cubicBezTo>
                  <a:lnTo>
                    <a:pt x="714317" y="0"/>
                  </a:lnTo>
                  <a:cubicBezTo>
                    <a:pt x="634683" y="24551"/>
                    <a:pt x="563276" y="60708"/>
                    <a:pt x="487061" y="83331"/>
                  </a:cubicBezTo>
                  <a:cubicBezTo>
                    <a:pt x="453723" y="115874"/>
                    <a:pt x="408998" y="143353"/>
                    <a:pt x="382804" y="178278"/>
                  </a:cubicBezTo>
                  <a:cubicBezTo>
                    <a:pt x="347754" y="212355"/>
                    <a:pt x="306595" y="204474"/>
                    <a:pt x="295358" y="252838"/>
                  </a:cubicBezTo>
                  <a:lnTo>
                    <a:pt x="260182" y="220934"/>
                  </a:lnTo>
                  <a:cubicBezTo>
                    <a:pt x="246822" y="283067"/>
                    <a:pt x="190033" y="321839"/>
                    <a:pt x="186198" y="383972"/>
                  </a:cubicBezTo>
                  <a:cubicBezTo>
                    <a:pt x="168909" y="446207"/>
                    <a:pt x="165906" y="484931"/>
                    <a:pt x="177191" y="556691"/>
                  </a:cubicBezTo>
                  <a:lnTo>
                    <a:pt x="130438" y="587205"/>
                  </a:lnTo>
                  <a:cubicBezTo>
                    <a:pt x="134564" y="675476"/>
                    <a:pt x="74618" y="821475"/>
                    <a:pt x="35268" y="956615"/>
                  </a:cubicBezTo>
                  <a:cubicBezTo>
                    <a:pt x="61329" y="1053075"/>
                    <a:pt x="-46165" y="1370814"/>
                    <a:pt x="24434" y="1467274"/>
                  </a:cubicBezTo>
                  <a:cubicBezTo>
                    <a:pt x="60955" y="1434707"/>
                    <a:pt x="122771" y="1134140"/>
                    <a:pt x="109285" y="1080142"/>
                  </a:cubicBezTo>
                  <a:cubicBezTo>
                    <a:pt x="101034" y="964169"/>
                    <a:pt x="214560" y="638978"/>
                    <a:pt x="332515" y="508717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Freeform: Shape 103"/>
            <p:cNvSpPr/>
            <p:nvPr/>
          </p:nvSpPr>
          <p:spPr>
            <a:xfrm>
              <a:off x="3081831" y="1541932"/>
              <a:ext cx="559156" cy="376636"/>
            </a:xfrm>
            <a:custGeom>
              <a:avLst/>
              <a:gdLst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181070 w 1466662"/>
                <a:gd name="connsiteY13" fmla="*/ 280658 h 1167897"/>
                <a:gd name="connsiteX14" fmla="*/ 135802 w 1466662"/>
                <a:gd name="connsiteY14" fmla="*/ 244444 h 1167897"/>
                <a:gd name="connsiteX15" fmla="*/ 72428 w 1466662"/>
                <a:gd name="connsiteY15" fmla="*/ 624689 h 1167897"/>
                <a:gd name="connsiteX16" fmla="*/ 0 w 1466662"/>
                <a:gd name="connsiteY16" fmla="*/ 561315 h 1167897"/>
                <a:gd name="connsiteX17" fmla="*/ 135802 w 1466662"/>
                <a:gd name="connsiteY17" fmla="*/ 1167897 h 1167897"/>
                <a:gd name="connsiteX18" fmla="*/ 181070 w 1466662"/>
                <a:gd name="connsiteY18" fmla="*/ 1032095 h 1167897"/>
                <a:gd name="connsiteX19" fmla="*/ 199177 w 1466662"/>
                <a:gd name="connsiteY19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336228 w 1466662"/>
                <a:gd name="connsiteY13" fmla="*/ 80798 h 1167897"/>
                <a:gd name="connsiteX14" fmla="*/ 181070 w 1466662"/>
                <a:gd name="connsiteY14" fmla="*/ 280658 h 1167897"/>
                <a:gd name="connsiteX15" fmla="*/ 135802 w 1466662"/>
                <a:gd name="connsiteY15" fmla="*/ 244444 h 1167897"/>
                <a:gd name="connsiteX16" fmla="*/ 72428 w 1466662"/>
                <a:gd name="connsiteY16" fmla="*/ 624689 h 1167897"/>
                <a:gd name="connsiteX17" fmla="*/ 0 w 1466662"/>
                <a:gd name="connsiteY17" fmla="*/ 561315 h 1167897"/>
                <a:gd name="connsiteX18" fmla="*/ 135802 w 1466662"/>
                <a:gd name="connsiteY18" fmla="*/ 1167897 h 1167897"/>
                <a:gd name="connsiteX19" fmla="*/ 181070 w 1466662"/>
                <a:gd name="connsiteY19" fmla="*/ 1032095 h 1167897"/>
                <a:gd name="connsiteX20" fmla="*/ 199177 w 1466662"/>
                <a:gd name="connsiteY20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760091 w 1466662"/>
                <a:gd name="connsiteY11" fmla="*/ 16504 h 1167897"/>
                <a:gd name="connsiteX12" fmla="*/ 516048 w 1466662"/>
                <a:gd name="connsiteY12" fmla="*/ 72428 h 1167897"/>
                <a:gd name="connsiteX13" fmla="*/ 570369 w 1466662"/>
                <a:gd name="connsiteY13" fmla="*/ 0 h 1167897"/>
                <a:gd name="connsiteX14" fmla="*/ 336228 w 1466662"/>
                <a:gd name="connsiteY14" fmla="*/ 80798 h 1167897"/>
                <a:gd name="connsiteX15" fmla="*/ 181070 w 1466662"/>
                <a:gd name="connsiteY15" fmla="*/ 280658 h 1167897"/>
                <a:gd name="connsiteX16" fmla="*/ 135802 w 1466662"/>
                <a:gd name="connsiteY16" fmla="*/ 244444 h 1167897"/>
                <a:gd name="connsiteX17" fmla="*/ 72428 w 1466662"/>
                <a:gd name="connsiteY17" fmla="*/ 624689 h 1167897"/>
                <a:gd name="connsiteX18" fmla="*/ 0 w 1466662"/>
                <a:gd name="connsiteY18" fmla="*/ 561315 h 1167897"/>
                <a:gd name="connsiteX19" fmla="*/ 135802 w 1466662"/>
                <a:gd name="connsiteY19" fmla="*/ 1167897 h 1167897"/>
                <a:gd name="connsiteX20" fmla="*/ 181070 w 1466662"/>
                <a:gd name="connsiteY20" fmla="*/ 1032095 h 1167897"/>
                <a:gd name="connsiteX21" fmla="*/ 199177 w 1466662"/>
                <a:gd name="connsiteY21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1241103 w 1466662"/>
                <a:gd name="connsiteY9" fmla="*/ 161760 h 1167897"/>
                <a:gd name="connsiteX10" fmla="*/ 995882 w 1466662"/>
                <a:gd name="connsiteY10" fmla="*/ 108642 h 1167897"/>
                <a:gd name="connsiteX11" fmla="*/ 1050202 w 1466662"/>
                <a:gd name="connsiteY11" fmla="*/ 36214 h 1167897"/>
                <a:gd name="connsiteX12" fmla="*/ 760091 w 1466662"/>
                <a:gd name="connsiteY12" fmla="*/ 16504 h 1167897"/>
                <a:gd name="connsiteX13" fmla="*/ 516048 w 1466662"/>
                <a:gd name="connsiteY13" fmla="*/ 72428 h 1167897"/>
                <a:gd name="connsiteX14" fmla="*/ 570369 w 1466662"/>
                <a:gd name="connsiteY14" fmla="*/ 0 h 1167897"/>
                <a:gd name="connsiteX15" fmla="*/ 336228 w 1466662"/>
                <a:gd name="connsiteY15" fmla="*/ 80798 h 1167897"/>
                <a:gd name="connsiteX16" fmla="*/ 181070 w 1466662"/>
                <a:gd name="connsiteY16" fmla="*/ 280658 h 1167897"/>
                <a:gd name="connsiteX17" fmla="*/ 135802 w 1466662"/>
                <a:gd name="connsiteY17" fmla="*/ 244444 h 1167897"/>
                <a:gd name="connsiteX18" fmla="*/ 72428 w 1466662"/>
                <a:gd name="connsiteY18" fmla="*/ 624689 h 1167897"/>
                <a:gd name="connsiteX19" fmla="*/ 0 w 1466662"/>
                <a:gd name="connsiteY19" fmla="*/ 561315 h 1167897"/>
                <a:gd name="connsiteX20" fmla="*/ 135802 w 1466662"/>
                <a:gd name="connsiteY20" fmla="*/ 1167897 h 1167897"/>
                <a:gd name="connsiteX21" fmla="*/ 181070 w 1466662"/>
                <a:gd name="connsiteY21" fmla="*/ 1032095 h 1167897"/>
                <a:gd name="connsiteX22" fmla="*/ 199177 w 1466662"/>
                <a:gd name="connsiteY22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426841 w 1466662"/>
                <a:gd name="connsiteY7" fmla="*/ 466560 h 1167897"/>
                <a:gd name="connsiteX8" fmla="*/ 1348967 w 1466662"/>
                <a:gd name="connsiteY8" fmla="*/ 344032 h 1167897"/>
                <a:gd name="connsiteX9" fmla="*/ 1412341 w 1466662"/>
                <a:gd name="connsiteY9" fmla="*/ 316872 h 1167897"/>
                <a:gd name="connsiteX10" fmla="*/ 1241103 w 1466662"/>
                <a:gd name="connsiteY10" fmla="*/ 161760 h 1167897"/>
                <a:gd name="connsiteX11" fmla="*/ 995882 w 1466662"/>
                <a:gd name="connsiteY11" fmla="*/ 108642 h 1167897"/>
                <a:gd name="connsiteX12" fmla="*/ 1050202 w 1466662"/>
                <a:gd name="connsiteY12" fmla="*/ 36214 h 1167897"/>
                <a:gd name="connsiteX13" fmla="*/ 760091 w 1466662"/>
                <a:gd name="connsiteY13" fmla="*/ 16504 h 1167897"/>
                <a:gd name="connsiteX14" fmla="*/ 516048 w 1466662"/>
                <a:gd name="connsiteY14" fmla="*/ 72428 h 1167897"/>
                <a:gd name="connsiteX15" fmla="*/ 570369 w 1466662"/>
                <a:gd name="connsiteY15" fmla="*/ 0 h 1167897"/>
                <a:gd name="connsiteX16" fmla="*/ 336228 w 1466662"/>
                <a:gd name="connsiteY16" fmla="*/ 80798 h 1167897"/>
                <a:gd name="connsiteX17" fmla="*/ 181070 w 1466662"/>
                <a:gd name="connsiteY17" fmla="*/ 280658 h 1167897"/>
                <a:gd name="connsiteX18" fmla="*/ 135802 w 1466662"/>
                <a:gd name="connsiteY18" fmla="*/ 244444 h 1167897"/>
                <a:gd name="connsiteX19" fmla="*/ 72428 w 1466662"/>
                <a:gd name="connsiteY19" fmla="*/ 624689 h 1167897"/>
                <a:gd name="connsiteX20" fmla="*/ 0 w 1466662"/>
                <a:gd name="connsiteY20" fmla="*/ 561315 h 1167897"/>
                <a:gd name="connsiteX21" fmla="*/ 135802 w 1466662"/>
                <a:gd name="connsiteY21" fmla="*/ 1167897 h 1167897"/>
                <a:gd name="connsiteX22" fmla="*/ 181070 w 1466662"/>
                <a:gd name="connsiteY22" fmla="*/ 1032095 h 1167897"/>
                <a:gd name="connsiteX23" fmla="*/ 199177 w 1466662"/>
                <a:gd name="connsiteY23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181070 w 1466662"/>
                <a:gd name="connsiteY18" fmla="*/ 280658 h 1167897"/>
                <a:gd name="connsiteX19" fmla="*/ 135802 w 1466662"/>
                <a:gd name="connsiteY19" fmla="*/ 244444 h 1167897"/>
                <a:gd name="connsiteX20" fmla="*/ 72428 w 1466662"/>
                <a:gd name="connsiteY20" fmla="*/ 624689 h 1167897"/>
                <a:gd name="connsiteX21" fmla="*/ 0 w 1466662"/>
                <a:gd name="connsiteY21" fmla="*/ 561315 h 1167897"/>
                <a:gd name="connsiteX22" fmla="*/ 135802 w 1466662"/>
                <a:gd name="connsiteY22" fmla="*/ 1167897 h 1167897"/>
                <a:gd name="connsiteX23" fmla="*/ 181070 w 1466662"/>
                <a:gd name="connsiteY23" fmla="*/ 1032095 h 1167897"/>
                <a:gd name="connsiteX24" fmla="*/ 199177 w 1466662"/>
                <a:gd name="connsiteY24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135802 w 1466662"/>
                <a:gd name="connsiteY20" fmla="*/ 24444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52860 w 1466662"/>
                <a:gd name="connsiteY21" fmla="*/ 409410 h 1167897"/>
                <a:gd name="connsiteX22" fmla="*/ 72428 w 1466662"/>
                <a:gd name="connsiteY22" fmla="*/ 624689 h 1167897"/>
                <a:gd name="connsiteX23" fmla="*/ 0 w 1466662"/>
                <a:gd name="connsiteY23" fmla="*/ 561315 h 1167897"/>
                <a:gd name="connsiteX24" fmla="*/ 135802 w 1466662"/>
                <a:gd name="connsiteY24" fmla="*/ 1167897 h 1167897"/>
                <a:gd name="connsiteX25" fmla="*/ 181070 w 1466662"/>
                <a:gd name="connsiteY25" fmla="*/ 1032095 h 1167897"/>
                <a:gd name="connsiteX26" fmla="*/ 199177 w 1466662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84334 w 1478568"/>
                <a:gd name="connsiteY22" fmla="*/ 624689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24284 w 1478568"/>
                <a:gd name="connsiteY24" fmla="*/ 880898 h 1167897"/>
                <a:gd name="connsiteX25" fmla="*/ 147708 w 1478568"/>
                <a:gd name="connsiteY25" fmla="*/ 1167897 h 1167897"/>
                <a:gd name="connsiteX26" fmla="*/ 192976 w 1478568"/>
                <a:gd name="connsiteY26" fmla="*/ 1032095 h 1167897"/>
                <a:gd name="connsiteX27" fmla="*/ 211083 w 1478568"/>
                <a:gd name="connsiteY27" fmla="*/ 534155 h 1167897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8107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315793 w 1583278"/>
                <a:gd name="connsiteY0" fmla="*/ 543680 h 1380181"/>
                <a:gd name="connsiteX1" fmla="*/ 849947 w 1583278"/>
                <a:gd name="connsiteY1" fmla="*/ 607054 h 1380181"/>
                <a:gd name="connsiteX2" fmla="*/ 1329781 w 1583278"/>
                <a:gd name="connsiteY2" fmla="*/ 462199 h 1380181"/>
                <a:gd name="connsiteX3" fmla="*/ 1433659 w 1583278"/>
                <a:gd name="connsiteY3" fmla="*/ 955376 h 1380181"/>
                <a:gd name="connsiteX4" fmla="*/ 1492743 w 1583278"/>
                <a:gd name="connsiteY4" fmla="*/ 1104995 h 1380181"/>
                <a:gd name="connsiteX5" fmla="*/ 1531551 w 1583278"/>
                <a:gd name="connsiteY5" fmla="*/ 833273 h 1380181"/>
                <a:gd name="connsiteX6" fmla="*/ 1519904 w 1583278"/>
                <a:gd name="connsiteY6" fmla="*/ 625161 h 1380181"/>
                <a:gd name="connsiteX7" fmla="*/ 1583278 w 1583278"/>
                <a:gd name="connsiteY7" fmla="*/ 625161 h 1380181"/>
                <a:gd name="connsiteX8" fmla="*/ 1543457 w 1583278"/>
                <a:gd name="connsiteY8" fmla="*/ 476085 h 1380181"/>
                <a:gd name="connsiteX9" fmla="*/ 1465583 w 1583278"/>
                <a:gd name="connsiteY9" fmla="*/ 353557 h 1380181"/>
                <a:gd name="connsiteX10" fmla="*/ 1528957 w 1583278"/>
                <a:gd name="connsiteY10" fmla="*/ 326397 h 1380181"/>
                <a:gd name="connsiteX11" fmla="*/ 1357719 w 1583278"/>
                <a:gd name="connsiteY11" fmla="*/ 171285 h 1380181"/>
                <a:gd name="connsiteX12" fmla="*/ 1112498 w 1583278"/>
                <a:gd name="connsiteY12" fmla="*/ 118167 h 1380181"/>
                <a:gd name="connsiteX13" fmla="*/ 1166818 w 1583278"/>
                <a:gd name="connsiteY13" fmla="*/ 45739 h 1380181"/>
                <a:gd name="connsiteX14" fmla="*/ 876707 w 1583278"/>
                <a:gd name="connsiteY14" fmla="*/ 26029 h 1380181"/>
                <a:gd name="connsiteX15" fmla="*/ 632664 w 1583278"/>
                <a:gd name="connsiteY15" fmla="*/ 81953 h 1380181"/>
                <a:gd name="connsiteX16" fmla="*/ 675079 w 1583278"/>
                <a:gd name="connsiteY16" fmla="*/ 0 h 1380181"/>
                <a:gd name="connsiteX17" fmla="*/ 443319 w 1583278"/>
                <a:gd name="connsiteY17" fmla="*/ 90323 h 1380181"/>
                <a:gd name="connsiteX18" fmla="*/ 348069 w 1583278"/>
                <a:gd name="connsiteY18" fmla="*/ 171285 h 1380181"/>
                <a:gd name="connsiteX19" fmla="*/ 278636 w 1583278"/>
                <a:gd name="connsiteY19" fmla="*/ 287801 h 1380181"/>
                <a:gd name="connsiteX20" fmla="*/ 211937 w 1583278"/>
                <a:gd name="connsiteY20" fmla="*/ 234919 h 1380181"/>
                <a:gd name="connsiteX21" fmla="*/ 169476 w 1583278"/>
                <a:gd name="connsiteY21" fmla="*/ 418935 h 1380181"/>
                <a:gd name="connsiteX22" fmla="*/ 160469 w 1583278"/>
                <a:gd name="connsiteY22" fmla="*/ 605639 h 1380181"/>
                <a:gd name="connsiteX23" fmla="*/ 104710 w 1583278"/>
                <a:gd name="connsiteY23" fmla="*/ 573221 h 1380181"/>
                <a:gd name="connsiteX24" fmla="*/ 128994 w 1583278"/>
                <a:gd name="connsiteY24" fmla="*/ 890423 h 1380181"/>
                <a:gd name="connsiteX25" fmla="*/ 6855 w 1583278"/>
                <a:gd name="connsiteY25" fmla="*/ 1380181 h 1380181"/>
                <a:gd name="connsiteX26" fmla="*/ 266730 w 1583278"/>
                <a:gd name="connsiteY26" fmla="*/ 1039239 h 1380181"/>
                <a:gd name="connsiteX27" fmla="*/ 315793 w 1583278"/>
                <a:gd name="connsiteY27" fmla="*/ 543680 h 1380181"/>
                <a:gd name="connsiteX0" fmla="*/ 315793 w 1583278"/>
                <a:gd name="connsiteY0" fmla="*/ 543680 h 1380181"/>
                <a:gd name="connsiteX1" fmla="*/ 849947 w 1583278"/>
                <a:gd name="connsiteY1" fmla="*/ 607054 h 1380181"/>
                <a:gd name="connsiteX2" fmla="*/ 1329781 w 1583278"/>
                <a:gd name="connsiteY2" fmla="*/ 462199 h 1380181"/>
                <a:gd name="connsiteX3" fmla="*/ 1433659 w 1583278"/>
                <a:gd name="connsiteY3" fmla="*/ 955376 h 1380181"/>
                <a:gd name="connsiteX4" fmla="*/ 1492743 w 1583278"/>
                <a:gd name="connsiteY4" fmla="*/ 1104995 h 1380181"/>
                <a:gd name="connsiteX5" fmla="*/ 1531551 w 1583278"/>
                <a:gd name="connsiteY5" fmla="*/ 833273 h 1380181"/>
                <a:gd name="connsiteX6" fmla="*/ 1519904 w 1583278"/>
                <a:gd name="connsiteY6" fmla="*/ 625161 h 1380181"/>
                <a:gd name="connsiteX7" fmla="*/ 1583278 w 1583278"/>
                <a:gd name="connsiteY7" fmla="*/ 625161 h 1380181"/>
                <a:gd name="connsiteX8" fmla="*/ 1543457 w 1583278"/>
                <a:gd name="connsiteY8" fmla="*/ 476085 h 1380181"/>
                <a:gd name="connsiteX9" fmla="*/ 1465583 w 1583278"/>
                <a:gd name="connsiteY9" fmla="*/ 353557 h 1380181"/>
                <a:gd name="connsiteX10" fmla="*/ 1528957 w 1583278"/>
                <a:gd name="connsiteY10" fmla="*/ 326397 h 1380181"/>
                <a:gd name="connsiteX11" fmla="*/ 1357719 w 1583278"/>
                <a:gd name="connsiteY11" fmla="*/ 171285 h 1380181"/>
                <a:gd name="connsiteX12" fmla="*/ 1112498 w 1583278"/>
                <a:gd name="connsiteY12" fmla="*/ 118167 h 1380181"/>
                <a:gd name="connsiteX13" fmla="*/ 1166818 w 1583278"/>
                <a:gd name="connsiteY13" fmla="*/ 45739 h 1380181"/>
                <a:gd name="connsiteX14" fmla="*/ 876707 w 1583278"/>
                <a:gd name="connsiteY14" fmla="*/ 26029 h 1380181"/>
                <a:gd name="connsiteX15" fmla="*/ 632664 w 1583278"/>
                <a:gd name="connsiteY15" fmla="*/ 81953 h 1380181"/>
                <a:gd name="connsiteX16" fmla="*/ 675079 w 1583278"/>
                <a:gd name="connsiteY16" fmla="*/ 0 h 1380181"/>
                <a:gd name="connsiteX17" fmla="*/ 443319 w 1583278"/>
                <a:gd name="connsiteY17" fmla="*/ 90323 h 1380181"/>
                <a:gd name="connsiteX18" fmla="*/ 348069 w 1583278"/>
                <a:gd name="connsiteY18" fmla="*/ 171285 h 1380181"/>
                <a:gd name="connsiteX19" fmla="*/ 278636 w 1583278"/>
                <a:gd name="connsiteY19" fmla="*/ 287801 h 1380181"/>
                <a:gd name="connsiteX20" fmla="*/ 211937 w 1583278"/>
                <a:gd name="connsiteY20" fmla="*/ 234919 h 1380181"/>
                <a:gd name="connsiteX21" fmla="*/ 169476 w 1583278"/>
                <a:gd name="connsiteY21" fmla="*/ 418935 h 1380181"/>
                <a:gd name="connsiteX22" fmla="*/ 160469 w 1583278"/>
                <a:gd name="connsiteY22" fmla="*/ 605639 h 1380181"/>
                <a:gd name="connsiteX23" fmla="*/ 104710 w 1583278"/>
                <a:gd name="connsiteY23" fmla="*/ 573221 h 1380181"/>
                <a:gd name="connsiteX24" fmla="*/ 128994 w 1583278"/>
                <a:gd name="connsiteY24" fmla="*/ 890423 h 1380181"/>
                <a:gd name="connsiteX25" fmla="*/ 6855 w 1583278"/>
                <a:gd name="connsiteY25" fmla="*/ 1380181 h 1380181"/>
                <a:gd name="connsiteX26" fmla="*/ 195452 w 1583278"/>
                <a:gd name="connsiteY26" fmla="*/ 1345697 h 1380181"/>
                <a:gd name="connsiteX27" fmla="*/ 315793 w 1583278"/>
                <a:gd name="connsiteY27" fmla="*/ 543680 h 1380181"/>
                <a:gd name="connsiteX0" fmla="*/ 315793 w 1583278"/>
                <a:gd name="connsiteY0" fmla="*/ 543680 h 1380181"/>
                <a:gd name="connsiteX1" fmla="*/ 849947 w 1583278"/>
                <a:gd name="connsiteY1" fmla="*/ 607054 h 1380181"/>
                <a:gd name="connsiteX2" fmla="*/ 1329781 w 1583278"/>
                <a:gd name="connsiteY2" fmla="*/ 462199 h 1380181"/>
                <a:gd name="connsiteX3" fmla="*/ 1433659 w 1583278"/>
                <a:gd name="connsiteY3" fmla="*/ 955376 h 1380181"/>
                <a:gd name="connsiteX4" fmla="*/ 1492743 w 1583278"/>
                <a:gd name="connsiteY4" fmla="*/ 1104995 h 1380181"/>
                <a:gd name="connsiteX5" fmla="*/ 1531551 w 1583278"/>
                <a:gd name="connsiteY5" fmla="*/ 833273 h 1380181"/>
                <a:gd name="connsiteX6" fmla="*/ 1519904 w 1583278"/>
                <a:gd name="connsiteY6" fmla="*/ 625161 h 1380181"/>
                <a:gd name="connsiteX7" fmla="*/ 1583278 w 1583278"/>
                <a:gd name="connsiteY7" fmla="*/ 625161 h 1380181"/>
                <a:gd name="connsiteX8" fmla="*/ 1543457 w 1583278"/>
                <a:gd name="connsiteY8" fmla="*/ 476085 h 1380181"/>
                <a:gd name="connsiteX9" fmla="*/ 1465583 w 1583278"/>
                <a:gd name="connsiteY9" fmla="*/ 353557 h 1380181"/>
                <a:gd name="connsiteX10" fmla="*/ 1528957 w 1583278"/>
                <a:gd name="connsiteY10" fmla="*/ 326397 h 1380181"/>
                <a:gd name="connsiteX11" fmla="*/ 1357719 w 1583278"/>
                <a:gd name="connsiteY11" fmla="*/ 171285 h 1380181"/>
                <a:gd name="connsiteX12" fmla="*/ 1112498 w 1583278"/>
                <a:gd name="connsiteY12" fmla="*/ 118167 h 1380181"/>
                <a:gd name="connsiteX13" fmla="*/ 1166818 w 1583278"/>
                <a:gd name="connsiteY13" fmla="*/ 45739 h 1380181"/>
                <a:gd name="connsiteX14" fmla="*/ 876707 w 1583278"/>
                <a:gd name="connsiteY14" fmla="*/ 26029 h 1380181"/>
                <a:gd name="connsiteX15" fmla="*/ 632664 w 1583278"/>
                <a:gd name="connsiteY15" fmla="*/ 81953 h 1380181"/>
                <a:gd name="connsiteX16" fmla="*/ 675079 w 1583278"/>
                <a:gd name="connsiteY16" fmla="*/ 0 h 1380181"/>
                <a:gd name="connsiteX17" fmla="*/ 443319 w 1583278"/>
                <a:gd name="connsiteY17" fmla="*/ 90323 h 1380181"/>
                <a:gd name="connsiteX18" fmla="*/ 348069 w 1583278"/>
                <a:gd name="connsiteY18" fmla="*/ 171285 h 1380181"/>
                <a:gd name="connsiteX19" fmla="*/ 278636 w 1583278"/>
                <a:gd name="connsiteY19" fmla="*/ 287801 h 1380181"/>
                <a:gd name="connsiteX20" fmla="*/ 211937 w 1583278"/>
                <a:gd name="connsiteY20" fmla="*/ 234919 h 1380181"/>
                <a:gd name="connsiteX21" fmla="*/ 169476 w 1583278"/>
                <a:gd name="connsiteY21" fmla="*/ 418935 h 1380181"/>
                <a:gd name="connsiteX22" fmla="*/ 160469 w 1583278"/>
                <a:gd name="connsiteY22" fmla="*/ 605639 h 1380181"/>
                <a:gd name="connsiteX23" fmla="*/ 104710 w 1583278"/>
                <a:gd name="connsiteY23" fmla="*/ 573221 h 1380181"/>
                <a:gd name="connsiteX24" fmla="*/ 128994 w 1583278"/>
                <a:gd name="connsiteY24" fmla="*/ 890423 h 1380181"/>
                <a:gd name="connsiteX25" fmla="*/ 6855 w 1583278"/>
                <a:gd name="connsiteY25" fmla="*/ 1380181 h 1380181"/>
                <a:gd name="connsiteX26" fmla="*/ 195452 w 1583278"/>
                <a:gd name="connsiteY26" fmla="*/ 1345697 h 1380181"/>
                <a:gd name="connsiteX27" fmla="*/ 315793 w 1583278"/>
                <a:gd name="connsiteY27" fmla="*/ 543680 h 1380181"/>
                <a:gd name="connsiteX0" fmla="*/ 315793 w 1583278"/>
                <a:gd name="connsiteY0" fmla="*/ 543680 h 1419291"/>
                <a:gd name="connsiteX1" fmla="*/ 849947 w 1583278"/>
                <a:gd name="connsiteY1" fmla="*/ 607054 h 1419291"/>
                <a:gd name="connsiteX2" fmla="*/ 1329781 w 1583278"/>
                <a:gd name="connsiteY2" fmla="*/ 462199 h 1419291"/>
                <a:gd name="connsiteX3" fmla="*/ 1433659 w 1583278"/>
                <a:gd name="connsiteY3" fmla="*/ 955376 h 1419291"/>
                <a:gd name="connsiteX4" fmla="*/ 1492743 w 1583278"/>
                <a:gd name="connsiteY4" fmla="*/ 1104995 h 1419291"/>
                <a:gd name="connsiteX5" fmla="*/ 1531551 w 1583278"/>
                <a:gd name="connsiteY5" fmla="*/ 833273 h 1419291"/>
                <a:gd name="connsiteX6" fmla="*/ 1519904 w 1583278"/>
                <a:gd name="connsiteY6" fmla="*/ 625161 h 1419291"/>
                <a:gd name="connsiteX7" fmla="*/ 1583278 w 1583278"/>
                <a:gd name="connsiteY7" fmla="*/ 625161 h 1419291"/>
                <a:gd name="connsiteX8" fmla="*/ 1543457 w 1583278"/>
                <a:gd name="connsiteY8" fmla="*/ 476085 h 1419291"/>
                <a:gd name="connsiteX9" fmla="*/ 1465583 w 1583278"/>
                <a:gd name="connsiteY9" fmla="*/ 353557 h 1419291"/>
                <a:gd name="connsiteX10" fmla="*/ 1528957 w 1583278"/>
                <a:gd name="connsiteY10" fmla="*/ 326397 h 1419291"/>
                <a:gd name="connsiteX11" fmla="*/ 1357719 w 1583278"/>
                <a:gd name="connsiteY11" fmla="*/ 171285 h 1419291"/>
                <a:gd name="connsiteX12" fmla="*/ 1112498 w 1583278"/>
                <a:gd name="connsiteY12" fmla="*/ 118167 h 1419291"/>
                <a:gd name="connsiteX13" fmla="*/ 1166818 w 1583278"/>
                <a:gd name="connsiteY13" fmla="*/ 45739 h 1419291"/>
                <a:gd name="connsiteX14" fmla="*/ 876707 w 1583278"/>
                <a:gd name="connsiteY14" fmla="*/ 26029 h 1419291"/>
                <a:gd name="connsiteX15" fmla="*/ 632664 w 1583278"/>
                <a:gd name="connsiteY15" fmla="*/ 81953 h 1419291"/>
                <a:gd name="connsiteX16" fmla="*/ 675079 w 1583278"/>
                <a:gd name="connsiteY16" fmla="*/ 0 h 1419291"/>
                <a:gd name="connsiteX17" fmla="*/ 443319 w 1583278"/>
                <a:gd name="connsiteY17" fmla="*/ 90323 h 1419291"/>
                <a:gd name="connsiteX18" fmla="*/ 348069 w 1583278"/>
                <a:gd name="connsiteY18" fmla="*/ 171285 h 1419291"/>
                <a:gd name="connsiteX19" fmla="*/ 278636 w 1583278"/>
                <a:gd name="connsiteY19" fmla="*/ 287801 h 1419291"/>
                <a:gd name="connsiteX20" fmla="*/ 211937 w 1583278"/>
                <a:gd name="connsiteY20" fmla="*/ 234919 h 1419291"/>
                <a:gd name="connsiteX21" fmla="*/ 169476 w 1583278"/>
                <a:gd name="connsiteY21" fmla="*/ 418935 h 1419291"/>
                <a:gd name="connsiteX22" fmla="*/ 160469 w 1583278"/>
                <a:gd name="connsiteY22" fmla="*/ 605639 h 1419291"/>
                <a:gd name="connsiteX23" fmla="*/ 104710 w 1583278"/>
                <a:gd name="connsiteY23" fmla="*/ 573221 h 1419291"/>
                <a:gd name="connsiteX24" fmla="*/ 128994 w 1583278"/>
                <a:gd name="connsiteY24" fmla="*/ 890423 h 1419291"/>
                <a:gd name="connsiteX25" fmla="*/ 6855 w 1583278"/>
                <a:gd name="connsiteY25" fmla="*/ 1380181 h 1419291"/>
                <a:gd name="connsiteX26" fmla="*/ 150844 w 1583278"/>
                <a:gd name="connsiteY26" fmla="*/ 1393330 h 1419291"/>
                <a:gd name="connsiteX27" fmla="*/ 195452 w 1583278"/>
                <a:gd name="connsiteY27" fmla="*/ 1345697 h 1419291"/>
                <a:gd name="connsiteX28" fmla="*/ 315793 w 1583278"/>
                <a:gd name="connsiteY28" fmla="*/ 543680 h 1419291"/>
                <a:gd name="connsiteX0" fmla="*/ 240415 w 1507900"/>
                <a:gd name="connsiteY0" fmla="*/ 543680 h 1445363"/>
                <a:gd name="connsiteX1" fmla="*/ 774569 w 1507900"/>
                <a:gd name="connsiteY1" fmla="*/ 607054 h 1445363"/>
                <a:gd name="connsiteX2" fmla="*/ 1254403 w 1507900"/>
                <a:gd name="connsiteY2" fmla="*/ 462199 h 1445363"/>
                <a:gd name="connsiteX3" fmla="*/ 1358281 w 1507900"/>
                <a:gd name="connsiteY3" fmla="*/ 955376 h 1445363"/>
                <a:gd name="connsiteX4" fmla="*/ 1417365 w 1507900"/>
                <a:gd name="connsiteY4" fmla="*/ 1104995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69 w 1507900"/>
                <a:gd name="connsiteY1" fmla="*/ 607054 h 1445363"/>
                <a:gd name="connsiteX2" fmla="*/ 1254403 w 1507900"/>
                <a:gd name="connsiteY2" fmla="*/ 462199 h 1445363"/>
                <a:gd name="connsiteX3" fmla="*/ 1358281 w 1507900"/>
                <a:gd name="connsiteY3" fmla="*/ 955376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69 w 1507900"/>
                <a:gd name="connsiteY1" fmla="*/ 607054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47934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65694"/>
                <a:gd name="connsiteX1" fmla="*/ 774570 w 1507900"/>
                <a:gd name="connsiteY1" fmla="*/ 474456 h 1465694"/>
                <a:gd name="connsiteX2" fmla="*/ 1254403 w 1507900"/>
                <a:gd name="connsiteY2" fmla="*/ 462199 h 1465694"/>
                <a:gd name="connsiteX3" fmla="*/ 1397879 w 1507900"/>
                <a:gd name="connsiteY3" fmla="*/ 1238259 h 1465694"/>
                <a:gd name="connsiteX4" fmla="*/ 1449045 w 1507900"/>
                <a:gd name="connsiteY4" fmla="*/ 1234651 h 1465694"/>
                <a:gd name="connsiteX5" fmla="*/ 1456173 w 1507900"/>
                <a:gd name="connsiteY5" fmla="*/ 833273 h 1465694"/>
                <a:gd name="connsiteX6" fmla="*/ 1444526 w 1507900"/>
                <a:gd name="connsiteY6" fmla="*/ 625161 h 1465694"/>
                <a:gd name="connsiteX7" fmla="*/ 1507900 w 1507900"/>
                <a:gd name="connsiteY7" fmla="*/ 625161 h 1465694"/>
                <a:gd name="connsiteX8" fmla="*/ 1468079 w 1507900"/>
                <a:gd name="connsiteY8" fmla="*/ 476085 h 1465694"/>
                <a:gd name="connsiteX9" fmla="*/ 1390205 w 1507900"/>
                <a:gd name="connsiteY9" fmla="*/ 353557 h 1465694"/>
                <a:gd name="connsiteX10" fmla="*/ 1453579 w 1507900"/>
                <a:gd name="connsiteY10" fmla="*/ 326397 h 1465694"/>
                <a:gd name="connsiteX11" fmla="*/ 1282341 w 1507900"/>
                <a:gd name="connsiteY11" fmla="*/ 171285 h 1465694"/>
                <a:gd name="connsiteX12" fmla="*/ 1037120 w 1507900"/>
                <a:gd name="connsiteY12" fmla="*/ 118167 h 1465694"/>
                <a:gd name="connsiteX13" fmla="*/ 1091440 w 1507900"/>
                <a:gd name="connsiteY13" fmla="*/ 45739 h 1465694"/>
                <a:gd name="connsiteX14" fmla="*/ 801329 w 1507900"/>
                <a:gd name="connsiteY14" fmla="*/ 26029 h 1465694"/>
                <a:gd name="connsiteX15" fmla="*/ 557286 w 1507900"/>
                <a:gd name="connsiteY15" fmla="*/ 81953 h 1465694"/>
                <a:gd name="connsiteX16" fmla="*/ 599701 w 1507900"/>
                <a:gd name="connsiteY16" fmla="*/ 0 h 1465694"/>
                <a:gd name="connsiteX17" fmla="*/ 367941 w 1507900"/>
                <a:gd name="connsiteY17" fmla="*/ 90323 h 1465694"/>
                <a:gd name="connsiteX18" fmla="*/ 272691 w 1507900"/>
                <a:gd name="connsiteY18" fmla="*/ 171285 h 1465694"/>
                <a:gd name="connsiteX19" fmla="*/ 203258 w 1507900"/>
                <a:gd name="connsiteY19" fmla="*/ 287801 h 1465694"/>
                <a:gd name="connsiteX20" fmla="*/ 136559 w 1507900"/>
                <a:gd name="connsiteY20" fmla="*/ 234919 h 1465694"/>
                <a:gd name="connsiteX21" fmla="*/ 94098 w 1507900"/>
                <a:gd name="connsiteY21" fmla="*/ 418935 h 1465694"/>
                <a:gd name="connsiteX22" fmla="*/ 85091 w 1507900"/>
                <a:gd name="connsiteY22" fmla="*/ 605639 h 1465694"/>
                <a:gd name="connsiteX23" fmla="*/ 29332 w 1507900"/>
                <a:gd name="connsiteY23" fmla="*/ 573221 h 1465694"/>
                <a:gd name="connsiteX24" fmla="*/ 53616 w 1507900"/>
                <a:gd name="connsiteY24" fmla="*/ 890423 h 1465694"/>
                <a:gd name="connsiteX25" fmla="*/ 10674 w 1507900"/>
                <a:gd name="connsiteY25" fmla="*/ 1415541 h 1465694"/>
                <a:gd name="connsiteX26" fmla="*/ 120074 w 1507900"/>
                <a:gd name="connsiteY26" fmla="*/ 1345697 h 1465694"/>
                <a:gd name="connsiteX27" fmla="*/ 240415 w 1507900"/>
                <a:gd name="connsiteY27" fmla="*/ 543680 h 1465694"/>
                <a:gd name="connsiteX0" fmla="*/ 211082 w 1478567"/>
                <a:gd name="connsiteY0" fmla="*/ 543680 h 1482235"/>
                <a:gd name="connsiteX1" fmla="*/ 745237 w 1478567"/>
                <a:gd name="connsiteY1" fmla="*/ 474456 h 1482235"/>
                <a:gd name="connsiteX2" fmla="*/ 1225070 w 1478567"/>
                <a:gd name="connsiteY2" fmla="*/ 462199 h 1482235"/>
                <a:gd name="connsiteX3" fmla="*/ 1368546 w 1478567"/>
                <a:gd name="connsiteY3" fmla="*/ 1238259 h 1482235"/>
                <a:gd name="connsiteX4" fmla="*/ 1419712 w 1478567"/>
                <a:gd name="connsiteY4" fmla="*/ 1234651 h 1482235"/>
                <a:gd name="connsiteX5" fmla="*/ 1426840 w 1478567"/>
                <a:gd name="connsiteY5" fmla="*/ 833273 h 1482235"/>
                <a:gd name="connsiteX6" fmla="*/ 1415193 w 1478567"/>
                <a:gd name="connsiteY6" fmla="*/ 625161 h 1482235"/>
                <a:gd name="connsiteX7" fmla="*/ 1478567 w 1478567"/>
                <a:gd name="connsiteY7" fmla="*/ 625161 h 1482235"/>
                <a:gd name="connsiteX8" fmla="*/ 1438746 w 1478567"/>
                <a:gd name="connsiteY8" fmla="*/ 476085 h 1482235"/>
                <a:gd name="connsiteX9" fmla="*/ 1360872 w 1478567"/>
                <a:gd name="connsiteY9" fmla="*/ 353557 h 1482235"/>
                <a:gd name="connsiteX10" fmla="*/ 1424246 w 1478567"/>
                <a:gd name="connsiteY10" fmla="*/ 326397 h 1482235"/>
                <a:gd name="connsiteX11" fmla="*/ 1253008 w 1478567"/>
                <a:gd name="connsiteY11" fmla="*/ 171285 h 1482235"/>
                <a:gd name="connsiteX12" fmla="*/ 1007787 w 1478567"/>
                <a:gd name="connsiteY12" fmla="*/ 118167 h 1482235"/>
                <a:gd name="connsiteX13" fmla="*/ 1062107 w 1478567"/>
                <a:gd name="connsiteY13" fmla="*/ 45739 h 1482235"/>
                <a:gd name="connsiteX14" fmla="*/ 771996 w 1478567"/>
                <a:gd name="connsiteY14" fmla="*/ 26029 h 1482235"/>
                <a:gd name="connsiteX15" fmla="*/ 527953 w 1478567"/>
                <a:gd name="connsiteY15" fmla="*/ 81953 h 1482235"/>
                <a:gd name="connsiteX16" fmla="*/ 570368 w 1478567"/>
                <a:gd name="connsiteY16" fmla="*/ 0 h 1482235"/>
                <a:gd name="connsiteX17" fmla="*/ 338608 w 1478567"/>
                <a:gd name="connsiteY17" fmla="*/ 90323 h 1482235"/>
                <a:gd name="connsiteX18" fmla="*/ 243358 w 1478567"/>
                <a:gd name="connsiteY18" fmla="*/ 171285 h 1482235"/>
                <a:gd name="connsiteX19" fmla="*/ 173925 w 1478567"/>
                <a:gd name="connsiteY19" fmla="*/ 287801 h 1482235"/>
                <a:gd name="connsiteX20" fmla="*/ 107226 w 1478567"/>
                <a:gd name="connsiteY20" fmla="*/ 234919 h 1482235"/>
                <a:gd name="connsiteX21" fmla="*/ 64765 w 1478567"/>
                <a:gd name="connsiteY21" fmla="*/ 418935 h 1482235"/>
                <a:gd name="connsiteX22" fmla="*/ 55758 w 1478567"/>
                <a:gd name="connsiteY22" fmla="*/ 605639 h 1482235"/>
                <a:gd name="connsiteX23" fmla="*/ -1 w 1478567"/>
                <a:gd name="connsiteY23" fmla="*/ 573221 h 1482235"/>
                <a:gd name="connsiteX24" fmla="*/ 24283 w 1478567"/>
                <a:gd name="connsiteY24" fmla="*/ 890423 h 1482235"/>
                <a:gd name="connsiteX25" fmla="*/ 48507 w 1478567"/>
                <a:gd name="connsiteY25" fmla="*/ 1440531 h 1482235"/>
                <a:gd name="connsiteX26" fmla="*/ 90741 w 1478567"/>
                <a:gd name="connsiteY26" fmla="*/ 1345697 h 1482235"/>
                <a:gd name="connsiteX27" fmla="*/ 211082 w 1478567"/>
                <a:gd name="connsiteY27" fmla="*/ 543680 h 148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78567" h="1482235">
                  <a:moveTo>
                    <a:pt x="211082" y="543680"/>
                  </a:moveTo>
                  <a:cubicBezTo>
                    <a:pt x="361815" y="376452"/>
                    <a:pt x="569566" y="411868"/>
                    <a:pt x="745237" y="474456"/>
                  </a:cubicBezTo>
                  <a:cubicBezTo>
                    <a:pt x="921851" y="440458"/>
                    <a:pt x="1021111" y="448636"/>
                    <a:pt x="1225070" y="462199"/>
                  </a:cubicBezTo>
                  <a:cubicBezTo>
                    <a:pt x="1293034" y="571823"/>
                    <a:pt x="1400596" y="1031005"/>
                    <a:pt x="1368546" y="1238259"/>
                  </a:cubicBezTo>
                  <a:cubicBezTo>
                    <a:pt x="1379509" y="1286544"/>
                    <a:pt x="1377792" y="1176841"/>
                    <a:pt x="1419712" y="1234651"/>
                  </a:cubicBezTo>
                  <a:cubicBezTo>
                    <a:pt x="1425504" y="1142489"/>
                    <a:pt x="1421048" y="925435"/>
                    <a:pt x="1426840" y="833273"/>
                  </a:cubicBezTo>
                  <a:cubicBezTo>
                    <a:pt x="1442008" y="768665"/>
                    <a:pt x="1430981" y="696913"/>
                    <a:pt x="1415193" y="625161"/>
                  </a:cubicBezTo>
                  <a:lnTo>
                    <a:pt x="1478567" y="625161"/>
                  </a:lnTo>
                  <a:cubicBezTo>
                    <a:pt x="1458150" y="577057"/>
                    <a:pt x="1459163" y="524189"/>
                    <a:pt x="1438746" y="476085"/>
                  </a:cubicBezTo>
                  <a:cubicBezTo>
                    <a:pt x="1419932" y="428098"/>
                    <a:pt x="1386830" y="394400"/>
                    <a:pt x="1360872" y="353557"/>
                  </a:cubicBezTo>
                  <a:lnTo>
                    <a:pt x="1424246" y="326397"/>
                  </a:lnTo>
                  <a:cubicBezTo>
                    <a:pt x="1374311" y="258818"/>
                    <a:pt x="1338662" y="200764"/>
                    <a:pt x="1253008" y="171285"/>
                  </a:cubicBezTo>
                  <a:cubicBezTo>
                    <a:pt x="1173649" y="129767"/>
                    <a:pt x="1101433" y="107298"/>
                    <a:pt x="1007787" y="118167"/>
                  </a:cubicBezTo>
                  <a:cubicBezTo>
                    <a:pt x="1025894" y="94024"/>
                    <a:pt x="1101405" y="61095"/>
                    <a:pt x="1062107" y="45739"/>
                  </a:cubicBezTo>
                  <a:cubicBezTo>
                    <a:pt x="1022809" y="30383"/>
                    <a:pt x="866318" y="13549"/>
                    <a:pt x="771996" y="26029"/>
                  </a:cubicBezTo>
                  <a:cubicBezTo>
                    <a:pt x="678742" y="28001"/>
                    <a:pt x="609301" y="63312"/>
                    <a:pt x="527953" y="81953"/>
                  </a:cubicBezTo>
                  <a:lnTo>
                    <a:pt x="570368" y="0"/>
                  </a:lnTo>
                  <a:cubicBezTo>
                    <a:pt x="490734" y="24551"/>
                    <a:pt x="396811" y="46722"/>
                    <a:pt x="338608" y="90323"/>
                  </a:cubicBezTo>
                  <a:cubicBezTo>
                    <a:pt x="305270" y="122866"/>
                    <a:pt x="269552" y="136360"/>
                    <a:pt x="243358" y="171285"/>
                  </a:cubicBezTo>
                  <a:cubicBezTo>
                    <a:pt x="208308" y="205362"/>
                    <a:pt x="185162" y="239437"/>
                    <a:pt x="173925" y="287801"/>
                  </a:cubicBezTo>
                  <a:lnTo>
                    <a:pt x="107226" y="234919"/>
                  </a:lnTo>
                  <a:cubicBezTo>
                    <a:pt x="93866" y="297052"/>
                    <a:pt x="68600" y="356802"/>
                    <a:pt x="64765" y="418935"/>
                  </a:cubicBezTo>
                  <a:cubicBezTo>
                    <a:pt x="47476" y="481170"/>
                    <a:pt x="44473" y="533879"/>
                    <a:pt x="55758" y="605639"/>
                  </a:cubicBezTo>
                  <a:lnTo>
                    <a:pt x="-1" y="573221"/>
                  </a:lnTo>
                  <a:cubicBezTo>
                    <a:pt x="4125" y="661492"/>
                    <a:pt x="-8418" y="790246"/>
                    <a:pt x="24283" y="890423"/>
                  </a:cubicBezTo>
                  <a:cubicBezTo>
                    <a:pt x="50344" y="986883"/>
                    <a:pt x="3396" y="1344071"/>
                    <a:pt x="48507" y="1440531"/>
                  </a:cubicBezTo>
                  <a:cubicBezTo>
                    <a:pt x="59583" y="1516410"/>
                    <a:pt x="52451" y="1491007"/>
                    <a:pt x="90741" y="1345697"/>
                  </a:cubicBezTo>
                  <a:cubicBezTo>
                    <a:pt x="90409" y="1312233"/>
                    <a:pt x="93127" y="673941"/>
                    <a:pt x="211082" y="54368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4" name="Rectangle 293"/>
          <p:cNvSpPr/>
          <p:nvPr/>
        </p:nvSpPr>
        <p:spPr>
          <a:xfrm>
            <a:off x="8716802" y="196879"/>
            <a:ext cx="1757764" cy="877075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" name="Rectangle 294"/>
          <p:cNvSpPr/>
          <p:nvPr/>
        </p:nvSpPr>
        <p:spPr>
          <a:xfrm>
            <a:off x="8716802" y="285684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10:25</a:t>
            </a:r>
          </a:p>
        </p:txBody>
      </p:sp>
      <p:sp>
        <p:nvSpPr>
          <p:cNvPr id="110" name="Freeform: Shape 3"/>
          <p:cNvSpPr/>
          <p:nvPr/>
        </p:nvSpPr>
        <p:spPr>
          <a:xfrm>
            <a:off x="1539057" y="4185152"/>
            <a:ext cx="9056299" cy="2690209"/>
          </a:xfrm>
          <a:custGeom>
            <a:avLst/>
            <a:gdLst>
              <a:gd name="connsiteX0" fmla="*/ 1240972 w 6643396"/>
              <a:gd name="connsiteY0" fmla="*/ 0 h 1212980"/>
              <a:gd name="connsiteX1" fmla="*/ 6624735 w 6643396"/>
              <a:gd name="connsiteY1" fmla="*/ 9331 h 1212980"/>
              <a:gd name="connsiteX2" fmla="*/ 6643396 w 6643396"/>
              <a:gd name="connsiteY2" fmla="*/ 1203649 h 1212980"/>
              <a:gd name="connsiteX3" fmla="*/ 0 w 6643396"/>
              <a:gd name="connsiteY3" fmla="*/ 1212980 h 1212980"/>
              <a:gd name="connsiteX4" fmla="*/ 1240972 w 6643396"/>
              <a:gd name="connsiteY4" fmla="*/ 0 h 1212980"/>
              <a:gd name="connsiteX0" fmla="*/ 1240972 w 6624735"/>
              <a:gd name="connsiteY0" fmla="*/ 0 h 1212980"/>
              <a:gd name="connsiteX1" fmla="*/ 6624735 w 6624735"/>
              <a:gd name="connsiteY1" fmla="*/ 9331 h 1212980"/>
              <a:gd name="connsiteX2" fmla="*/ 6083798 w 6624735"/>
              <a:gd name="connsiteY2" fmla="*/ 1167847 h 1212980"/>
              <a:gd name="connsiteX3" fmla="*/ 0 w 6624735"/>
              <a:gd name="connsiteY3" fmla="*/ 1212980 h 1212980"/>
              <a:gd name="connsiteX4" fmla="*/ 1240972 w 6624735"/>
              <a:gd name="connsiteY4" fmla="*/ 0 h 1212980"/>
              <a:gd name="connsiteX0" fmla="*/ 1240972 w 6624735"/>
              <a:gd name="connsiteY0" fmla="*/ 0 h 1212980"/>
              <a:gd name="connsiteX1" fmla="*/ 6624735 w 6624735"/>
              <a:gd name="connsiteY1" fmla="*/ 9331 h 1212980"/>
              <a:gd name="connsiteX2" fmla="*/ 6031632 w 6624735"/>
              <a:gd name="connsiteY2" fmla="*/ 1211911 h 1212980"/>
              <a:gd name="connsiteX3" fmla="*/ 0 w 6624735"/>
              <a:gd name="connsiteY3" fmla="*/ 1212980 h 1212980"/>
              <a:gd name="connsiteX4" fmla="*/ 1240972 w 6624735"/>
              <a:gd name="connsiteY4" fmla="*/ 0 h 1212980"/>
              <a:gd name="connsiteX0" fmla="*/ 1240972 w 6926752"/>
              <a:gd name="connsiteY0" fmla="*/ 0 h 1212980"/>
              <a:gd name="connsiteX1" fmla="*/ 6624735 w 6926752"/>
              <a:gd name="connsiteY1" fmla="*/ 9331 h 1212980"/>
              <a:gd name="connsiteX2" fmla="*/ 6926752 w 6926752"/>
              <a:gd name="connsiteY2" fmla="*/ 1170601 h 1212980"/>
              <a:gd name="connsiteX3" fmla="*/ 0 w 6926752"/>
              <a:gd name="connsiteY3" fmla="*/ 1212980 h 1212980"/>
              <a:gd name="connsiteX4" fmla="*/ 1240972 w 6926752"/>
              <a:gd name="connsiteY4" fmla="*/ 0 h 1212980"/>
              <a:gd name="connsiteX0" fmla="*/ 1240972 w 7045311"/>
              <a:gd name="connsiteY0" fmla="*/ 0 h 1215353"/>
              <a:gd name="connsiteX1" fmla="*/ 6624735 w 7045311"/>
              <a:gd name="connsiteY1" fmla="*/ 9331 h 1215353"/>
              <a:gd name="connsiteX2" fmla="*/ 7045311 w 7045311"/>
              <a:gd name="connsiteY2" fmla="*/ 1215353 h 1215353"/>
              <a:gd name="connsiteX3" fmla="*/ 0 w 7045311"/>
              <a:gd name="connsiteY3" fmla="*/ 1212980 h 1215353"/>
              <a:gd name="connsiteX4" fmla="*/ 1240972 w 7045311"/>
              <a:gd name="connsiteY4" fmla="*/ 0 h 1215353"/>
              <a:gd name="connsiteX0" fmla="*/ 1240972 w 7045311"/>
              <a:gd name="connsiteY0" fmla="*/ 0 h 1215353"/>
              <a:gd name="connsiteX1" fmla="*/ 6174211 w 7045311"/>
              <a:gd name="connsiteY1" fmla="*/ 12773 h 1215353"/>
              <a:gd name="connsiteX2" fmla="*/ 7045311 w 7045311"/>
              <a:gd name="connsiteY2" fmla="*/ 1215353 h 1215353"/>
              <a:gd name="connsiteX3" fmla="*/ 0 w 7045311"/>
              <a:gd name="connsiteY3" fmla="*/ 1212980 h 1215353"/>
              <a:gd name="connsiteX4" fmla="*/ 1240972 w 7045311"/>
              <a:gd name="connsiteY4" fmla="*/ 0 h 121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5311" h="1215353">
                <a:moveTo>
                  <a:pt x="1240972" y="0"/>
                </a:moveTo>
                <a:lnTo>
                  <a:pt x="6174211" y="12773"/>
                </a:lnTo>
                <a:lnTo>
                  <a:pt x="7045311" y="1215353"/>
                </a:lnTo>
                <a:lnTo>
                  <a:pt x="0" y="1212980"/>
                </a:lnTo>
                <a:lnTo>
                  <a:pt x="1240972" y="0"/>
                </a:lnTo>
                <a:close/>
              </a:path>
            </a:pathLst>
          </a:custGeom>
          <a:blipFill>
            <a:blip r:embed="rId1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4" name="Rectangle 3"/>
          <p:cNvSpPr/>
          <p:nvPr/>
        </p:nvSpPr>
        <p:spPr>
          <a:xfrm rot="18912538">
            <a:off x="3259775" y="4316058"/>
            <a:ext cx="1316712" cy="1856248"/>
          </a:xfrm>
          <a:custGeom>
            <a:avLst/>
            <a:gdLst>
              <a:gd name="connsiteX0" fmla="*/ 0 w 2540000"/>
              <a:gd name="connsiteY0" fmla="*/ 0 h 3606800"/>
              <a:gd name="connsiteX1" fmla="*/ 2540000 w 2540000"/>
              <a:gd name="connsiteY1" fmla="*/ 0 h 3606800"/>
              <a:gd name="connsiteX2" fmla="*/ 2540000 w 2540000"/>
              <a:gd name="connsiteY2" fmla="*/ 3606800 h 3606800"/>
              <a:gd name="connsiteX3" fmla="*/ 0 w 2540000"/>
              <a:gd name="connsiteY3" fmla="*/ 3606800 h 3606800"/>
              <a:gd name="connsiteX4" fmla="*/ 0 w 2540000"/>
              <a:gd name="connsiteY4" fmla="*/ 0 h 3606800"/>
              <a:gd name="connsiteX0" fmla="*/ 96456 w 2540000"/>
              <a:gd name="connsiteY0" fmla="*/ 0 h 4244754"/>
              <a:gd name="connsiteX1" fmla="*/ 2540000 w 2540000"/>
              <a:gd name="connsiteY1" fmla="*/ 637954 h 4244754"/>
              <a:gd name="connsiteX2" fmla="*/ 2540000 w 2540000"/>
              <a:gd name="connsiteY2" fmla="*/ 4244754 h 4244754"/>
              <a:gd name="connsiteX3" fmla="*/ 0 w 2540000"/>
              <a:gd name="connsiteY3" fmla="*/ 4244754 h 4244754"/>
              <a:gd name="connsiteX4" fmla="*/ 96456 w 2540000"/>
              <a:gd name="connsiteY4" fmla="*/ 0 h 4244754"/>
              <a:gd name="connsiteX0" fmla="*/ 96456 w 3355855"/>
              <a:gd name="connsiteY0" fmla="*/ 0 h 4244754"/>
              <a:gd name="connsiteX1" fmla="*/ 2540000 w 3355855"/>
              <a:gd name="connsiteY1" fmla="*/ 637954 h 4244754"/>
              <a:gd name="connsiteX2" fmla="*/ 3355855 w 3355855"/>
              <a:gd name="connsiteY2" fmla="*/ 3873585 h 4244754"/>
              <a:gd name="connsiteX3" fmla="*/ 0 w 3355855"/>
              <a:gd name="connsiteY3" fmla="*/ 4244754 h 4244754"/>
              <a:gd name="connsiteX4" fmla="*/ 96456 w 3355855"/>
              <a:gd name="connsiteY4" fmla="*/ 0 h 4244754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1021844 w 3259399"/>
              <a:gd name="connsiteY3" fmla="*/ 3082214 h 3873585"/>
              <a:gd name="connsiteX4" fmla="*/ 0 w 3259399"/>
              <a:gd name="connsiteY4" fmla="*/ 0 h 3873585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896711 w 3259399"/>
              <a:gd name="connsiteY3" fmla="*/ 3244316 h 3873585"/>
              <a:gd name="connsiteX4" fmla="*/ 0 w 3259399"/>
              <a:gd name="connsiteY4" fmla="*/ 0 h 3873585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905855 w 3259399"/>
              <a:gd name="connsiteY3" fmla="*/ 3289184 h 3873585"/>
              <a:gd name="connsiteX4" fmla="*/ 0 w 3259399"/>
              <a:gd name="connsiteY4" fmla="*/ 0 h 387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9399" h="3873585">
                <a:moveTo>
                  <a:pt x="0" y="0"/>
                </a:moveTo>
                <a:lnTo>
                  <a:pt x="2443544" y="637954"/>
                </a:lnTo>
                <a:lnTo>
                  <a:pt x="3259399" y="3873585"/>
                </a:lnTo>
                <a:lnTo>
                  <a:pt x="905855" y="3289184"/>
                </a:lnTo>
                <a:lnTo>
                  <a:pt x="0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5" name="Freeform: Shape 310"/>
          <p:cNvSpPr/>
          <p:nvPr/>
        </p:nvSpPr>
        <p:spPr>
          <a:xfrm>
            <a:off x="3721889" y="4405075"/>
            <a:ext cx="1297144" cy="1049100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38100 w 3333191"/>
              <a:gd name="connsiteY0" fmla="*/ 0 h 2286000"/>
              <a:gd name="connsiteX1" fmla="*/ 3333191 w 3333191"/>
              <a:gd name="connsiteY1" fmla="*/ 1587500 h 2286000"/>
              <a:gd name="connsiteX2" fmla="*/ 2933700 w 3333191"/>
              <a:gd name="connsiteY2" fmla="*/ 2286000 h 2286000"/>
              <a:gd name="connsiteX3" fmla="*/ 0 w 3333191"/>
              <a:gd name="connsiteY3" fmla="*/ 584200 h 2286000"/>
              <a:gd name="connsiteX4" fmla="*/ 38100 w 3333191"/>
              <a:gd name="connsiteY4" fmla="*/ 0 h 2286000"/>
              <a:gd name="connsiteX0" fmla="*/ 38100 w 3333191"/>
              <a:gd name="connsiteY0" fmla="*/ 0 h 2298700"/>
              <a:gd name="connsiteX1" fmla="*/ 3333191 w 3333191"/>
              <a:gd name="connsiteY1" fmla="*/ 1587500 h 2298700"/>
              <a:gd name="connsiteX2" fmla="*/ 3279015 w 3333191"/>
              <a:gd name="connsiteY2" fmla="*/ 2298700 h 2298700"/>
              <a:gd name="connsiteX3" fmla="*/ 0 w 3333191"/>
              <a:gd name="connsiteY3" fmla="*/ 584200 h 2298700"/>
              <a:gd name="connsiteX4" fmla="*/ 38100 w 3333191"/>
              <a:gd name="connsiteY4" fmla="*/ 0 h 2298700"/>
              <a:gd name="connsiteX0" fmla="*/ 38100 w 3336567"/>
              <a:gd name="connsiteY0" fmla="*/ 0 h 2311400"/>
              <a:gd name="connsiteX1" fmla="*/ 3333191 w 3336567"/>
              <a:gd name="connsiteY1" fmla="*/ 1587500 h 2311400"/>
              <a:gd name="connsiteX2" fmla="*/ 3336567 w 3336567"/>
              <a:gd name="connsiteY2" fmla="*/ 2311400 h 2311400"/>
              <a:gd name="connsiteX3" fmla="*/ 0 w 3336567"/>
              <a:gd name="connsiteY3" fmla="*/ 584200 h 2311400"/>
              <a:gd name="connsiteX4" fmla="*/ 38100 w 3336567"/>
              <a:gd name="connsiteY4" fmla="*/ 0 h 2311400"/>
              <a:gd name="connsiteX0" fmla="*/ 81264 w 3336567"/>
              <a:gd name="connsiteY0" fmla="*/ 0 h 2400300"/>
              <a:gd name="connsiteX1" fmla="*/ 3333191 w 3336567"/>
              <a:gd name="connsiteY1" fmla="*/ 1676400 h 2400300"/>
              <a:gd name="connsiteX2" fmla="*/ 3336567 w 3336567"/>
              <a:gd name="connsiteY2" fmla="*/ 2400300 h 2400300"/>
              <a:gd name="connsiteX3" fmla="*/ 0 w 3336567"/>
              <a:gd name="connsiteY3" fmla="*/ 673100 h 2400300"/>
              <a:gd name="connsiteX4" fmla="*/ 81264 w 3336567"/>
              <a:gd name="connsiteY4" fmla="*/ 0 h 2400300"/>
              <a:gd name="connsiteX0" fmla="*/ 66876 w 3336567"/>
              <a:gd name="connsiteY0" fmla="*/ 0 h 2400300"/>
              <a:gd name="connsiteX1" fmla="*/ 3333191 w 3336567"/>
              <a:gd name="connsiteY1" fmla="*/ 1676400 h 2400300"/>
              <a:gd name="connsiteX2" fmla="*/ 3336567 w 3336567"/>
              <a:gd name="connsiteY2" fmla="*/ 2400300 h 2400300"/>
              <a:gd name="connsiteX3" fmla="*/ 0 w 3336567"/>
              <a:gd name="connsiteY3" fmla="*/ 673100 h 2400300"/>
              <a:gd name="connsiteX4" fmla="*/ 66876 w 3336567"/>
              <a:gd name="connsiteY4" fmla="*/ 0 h 2400300"/>
              <a:gd name="connsiteX0" fmla="*/ 23712 w 3293403"/>
              <a:gd name="connsiteY0" fmla="*/ 0 h 2400300"/>
              <a:gd name="connsiteX1" fmla="*/ 3290027 w 3293403"/>
              <a:gd name="connsiteY1" fmla="*/ 1676400 h 2400300"/>
              <a:gd name="connsiteX2" fmla="*/ 3293403 w 3293403"/>
              <a:gd name="connsiteY2" fmla="*/ 2400300 h 2400300"/>
              <a:gd name="connsiteX3" fmla="*/ 0 w 3293403"/>
              <a:gd name="connsiteY3" fmla="*/ 685800 h 2400300"/>
              <a:gd name="connsiteX4" fmla="*/ 23712 w 3293403"/>
              <a:gd name="connsiteY4" fmla="*/ 0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3403" h="2400300">
                <a:moveTo>
                  <a:pt x="23712" y="0"/>
                </a:moveTo>
                <a:lnTo>
                  <a:pt x="3290027" y="1676400"/>
                </a:lnTo>
                <a:cubicBezTo>
                  <a:pt x="3291152" y="1917700"/>
                  <a:pt x="3292278" y="2159000"/>
                  <a:pt x="3293403" y="2400300"/>
                </a:cubicBezTo>
                <a:lnTo>
                  <a:pt x="0" y="685800"/>
                </a:lnTo>
                <a:lnTo>
                  <a:pt x="23712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6" name="Freeform: Shape 311"/>
          <p:cNvSpPr/>
          <p:nvPr/>
        </p:nvSpPr>
        <p:spPr>
          <a:xfrm flipV="1">
            <a:off x="2767877" y="4416703"/>
            <a:ext cx="944530" cy="815966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0 w 2984500"/>
              <a:gd name="connsiteY0" fmla="*/ 0 h 2362200"/>
              <a:gd name="connsiteX1" fmla="*/ 2984500 w 2984500"/>
              <a:gd name="connsiteY1" fmla="*/ 1727200 h 2362200"/>
              <a:gd name="connsiteX2" fmla="*/ 2959100 w 2984500"/>
              <a:gd name="connsiteY2" fmla="*/ 2362200 h 2362200"/>
              <a:gd name="connsiteX3" fmla="*/ 25400 w 2984500"/>
              <a:gd name="connsiteY3" fmla="*/ 660400 h 2362200"/>
              <a:gd name="connsiteX4" fmla="*/ 0 w 2984500"/>
              <a:gd name="connsiteY4" fmla="*/ 0 h 2362200"/>
              <a:gd name="connsiteX0" fmla="*/ 0 w 3155574"/>
              <a:gd name="connsiteY0" fmla="*/ 0 h 2362200"/>
              <a:gd name="connsiteX1" fmla="*/ 3155574 w 3155574"/>
              <a:gd name="connsiteY1" fmla="*/ 1219200 h 2362200"/>
              <a:gd name="connsiteX2" fmla="*/ 2959100 w 3155574"/>
              <a:gd name="connsiteY2" fmla="*/ 2362200 h 2362200"/>
              <a:gd name="connsiteX3" fmla="*/ 25400 w 3155574"/>
              <a:gd name="connsiteY3" fmla="*/ 660400 h 2362200"/>
              <a:gd name="connsiteX4" fmla="*/ 0 w 3155574"/>
              <a:gd name="connsiteY4" fmla="*/ 0 h 2362200"/>
              <a:gd name="connsiteX0" fmla="*/ 0 w 3168191"/>
              <a:gd name="connsiteY0" fmla="*/ 0 h 1866900"/>
              <a:gd name="connsiteX1" fmla="*/ 3155574 w 3168191"/>
              <a:gd name="connsiteY1" fmla="*/ 1219200 h 1866900"/>
              <a:gd name="connsiteX2" fmla="*/ 3168191 w 3168191"/>
              <a:gd name="connsiteY2" fmla="*/ 1866900 h 1866900"/>
              <a:gd name="connsiteX3" fmla="*/ 25400 w 3168191"/>
              <a:gd name="connsiteY3" fmla="*/ 660400 h 1866900"/>
              <a:gd name="connsiteX4" fmla="*/ 0 w 3168191"/>
              <a:gd name="connsiteY4" fmla="*/ 0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191" h="1866900">
                <a:moveTo>
                  <a:pt x="0" y="0"/>
                </a:moveTo>
                <a:lnTo>
                  <a:pt x="3155574" y="1219200"/>
                </a:lnTo>
                <a:lnTo>
                  <a:pt x="3168191" y="1866900"/>
                </a:lnTo>
                <a:lnTo>
                  <a:pt x="25400" y="660400"/>
                </a:lnTo>
                <a:lnTo>
                  <a:pt x="0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70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4086996" y="4442768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1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808784" y="4165864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2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895215" y="4257145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3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981647" y="4348425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4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4086377" y="4441076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7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347500" y="4118620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8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433931" y="420990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9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520362" y="430118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0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606793" y="439246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1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693225" y="4483742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5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2995397" y="4264339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081828" y="4355620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7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168259" y="4446900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8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254691" y="453818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9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341122" y="462946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8" name="Freeform: Shape 336"/>
          <p:cNvSpPr/>
          <p:nvPr/>
        </p:nvSpPr>
        <p:spPr>
          <a:xfrm>
            <a:off x="2762270" y="4971032"/>
            <a:ext cx="1320392" cy="999143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9100" h="2286000">
                <a:moveTo>
                  <a:pt x="38100" y="0"/>
                </a:moveTo>
                <a:lnTo>
                  <a:pt x="2959100" y="1651000"/>
                </a:lnTo>
                <a:lnTo>
                  <a:pt x="2933700" y="2286000"/>
                </a:lnTo>
                <a:lnTo>
                  <a:pt x="0" y="584200"/>
                </a:lnTo>
                <a:lnTo>
                  <a:pt x="38100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9" name="Freeform: Shape 337"/>
          <p:cNvSpPr/>
          <p:nvPr/>
        </p:nvSpPr>
        <p:spPr>
          <a:xfrm flipV="1">
            <a:off x="4076934" y="5160884"/>
            <a:ext cx="944530" cy="815966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0 w 2984500"/>
              <a:gd name="connsiteY0" fmla="*/ 0 h 2362200"/>
              <a:gd name="connsiteX1" fmla="*/ 2984500 w 2984500"/>
              <a:gd name="connsiteY1" fmla="*/ 1727200 h 2362200"/>
              <a:gd name="connsiteX2" fmla="*/ 2959100 w 2984500"/>
              <a:gd name="connsiteY2" fmla="*/ 2362200 h 2362200"/>
              <a:gd name="connsiteX3" fmla="*/ 25400 w 2984500"/>
              <a:gd name="connsiteY3" fmla="*/ 660400 h 2362200"/>
              <a:gd name="connsiteX4" fmla="*/ 0 w 2984500"/>
              <a:gd name="connsiteY4" fmla="*/ 0 h 2362200"/>
              <a:gd name="connsiteX0" fmla="*/ 0 w 3155574"/>
              <a:gd name="connsiteY0" fmla="*/ 0 h 2362200"/>
              <a:gd name="connsiteX1" fmla="*/ 3155574 w 3155574"/>
              <a:gd name="connsiteY1" fmla="*/ 1219200 h 2362200"/>
              <a:gd name="connsiteX2" fmla="*/ 2959100 w 3155574"/>
              <a:gd name="connsiteY2" fmla="*/ 2362200 h 2362200"/>
              <a:gd name="connsiteX3" fmla="*/ 25400 w 3155574"/>
              <a:gd name="connsiteY3" fmla="*/ 660400 h 2362200"/>
              <a:gd name="connsiteX4" fmla="*/ 0 w 3155574"/>
              <a:gd name="connsiteY4" fmla="*/ 0 h 2362200"/>
              <a:gd name="connsiteX0" fmla="*/ 0 w 3168191"/>
              <a:gd name="connsiteY0" fmla="*/ 0 h 1866900"/>
              <a:gd name="connsiteX1" fmla="*/ 3155574 w 3168191"/>
              <a:gd name="connsiteY1" fmla="*/ 1219200 h 1866900"/>
              <a:gd name="connsiteX2" fmla="*/ 3168191 w 3168191"/>
              <a:gd name="connsiteY2" fmla="*/ 1866900 h 1866900"/>
              <a:gd name="connsiteX3" fmla="*/ 25400 w 3168191"/>
              <a:gd name="connsiteY3" fmla="*/ 660400 h 1866900"/>
              <a:gd name="connsiteX4" fmla="*/ 0 w 3168191"/>
              <a:gd name="connsiteY4" fmla="*/ 0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191" h="1866900">
                <a:moveTo>
                  <a:pt x="0" y="0"/>
                </a:moveTo>
                <a:lnTo>
                  <a:pt x="3155574" y="1219200"/>
                </a:lnTo>
                <a:lnTo>
                  <a:pt x="3168191" y="1866900"/>
                </a:lnTo>
                <a:lnTo>
                  <a:pt x="25400" y="660400"/>
                </a:lnTo>
                <a:lnTo>
                  <a:pt x="0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8" name="Group 217"/>
          <p:cNvGrpSpPr/>
          <p:nvPr/>
        </p:nvGrpSpPr>
        <p:grpSpPr>
          <a:xfrm>
            <a:off x="4867689" y="4616123"/>
            <a:ext cx="3058938" cy="1825494"/>
            <a:chOff x="422163" y="1529226"/>
            <a:chExt cx="4253880" cy="2526183"/>
          </a:xfrm>
        </p:grpSpPr>
        <p:sp>
          <p:nvSpPr>
            <p:cNvPr id="219" name="Rectangle: Rounded Corners 30"/>
            <p:cNvSpPr/>
            <p:nvPr/>
          </p:nvSpPr>
          <p:spPr>
            <a:xfrm>
              <a:off x="457564" y="1529226"/>
              <a:ext cx="4217326" cy="2184214"/>
            </a:xfrm>
            <a:custGeom>
              <a:avLst/>
              <a:gdLst>
                <a:gd name="connsiteX0" fmla="*/ 0 w 2120900"/>
                <a:gd name="connsiteY0" fmla="*/ 353490 h 2278334"/>
                <a:gd name="connsiteX1" fmla="*/ 353490 w 2120900"/>
                <a:gd name="connsiteY1" fmla="*/ 0 h 2278334"/>
                <a:gd name="connsiteX2" fmla="*/ 1767410 w 2120900"/>
                <a:gd name="connsiteY2" fmla="*/ 0 h 2278334"/>
                <a:gd name="connsiteX3" fmla="*/ 2120900 w 2120900"/>
                <a:gd name="connsiteY3" fmla="*/ 353490 h 2278334"/>
                <a:gd name="connsiteX4" fmla="*/ 2120900 w 2120900"/>
                <a:gd name="connsiteY4" fmla="*/ 1924844 h 2278334"/>
                <a:gd name="connsiteX5" fmla="*/ 1767410 w 2120900"/>
                <a:gd name="connsiteY5" fmla="*/ 2278334 h 2278334"/>
                <a:gd name="connsiteX6" fmla="*/ 353490 w 2120900"/>
                <a:gd name="connsiteY6" fmla="*/ 2278334 h 2278334"/>
                <a:gd name="connsiteX7" fmla="*/ 0 w 2120900"/>
                <a:gd name="connsiteY7" fmla="*/ 1924844 h 2278334"/>
                <a:gd name="connsiteX8" fmla="*/ 0 w 2120900"/>
                <a:gd name="connsiteY8" fmla="*/ 353490 h 2278334"/>
                <a:gd name="connsiteX0" fmla="*/ 0 w 3092450"/>
                <a:gd name="connsiteY0" fmla="*/ 353490 h 2278334"/>
                <a:gd name="connsiteX1" fmla="*/ 353490 w 3092450"/>
                <a:gd name="connsiteY1" fmla="*/ 0 h 2278334"/>
                <a:gd name="connsiteX2" fmla="*/ 1767410 w 3092450"/>
                <a:gd name="connsiteY2" fmla="*/ 0 h 2278334"/>
                <a:gd name="connsiteX3" fmla="*/ 2120900 w 3092450"/>
                <a:gd name="connsiteY3" fmla="*/ 353490 h 2278334"/>
                <a:gd name="connsiteX4" fmla="*/ 3092450 w 3092450"/>
                <a:gd name="connsiteY4" fmla="*/ 1969294 h 2278334"/>
                <a:gd name="connsiteX5" fmla="*/ 1767410 w 3092450"/>
                <a:gd name="connsiteY5" fmla="*/ 2278334 h 2278334"/>
                <a:gd name="connsiteX6" fmla="*/ 353490 w 3092450"/>
                <a:gd name="connsiteY6" fmla="*/ 2278334 h 2278334"/>
                <a:gd name="connsiteX7" fmla="*/ 0 w 3092450"/>
                <a:gd name="connsiteY7" fmla="*/ 1924844 h 2278334"/>
                <a:gd name="connsiteX8" fmla="*/ 0 w 3092450"/>
                <a:gd name="connsiteY8" fmla="*/ 353490 h 2278334"/>
                <a:gd name="connsiteX0" fmla="*/ 0 w 3092450"/>
                <a:gd name="connsiteY0" fmla="*/ 353490 h 2278334"/>
                <a:gd name="connsiteX1" fmla="*/ 353490 w 3092450"/>
                <a:gd name="connsiteY1" fmla="*/ 0 h 2278334"/>
                <a:gd name="connsiteX2" fmla="*/ 1767410 w 3092450"/>
                <a:gd name="connsiteY2" fmla="*/ 0 h 2278334"/>
                <a:gd name="connsiteX3" fmla="*/ 2120900 w 3092450"/>
                <a:gd name="connsiteY3" fmla="*/ 353490 h 2278334"/>
                <a:gd name="connsiteX4" fmla="*/ 3092450 w 3092450"/>
                <a:gd name="connsiteY4" fmla="*/ 1969294 h 2278334"/>
                <a:gd name="connsiteX5" fmla="*/ 1824560 w 3092450"/>
                <a:gd name="connsiteY5" fmla="*/ 2170384 h 2278334"/>
                <a:gd name="connsiteX6" fmla="*/ 353490 w 3092450"/>
                <a:gd name="connsiteY6" fmla="*/ 2278334 h 2278334"/>
                <a:gd name="connsiteX7" fmla="*/ 0 w 3092450"/>
                <a:gd name="connsiteY7" fmla="*/ 1924844 h 2278334"/>
                <a:gd name="connsiteX8" fmla="*/ 0 w 309245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120900 w 3149600"/>
                <a:gd name="connsiteY3" fmla="*/ 3534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120900 w 3149600"/>
                <a:gd name="connsiteY3" fmla="*/ 3534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184400 w 3149600"/>
                <a:gd name="connsiteY3" fmla="*/ 3280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184400 w 3149600"/>
                <a:gd name="connsiteY3" fmla="*/ 3280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222500 w 3149600"/>
                <a:gd name="connsiteY3" fmla="*/ 3153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222500 w 3149600"/>
                <a:gd name="connsiteY3" fmla="*/ 3153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4497 h 2279341"/>
                <a:gd name="connsiteX1" fmla="*/ 353490 w 3149600"/>
                <a:gd name="connsiteY1" fmla="*/ 1007 h 2279341"/>
                <a:gd name="connsiteX2" fmla="*/ 1767410 w 3149600"/>
                <a:gd name="connsiteY2" fmla="*/ 1007 h 2279341"/>
                <a:gd name="connsiteX3" fmla="*/ 2222500 w 3149600"/>
                <a:gd name="connsiteY3" fmla="*/ 316397 h 2279341"/>
                <a:gd name="connsiteX4" fmla="*/ 3149600 w 3149600"/>
                <a:gd name="connsiteY4" fmla="*/ 2046501 h 2279341"/>
                <a:gd name="connsiteX5" fmla="*/ 1824560 w 3149600"/>
                <a:gd name="connsiteY5" fmla="*/ 2171391 h 2279341"/>
                <a:gd name="connsiteX6" fmla="*/ 353490 w 3149600"/>
                <a:gd name="connsiteY6" fmla="*/ 2279341 h 2279341"/>
                <a:gd name="connsiteX7" fmla="*/ 0 w 3149600"/>
                <a:gd name="connsiteY7" fmla="*/ 1925851 h 2279341"/>
                <a:gd name="connsiteX8" fmla="*/ 0 w 3149600"/>
                <a:gd name="connsiteY8" fmla="*/ 354497 h 2279341"/>
                <a:gd name="connsiteX0" fmla="*/ 0 w 3149600"/>
                <a:gd name="connsiteY0" fmla="*/ 355850 h 2280694"/>
                <a:gd name="connsiteX1" fmla="*/ 353490 w 3149600"/>
                <a:gd name="connsiteY1" fmla="*/ 2360 h 2280694"/>
                <a:gd name="connsiteX2" fmla="*/ 1767410 w 3149600"/>
                <a:gd name="connsiteY2" fmla="*/ 2360 h 2280694"/>
                <a:gd name="connsiteX3" fmla="*/ 2222500 w 3149600"/>
                <a:gd name="connsiteY3" fmla="*/ 317750 h 2280694"/>
                <a:gd name="connsiteX4" fmla="*/ 3149600 w 3149600"/>
                <a:gd name="connsiteY4" fmla="*/ 2047854 h 2280694"/>
                <a:gd name="connsiteX5" fmla="*/ 1824560 w 3149600"/>
                <a:gd name="connsiteY5" fmla="*/ 2172744 h 2280694"/>
                <a:gd name="connsiteX6" fmla="*/ 353490 w 3149600"/>
                <a:gd name="connsiteY6" fmla="*/ 2280694 h 2280694"/>
                <a:gd name="connsiteX7" fmla="*/ 0 w 3149600"/>
                <a:gd name="connsiteY7" fmla="*/ 1927204 h 2280694"/>
                <a:gd name="connsiteX8" fmla="*/ 0 w 3149600"/>
                <a:gd name="connsiteY8" fmla="*/ 355850 h 2280694"/>
                <a:gd name="connsiteX0" fmla="*/ 0 w 3238500"/>
                <a:gd name="connsiteY0" fmla="*/ 355850 h 2280694"/>
                <a:gd name="connsiteX1" fmla="*/ 442390 w 3238500"/>
                <a:gd name="connsiteY1" fmla="*/ 2360 h 2280694"/>
                <a:gd name="connsiteX2" fmla="*/ 1856310 w 3238500"/>
                <a:gd name="connsiteY2" fmla="*/ 2360 h 2280694"/>
                <a:gd name="connsiteX3" fmla="*/ 2311400 w 3238500"/>
                <a:gd name="connsiteY3" fmla="*/ 317750 h 2280694"/>
                <a:gd name="connsiteX4" fmla="*/ 3238500 w 3238500"/>
                <a:gd name="connsiteY4" fmla="*/ 2047854 h 2280694"/>
                <a:gd name="connsiteX5" fmla="*/ 1913460 w 3238500"/>
                <a:gd name="connsiteY5" fmla="*/ 2172744 h 2280694"/>
                <a:gd name="connsiteX6" fmla="*/ 442390 w 3238500"/>
                <a:gd name="connsiteY6" fmla="*/ 2280694 h 2280694"/>
                <a:gd name="connsiteX7" fmla="*/ 88900 w 3238500"/>
                <a:gd name="connsiteY7" fmla="*/ 1927204 h 2280694"/>
                <a:gd name="connsiteX8" fmla="*/ 0 w 3238500"/>
                <a:gd name="connsiteY8" fmla="*/ 355850 h 2280694"/>
                <a:gd name="connsiteX0" fmla="*/ 914400 w 4152900"/>
                <a:gd name="connsiteY0" fmla="*/ 355850 h 2280694"/>
                <a:gd name="connsiteX1" fmla="*/ 1356790 w 4152900"/>
                <a:gd name="connsiteY1" fmla="*/ 2360 h 2280694"/>
                <a:gd name="connsiteX2" fmla="*/ 2770710 w 4152900"/>
                <a:gd name="connsiteY2" fmla="*/ 2360 h 2280694"/>
                <a:gd name="connsiteX3" fmla="*/ 3225800 w 4152900"/>
                <a:gd name="connsiteY3" fmla="*/ 317750 h 2280694"/>
                <a:gd name="connsiteX4" fmla="*/ 4152900 w 4152900"/>
                <a:gd name="connsiteY4" fmla="*/ 2047854 h 2280694"/>
                <a:gd name="connsiteX5" fmla="*/ 2827860 w 4152900"/>
                <a:gd name="connsiteY5" fmla="*/ 2172744 h 2280694"/>
                <a:gd name="connsiteX6" fmla="*/ 1356790 w 4152900"/>
                <a:gd name="connsiteY6" fmla="*/ 2280694 h 2280694"/>
                <a:gd name="connsiteX7" fmla="*/ 0 w 4152900"/>
                <a:gd name="connsiteY7" fmla="*/ 1851004 h 2280694"/>
                <a:gd name="connsiteX8" fmla="*/ 914400 w 4152900"/>
                <a:gd name="connsiteY8" fmla="*/ 355850 h 2280694"/>
                <a:gd name="connsiteX0" fmla="*/ 914400 w 4152900"/>
                <a:gd name="connsiteY0" fmla="*/ 355850 h 2185080"/>
                <a:gd name="connsiteX1" fmla="*/ 1356790 w 4152900"/>
                <a:gd name="connsiteY1" fmla="*/ 2360 h 2185080"/>
                <a:gd name="connsiteX2" fmla="*/ 2770710 w 4152900"/>
                <a:gd name="connsiteY2" fmla="*/ 2360 h 2185080"/>
                <a:gd name="connsiteX3" fmla="*/ 3225800 w 4152900"/>
                <a:gd name="connsiteY3" fmla="*/ 317750 h 2185080"/>
                <a:gd name="connsiteX4" fmla="*/ 4152900 w 4152900"/>
                <a:gd name="connsiteY4" fmla="*/ 2047854 h 2185080"/>
                <a:gd name="connsiteX5" fmla="*/ 2827860 w 4152900"/>
                <a:gd name="connsiteY5" fmla="*/ 2172744 h 2185080"/>
                <a:gd name="connsiteX6" fmla="*/ 226490 w 4152900"/>
                <a:gd name="connsiteY6" fmla="*/ 2115594 h 2185080"/>
                <a:gd name="connsiteX7" fmla="*/ 0 w 4152900"/>
                <a:gd name="connsiteY7" fmla="*/ 1851004 h 2185080"/>
                <a:gd name="connsiteX8" fmla="*/ 914400 w 4152900"/>
                <a:gd name="connsiteY8" fmla="*/ 355850 h 2185080"/>
                <a:gd name="connsiteX0" fmla="*/ 914400 w 4152900"/>
                <a:gd name="connsiteY0" fmla="*/ 355850 h 2185080"/>
                <a:gd name="connsiteX1" fmla="*/ 1356790 w 4152900"/>
                <a:gd name="connsiteY1" fmla="*/ 2360 h 2185080"/>
                <a:gd name="connsiteX2" fmla="*/ 2770710 w 4152900"/>
                <a:gd name="connsiteY2" fmla="*/ 2360 h 2185080"/>
                <a:gd name="connsiteX3" fmla="*/ 3225800 w 4152900"/>
                <a:gd name="connsiteY3" fmla="*/ 317750 h 2185080"/>
                <a:gd name="connsiteX4" fmla="*/ 4152900 w 4152900"/>
                <a:gd name="connsiteY4" fmla="*/ 2047854 h 2185080"/>
                <a:gd name="connsiteX5" fmla="*/ 2827860 w 4152900"/>
                <a:gd name="connsiteY5" fmla="*/ 2172744 h 2185080"/>
                <a:gd name="connsiteX6" fmla="*/ 226490 w 4152900"/>
                <a:gd name="connsiteY6" fmla="*/ 2115594 h 2185080"/>
                <a:gd name="connsiteX7" fmla="*/ 0 w 4152900"/>
                <a:gd name="connsiteY7" fmla="*/ 1851004 h 2185080"/>
                <a:gd name="connsiteX8" fmla="*/ 914400 w 4152900"/>
                <a:gd name="connsiteY8" fmla="*/ 355850 h 2185080"/>
                <a:gd name="connsiteX0" fmla="*/ 926736 w 4165236"/>
                <a:gd name="connsiteY0" fmla="*/ 355850 h 2185080"/>
                <a:gd name="connsiteX1" fmla="*/ 1369126 w 4165236"/>
                <a:gd name="connsiteY1" fmla="*/ 2360 h 2185080"/>
                <a:gd name="connsiteX2" fmla="*/ 2783046 w 4165236"/>
                <a:gd name="connsiteY2" fmla="*/ 2360 h 2185080"/>
                <a:gd name="connsiteX3" fmla="*/ 3238136 w 4165236"/>
                <a:gd name="connsiteY3" fmla="*/ 317750 h 2185080"/>
                <a:gd name="connsiteX4" fmla="*/ 4165236 w 4165236"/>
                <a:gd name="connsiteY4" fmla="*/ 2047854 h 2185080"/>
                <a:gd name="connsiteX5" fmla="*/ 2840196 w 4165236"/>
                <a:gd name="connsiteY5" fmla="*/ 2172744 h 2185080"/>
                <a:gd name="connsiteX6" fmla="*/ 238826 w 4165236"/>
                <a:gd name="connsiteY6" fmla="*/ 2115594 h 2185080"/>
                <a:gd name="connsiteX7" fmla="*/ 12336 w 4165236"/>
                <a:gd name="connsiteY7" fmla="*/ 1851004 h 2185080"/>
                <a:gd name="connsiteX8" fmla="*/ 926736 w 4165236"/>
                <a:gd name="connsiteY8" fmla="*/ 355850 h 2185080"/>
                <a:gd name="connsiteX0" fmla="*/ 926736 w 4165236"/>
                <a:gd name="connsiteY0" fmla="*/ 355850 h 2161818"/>
                <a:gd name="connsiteX1" fmla="*/ 1369126 w 4165236"/>
                <a:gd name="connsiteY1" fmla="*/ 2360 h 2161818"/>
                <a:gd name="connsiteX2" fmla="*/ 2783046 w 4165236"/>
                <a:gd name="connsiteY2" fmla="*/ 2360 h 2161818"/>
                <a:gd name="connsiteX3" fmla="*/ 3238136 w 4165236"/>
                <a:gd name="connsiteY3" fmla="*/ 317750 h 2161818"/>
                <a:gd name="connsiteX4" fmla="*/ 4165236 w 4165236"/>
                <a:gd name="connsiteY4" fmla="*/ 2047854 h 2161818"/>
                <a:gd name="connsiteX5" fmla="*/ 2840196 w 4165236"/>
                <a:gd name="connsiteY5" fmla="*/ 2128294 h 2161818"/>
                <a:gd name="connsiteX6" fmla="*/ 238826 w 4165236"/>
                <a:gd name="connsiteY6" fmla="*/ 2115594 h 2161818"/>
                <a:gd name="connsiteX7" fmla="*/ 12336 w 4165236"/>
                <a:gd name="connsiteY7" fmla="*/ 1851004 h 2161818"/>
                <a:gd name="connsiteX8" fmla="*/ 926736 w 4165236"/>
                <a:gd name="connsiteY8" fmla="*/ 355850 h 2161818"/>
                <a:gd name="connsiteX0" fmla="*/ 926736 w 4165236"/>
                <a:gd name="connsiteY0" fmla="*/ 355850 h 2161818"/>
                <a:gd name="connsiteX1" fmla="*/ 1369126 w 4165236"/>
                <a:gd name="connsiteY1" fmla="*/ 2360 h 2161818"/>
                <a:gd name="connsiteX2" fmla="*/ 2783046 w 4165236"/>
                <a:gd name="connsiteY2" fmla="*/ 2360 h 2161818"/>
                <a:gd name="connsiteX3" fmla="*/ 3238136 w 4165236"/>
                <a:gd name="connsiteY3" fmla="*/ 317750 h 2161818"/>
                <a:gd name="connsiteX4" fmla="*/ 4165236 w 4165236"/>
                <a:gd name="connsiteY4" fmla="*/ 2047854 h 2161818"/>
                <a:gd name="connsiteX5" fmla="*/ 2840196 w 4165236"/>
                <a:gd name="connsiteY5" fmla="*/ 2128294 h 2161818"/>
                <a:gd name="connsiteX6" fmla="*/ 238826 w 4165236"/>
                <a:gd name="connsiteY6" fmla="*/ 2115594 h 2161818"/>
                <a:gd name="connsiteX7" fmla="*/ 12336 w 4165236"/>
                <a:gd name="connsiteY7" fmla="*/ 1851004 h 2161818"/>
                <a:gd name="connsiteX8" fmla="*/ 926736 w 4165236"/>
                <a:gd name="connsiteY8" fmla="*/ 355850 h 2161818"/>
                <a:gd name="connsiteX0" fmla="*/ 926736 w 4165236"/>
                <a:gd name="connsiteY0" fmla="*/ 355850 h 2149381"/>
                <a:gd name="connsiteX1" fmla="*/ 1369126 w 4165236"/>
                <a:gd name="connsiteY1" fmla="*/ 2360 h 2149381"/>
                <a:gd name="connsiteX2" fmla="*/ 2783046 w 4165236"/>
                <a:gd name="connsiteY2" fmla="*/ 2360 h 2149381"/>
                <a:gd name="connsiteX3" fmla="*/ 3238136 w 4165236"/>
                <a:gd name="connsiteY3" fmla="*/ 317750 h 2149381"/>
                <a:gd name="connsiteX4" fmla="*/ 4165236 w 4165236"/>
                <a:gd name="connsiteY4" fmla="*/ 2047854 h 2149381"/>
                <a:gd name="connsiteX5" fmla="*/ 2840196 w 4165236"/>
                <a:gd name="connsiteY5" fmla="*/ 2128294 h 2149381"/>
                <a:gd name="connsiteX6" fmla="*/ 238826 w 4165236"/>
                <a:gd name="connsiteY6" fmla="*/ 2115594 h 2149381"/>
                <a:gd name="connsiteX7" fmla="*/ 12336 w 4165236"/>
                <a:gd name="connsiteY7" fmla="*/ 1851004 h 2149381"/>
                <a:gd name="connsiteX8" fmla="*/ 926736 w 4165236"/>
                <a:gd name="connsiteY8" fmla="*/ 355850 h 2149381"/>
                <a:gd name="connsiteX0" fmla="*/ 926736 w 4209686"/>
                <a:gd name="connsiteY0" fmla="*/ 355850 h 2167453"/>
                <a:gd name="connsiteX1" fmla="*/ 1369126 w 4209686"/>
                <a:gd name="connsiteY1" fmla="*/ 2360 h 2167453"/>
                <a:gd name="connsiteX2" fmla="*/ 2783046 w 4209686"/>
                <a:gd name="connsiteY2" fmla="*/ 2360 h 2167453"/>
                <a:gd name="connsiteX3" fmla="*/ 3238136 w 4209686"/>
                <a:gd name="connsiteY3" fmla="*/ 317750 h 2167453"/>
                <a:gd name="connsiteX4" fmla="*/ 4209686 w 4209686"/>
                <a:gd name="connsiteY4" fmla="*/ 2079604 h 2167453"/>
                <a:gd name="connsiteX5" fmla="*/ 2840196 w 4209686"/>
                <a:gd name="connsiteY5" fmla="*/ 2128294 h 2167453"/>
                <a:gd name="connsiteX6" fmla="*/ 238826 w 4209686"/>
                <a:gd name="connsiteY6" fmla="*/ 2115594 h 2167453"/>
                <a:gd name="connsiteX7" fmla="*/ 12336 w 4209686"/>
                <a:gd name="connsiteY7" fmla="*/ 1851004 h 2167453"/>
                <a:gd name="connsiteX8" fmla="*/ 926736 w 4209686"/>
                <a:gd name="connsiteY8" fmla="*/ 355850 h 2167453"/>
                <a:gd name="connsiteX0" fmla="*/ 926736 w 4209686"/>
                <a:gd name="connsiteY0" fmla="*/ 355850 h 2167453"/>
                <a:gd name="connsiteX1" fmla="*/ 1369126 w 4209686"/>
                <a:gd name="connsiteY1" fmla="*/ 2360 h 2167453"/>
                <a:gd name="connsiteX2" fmla="*/ 2783046 w 4209686"/>
                <a:gd name="connsiteY2" fmla="*/ 2360 h 2167453"/>
                <a:gd name="connsiteX3" fmla="*/ 3238136 w 4209686"/>
                <a:gd name="connsiteY3" fmla="*/ 317750 h 2167453"/>
                <a:gd name="connsiteX4" fmla="*/ 4209686 w 4209686"/>
                <a:gd name="connsiteY4" fmla="*/ 2079604 h 2167453"/>
                <a:gd name="connsiteX5" fmla="*/ 2840196 w 4209686"/>
                <a:gd name="connsiteY5" fmla="*/ 2128294 h 2167453"/>
                <a:gd name="connsiteX6" fmla="*/ 238826 w 4209686"/>
                <a:gd name="connsiteY6" fmla="*/ 2115594 h 2167453"/>
                <a:gd name="connsiteX7" fmla="*/ 12336 w 4209686"/>
                <a:gd name="connsiteY7" fmla="*/ 1851004 h 2167453"/>
                <a:gd name="connsiteX8" fmla="*/ 926736 w 4209686"/>
                <a:gd name="connsiteY8" fmla="*/ 355850 h 2167453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38136 w 4209686"/>
                <a:gd name="connsiteY3" fmla="*/ 31775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57186 w 4209686"/>
                <a:gd name="connsiteY3" fmla="*/ 31775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57186 w 4209686"/>
                <a:gd name="connsiteY3" fmla="*/ 31775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57186 w 4209686"/>
                <a:gd name="connsiteY3" fmla="*/ 31775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88936 w 4209686"/>
                <a:gd name="connsiteY3" fmla="*/ 31140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88936 w 4209686"/>
                <a:gd name="connsiteY3" fmla="*/ 31140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50725"/>
                <a:gd name="connsiteY0" fmla="*/ 355850 h 2247490"/>
                <a:gd name="connsiteX1" fmla="*/ 1369126 w 4250725"/>
                <a:gd name="connsiteY1" fmla="*/ 2360 h 2247490"/>
                <a:gd name="connsiteX2" fmla="*/ 2783046 w 4250725"/>
                <a:gd name="connsiteY2" fmla="*/ 2360 h 2247490"/>
                <a:gd name="connsiteX3" fmla="*/ 3288936 w 4250725"/>
                <a:gd name="connsiteY3" fmla="*/ 311400 h 2247490"/>
                <a:gd name="connsiteX4" fmla="*/ 4209686 w 4250725"/>
                <a:gd name="connsiteY4" fmla="*/ 2079604 h 2247490"/>
                <a:gd name="connsiteX5" fmla="*/ 3949336 w 4250725"/>
                <a:gd name="connsiteY5" fmla="*/ 2191796 h 2247490"/>
                <a:gd name="connsiteX6" fmla="*/ 2840196 w 4250725"/>
                <a:gd name="connsiteY6" fmla="*/ 2128294 h 2247490"/>
                <a:gd name="connsiteX7" fmla="*/ 238826 w 4250725"/>
                <a:gd name="connsiteY7" fmla="*/ 2115594 h 2247490"/>
                <a:gd name="connsiteX8" fmla="*/ 12336 w 4250725"/>
                <a:gd name="connsiteY8" fmla="*/ 1851004 h 2247490"/>
                <a:gd name="connsiteX9" fmla="*/ 926736 w 4250725"/>
                <a:gd name="connsiteY9" fmla="*/ 355850 h 2247490"/>
                <a:gd name="connsiteX0" fmla="*/ 926736 w 4243536"/>
                <a:gd name="connsiteY0" fmla="*/ 355850 h 2225020"/>
                <a:gd name="connsiteX1" fmla="*/ 1369126 w 4243536"/>
                <a:gd name="connsiteY1" fmla="*/ 2360 h 2225020"/>
                <a:gd name="connsiteX2" fmla="*/ 2783046 w 4243536"/>
                <a:gd name="connsiteY2" fmla="*/ 2360 h 2225020"/>
                <a:gd name="connsiteX3" fmla="*/ 3288936 w 4243536"/>
                <a:gd name="connsiteY3" fmla="*/ 311400 h 2225020"/>
                <a:gd name="connsiteX4" fmla="*/ 4209686 w 4243536"/>
                <a:gd name="connsiteY4" fmla="*/ 2079604 h 2225020"/>
                <a:gd name="connsiteX5" fmla="*/ 3949336 w 4243536"/>
                <a:gd name="connsiteY5" fmla="*/ 2191796 h 2225020"/>
                <a:gd name="connsiteX6" fmla="*/ 2840196 w 4243536"/>
                <a:gd name="connsiteY6" fmla="*/ 2128294 h 2225020"/>
                <a:gd name="connsiteX7" fmla="*/ 238826 w 4243536"/>
                <a:gd name="connsiteY7" fmla="*/ 2115594 h 2225020"/>
                <a:gd name="connsiteX8" fmla="*/ 12336 w 4243536"/>
                <a:gd name="connsiteY8" fmla="*/ 1851004 h 2225020"/>
                <a:gd name="connsiteX9" fmla="*/ 926736 w 4243536"/>
                <a:gd name="connsiteY9" fmla="*/ 355850 h 2225020"/>
                <a:gd name="connsiteX0" fmla="*/ 926736 w 4209686"/>
                <a:gd name="connsiteY0" fmla="*/ 355850 h 2192436"/>
                <a:gd name="connsiteX1" fmla="*/ 1369126 w 4209686"/>
                <a:gd name="connsiteY1" fmla="*/ 2360 h 2192436"/>
                <a:gd name="connsiteX2" fmla="*/ 2783046 w 4209686"/>
                <a:gd name="connsiteY2" fmla="*/ 2360 h 2192436"/>
                <a:gd name="connsiteX3" fmla="*/ 3288936 w 4209686"/>
                <a:gd name="connsiteY3" fmla="*/ 311400 h 2192436"/>
                <a:gd name="connsiteX4" fmla="*/ 4209686 w 4209686"/>
                <a:gd name="connsiteY4" fmla="*/ 2079604 h 2192436"/>
                <a:gd name="connsiteX5" fmla="*/ 3949336 w 4209686"/>
                <a:gd name="connsiteY5" fmla="*/ 2191796 h 2192436"/>
                <a:gd name="connsiteX6" fmla="*/ 2840196 w 4209686"/>
                <a:gd name="connsiteY6" fmla="*/ 2128294 h 2192436"/>
                <a:gd name="connsiteX7" fmla="*/ 238826 w 4209686"/>
                <a:gd name="connsiteY7" fmla="*/ 2115594 h 2192436"/>
                <a:gd name="connsiteX8" fmla="*/ 12336 w 4209686"/>
                <a:gd name="connsiteY8" fmla="*/ 1851004 h 2192436"/>
                <a:gd name="connsiteX9" fmla="*/ 926736 w 4209686"/>
                <a:gd name="connsiteY9" fmla="*/ 355850 h 2192436"/>
                <a:gd name="connsiteX0" fmla="*/ 926736 w 4209686"/>
                <a:gd name="connsiteY0" fmla="*/ 355850 h 2192436"/>
                <a:gd name="connsiteX1" fmla="*/ 1369126 w 4209686"/>
                <a:gd name="connsiteY1" fmla="*/ 2360 h 2192436"/>
                <a:gd name="connsiteX2" fmla="*/ 2783046 w 4209686"/>
                <a:gd name="connsiteY2" fmla="*/ 2360 h 2192436"/>
                <a:gd name="connsiteX3" fmla="*/ 3288936 w 4209686"/>
                <a:gd name="connsiteY3" fmla="*/ 311400 h 2192436"/>
                <a:gd name="connsiteX4" fmla="*/ 4209686 w 4209686"/>
                <a:gd name="connsiteY4" fmla="*/ 2079604 h 2192436"/>
                <a:gd name="connsiteX5" fmla="*/ 3949336 w 4209686"/>
                <a:gd name="connsiteY5" fmla="*/ 2191796 h 2192436"/>
                <a:gd name="connsiteX6" fmla="*/ 2840196 w 4209686"/>
                <a:gd name="connsiteY6" fmla="*/ 2128294 h 2192436"/>
                <a:gd name="connsiteX7" fmla="*/ 238826 w 4209686"/>
                <a:gd name="connsiteY7" fmla="*/ 2115594 h 2192436"/>
                <a:gd name="connsiteX8" fmla="*/ 12336 w 4209686"/>
                <a:gd name="connsiteY8" fmla="*/ 1851004 h 2192436"/>
                <a:gd name="connsiteX9" fmla="*/ 926736 w 4209686"/>
                <a:gd name="connsiteY9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88936 w 4220584"/>
                <a:gd name="connsiteY3" fmla="*/ 3114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88936 w 4220584"/>
                <a:gd name="connsiteY3" fmla="*/ 3114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88936 w 4220584"/>
                <a:gd name="connsiteY3" fmla="*/ 3114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63536 w 4220584"/>
                <a:gd name="connsiteY3" fmla="*/ 3241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63536 w 4220584"/>
                <a:gd name="connsiteY3" fmla="*/ 3241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17326"/>
                <a:gd name="connsiteY0" fmla="*/ 355850 h 2192436"/>
                <a:gd name="connsiteX1" fmla="*/ 1369126 w 4217326"/>
                <a:gd name="connsiteY1" fmla="*/ 2360 h 2192436"/>
                <a:gd name="connsiteX2" fmla="*/ 2783046 w 4217326"/>
                <a:gd name="connsiteY2" fmla="*/ 2360 h 2192436"/>
                <a:gd name="connsiteX3" fmla="*/ 3263536 w 4217326"/>
                <a:gd name="connsiteY3" fmla="*/ 324100 h 2192436"/>
                <a:gd name="connsiteX4" fmla="*/ 4089036 w 4217326"/>
                <a:gd name="connsiteY4" fmla="*/ 1645696 h 2192436"/>
                <a:gd name="connsiteX5" fmla="*/ 4209686 w 4217326"/>
                <a:gd name="connsiteY5" fmla="*/ 2079604 h 2192436"/>
                <a:gd name="connsiteX6" fmla="*/ 3949336 w 4217326"/>
                <a:gd name="connsiteY6" fmla="*/ 2191796 h 2192436"/>
                <a:gd name="connsiteX7" fmla="*/ 2840196 w 4217326"/>
                <a:gd name="connsiteY7" fmla="*/ 2128294 h 2192436"/>
                <a:gd name="connsiteX8" fmla="*/ 238826 w 4217326"/>
                <a:gd name="connsiteY8" fmla="*/ 2115594 h 2192436"/>
                <a:gd name="connsiteX9" fmla="*/ 12336 w 4217326"/>
                <a:gd name="connsiteY9" fmla="*/ 1851004 h 2192436"/>
                <a:gd name="connsiteX10" fmla="*/ 926736 w 4217326"/>
                <a:gd name="connsiteY10" fmla="*/ 355850 h 2192436"/>
                <a:gd name="connsiteX0" fmla="*/ 926736 w 4217326"/>
                <a:gd name="connsiteY0" fmla="*/ 355850 h 2192436"/>
                <a:gd name="connsiteX1" fmla="*/ 1369126 w 4217326"/>
                <a:gd name="connsiteY1" fmla="*/ 2360 h 2192436"/>
                <a:gd name="connsiteX2" fmla="*/ 2783046 w 4217326"/>
                <a:gd name="connsiteY2" fmla="*/ 2360 h 2192436"/>
                <a:gd name="connsiteX3" fmla="*/ 3263536 w 4217326"/>
                <a:gd name="connsiteY3" fmla="*/ 324100 h 2192436"/>
                <a:gd name="connsiteX4" fmla="*/ 4089036 w 4217326"/>
                <a:gd name="connsiteY4" fmla="*/ 1677446 h 2192436"/>
                <a:gd name="connsiteX5" fmla="*/ 4209686 w 4217326"/>
                <a:gd name="connsiteY5" fmla="*/ 2079604 h 2192436"/>
                <a:gd name="connsiteX6" fmla="*/ 3949336 w 4217326"/>
                <a:gd name="connsiteY6" fmla="*/ 2191796 h 2192436"/>
                <a:gd name="connsiteX7" fmla="*/ 2840196 w 4217326"/>
                <a:gd name="connsiteY7" fmla="*/ 2128294 h 2192436"/>
                <a:gd name="connsiteX8" fmla="*/ 238826 w 4217326"/>
                <a:gd name="connsiteY8" fmla="*/ 2115594 h 2192436"/>
                <a:gd name="connsiteX9" fmla="*/ 12336 w 4217326"/>
                <a:gd name="connsiteY9" fmla="*/ 1851004 h 2192436"/>
                <a:gd name="connsiteX10" fmla="*/ 926736 w 4217326"/>
                <a:gd name="connsiteY10" fmla="*/ 355850 h 2192436"/>
                <a:gd name="connsiteX0" fmla="*/ 926736 w 4217326"/>
                <a:gd name="connsiteY0" fmla="*/ 355850 h 2192436"/>
                <a:gd name="connsiteX1" fmla="*/ 1369126 w 4217326"/>
                <a:gd name="connsiteY1" fmla="*/ 2360 h 2192436"/>
                <a:gd name="connsiteX2" fmla="*/ 2783046 w 4217326"/>
                <a:gd name="connsiteY2" fmla="*/ 2360 h 2192436"/>
                <a:gd name="connsiteX3" fmla="*/ 3263536 w 4217326"/>
                <a:gd name="connsiteY3" fmla="*/ 324100 h 2192436"/>
                <a:gd name="connsiteX4" fmla="*/ 4089036 w 4217326"/>
                <a:gd name="connsiteY4" fmla="*/ 1677446 h 2192436"/>
                <a:gd name="connsiteX5" fmla="*/ 4209686 w 4217326"/>
                <a:gd name="connsiteY5" fmla="*/ 2079604 h 2192436"/>
                <a:gd name="connsiteX6" fmla="*/ 3949336 w 4217326"/>
                <a:gd name="connsiteY6" fmla="*/ 2191796 h 2192436"/>
                <a:gd name="connsiteX7" fmla="*/ 2840196 w 4217326"/>
                <a:gd name="connsiteY7" fmla="*/ 2128294 h 2192436"/>
                <a:gd name="connsiteX8" fmla="*/ 238826 w 4217326"/>
                <a:gd name="connsiteY8" fmla="*/ 2115594 h 2192436"/>
                <a:gd name="connsiteX9" fmla="*/ 12336 w 4217326"/>
                <a:gd name="connsiteY9" fmla="*/ 1851004 h 2192436"/>
                <a:gd name="connsiteX10" fmla="*/ 926736 w 4217326"/>
                <a:gd name="connsiteY10" fmla="*/ 355850 h 2192436"/>
                <a:gd name="connsiteX0" fmla="*/ 926736 w 4217326"/>
                <a:gd name="connsiteY0" fmla="*/ 355850 h 2173597"/>
                <a:gd name="connsiteX1" fmla="*/ 1369126 w 4217326"/>
                <a:gd name="connsiteY1" fmla="*/ 2360 h 2173597"/>
                <a:gd name="connsiteX2" fmla="*/ 2783046 w 4217326"/>
                <a:gd name="connsiteY2" fmla="*/ 2360 h 2173597"/>
                <a:gd name="connsiteX3" fmla="*/ 3263536 w 4217326"/>
                <a:gd name="connsiteY3" fmla="*/ 324100 h 2173597"/>
                <a:gd name="connsiteX4" fmla="*/ 4089036 w 4217326"/>
                <a:gd name="connsiteY4" fmla="*/ 1677446 h 2173597"/>
                <a:gd name="connsiteX5" fmla="*/ 4209686 w 4217326"/>
                <a:gd name="connsiteY5" fmla="*/ 2079604 h 2173597"/>
                <a:gd name="connsiteX6" fmla="*/ 3942986 w 4217326"/>
                <a:gd name="connsiteY6" fmla="*/ 2172746 h 2173597"/>
                <a:gd name="connsiteX7" fmla="*/ 2840196 w 4217326"/>
                <a:gd name="connsiteY7" fmla="*/ 2128294 h 2173597"/>
                <a:gd name="connsiteX8" fmla="*/ 238826 w 4217326"/>
                <a:gd name="connsiteY8" fmla="*/ 2115594 h 2173597"/>
                <a:gd name="connsiteX9" fmla="*/ 12336 w 4217326"/>
                <a:gd name="connsiteY9" fmla="*/ 1851004 h 2173597"/>
                <a:gd name="connsiteX10" fmla="*/ 926736 w 4217326"/>
                <a:gd name="connsiteY10" fmla="*/ 355850 h 2173597"/>
                <a:gd name="connsiteX0" fmla="*/ 926736 w 4217326"/>
                <a:gd name="connsiteY0" fmla="*/ 355850 h 2184136"/>
                <a:gd name="connsiteX1" fmla="*/ 1369126 w 4217326"/>
                <a:gd name="connsiteY1" fmla="*/ 2360 h 2184136"/>
                <a:gd name="connsiteX2" fmla="*/ 2783046 w 4217326"/>
                <a:gd name="connsiteY2" fmla="*/ 2360 h 2184136"/>
                <a:gd name="connsiteX3" fmla="*/ 3263536 w 4217326"/>
                <a:gd name="connsiteY3" fmla="*/ 324100 h 2184136"/>
                <a:gd name="connsiteX4" fmla="*/ 4089036 w 4217326"/>
                <a:gd name="connsiteY4" fmla="*/ 1677446 h 2184136"/>
                <a:gd name="connsiteX5" fmla="*/ 4209686 w 4217326"/>
                <a:gd name="connsiteY5" fmla="*/ 2079604 h 2184136"/>
                <a:gd name="connsiteX6" fmla="*/ 3942986 w 4217326"/>
                <a:gd name="connsiteY6" fmla="*/ 2172746 h 2184136"/>
                <a:gd name="connsiteX7" fmla="*/ 2840196 w 4217326"/>
                <a:gd name="connsiteY7" fmla="*/ 2128294 h 2184136"/>
                <a:gd name="connsiteX8" fmla="*/ 238826 w 4217326"/>
                <a:gd name="connsiteY8" fmla="*/ 2115594 h 2184136"/>
                <a:gd name="connsiteX9" fmla="*/ 12336 w 4217326"/>
                <a:gd name="connsiteY9" fmla="*/ 1851004 h 2184136"/>
                <a:gd name="connsiteX10" fmla="*/ 926736 w 4217326"/>
                <a:gd name="connsiteY10" fmla="*/ 355850 h 2184136"/>
                <a:gd name="connsiteX0" fmla="*/ 882286 w 4217326"/>
                <a:gd name="connsiteY0" fmla="*/ 337036 h 2184372"/>
                <a:gd name="connsiteX1" fmla="*/ 1369126 w 4217326"/>
                <a:gd name="connsiteY1" fmla="*/ 2596 h 2184372"/>
                <a:gd name="connsiteX2" fmla="*/ 2783046 w 4217326"/>
                <a:gd name="connsiteY2" fmla="*/ 2596 h 2184372"/>
                <a:gd name="connsiteX3" fmla="*/ 3263536 w 4217326"/>
                <a:gd name="connsiteY3" fmla="*/ 324336 h 2184372"/>
                <a:gd name="connsiteX4" fmla="*/ 4089036 w 4217326"/>
                <a:gd name="connsiteY4" fmla="*/ 1677682 h 2184372"/>
                <a:gd name="connsiteX5" fmla="*/ 4209686 w 4217326"/>
                <a:gd name="connsiteY5" fmla="*/ 2079840 h 2184372"/>
                <a:gd name="connsiteX6" fmla="*/ 3942986 w 4217326"/>
                <a:gd name="connsiteY6" fmla="*/ 2172982 h 2184372"/>
                <a:gd name="connsiteX7" fmla="*/ 2840196 w 4217326"/>
                <a:gd name="connsiteY7" fmla="*/ 2128530 h 2184372"/>
                <a:gd name="connsiteX8" fmla="*/ 238826 w 4217326"/>
                <a:gd name="connsiteY8" fmla="*/ 2115830 h 2184372"/>
                <a:gd name="connsiteX9" fmla="*/ 12336 w 4217326"/>
                <a:gd name="connsiteY9" fmla="*/ 1851240 h 2184372"/>
                <a:gd name="connsiteX10" fmla="*/ 882286 w 4217326"/>
                <a:gd name="connsiteY10" fmla="*/ 337036 h 2184372"/>
                <a:gd name="connsiteX0" fmla="*/ 882286 w 4217326"/>
                <a:gd name="connsiteY0" fmla="*/ 336878 h 2184214"/>
                <a:gd name="connsiteX1" fmla="*/ 1369126 w 4217326"/>
                <a:gd name="connsiteY1" fmla="*/ 2438 h 2184214"/>
                <a:gd name="connsiteX2" fmla="*/ 2783046 w 4217326"/>
                <a:gd name="connsiteY2" fmla="*/ 2438 h 2184214"/>
                <a:gd name="connsiteX3" fmla="*/ 3263536 w 4217326"/>
                <a:gd name="connsiteY3" fmla="*/ 324178 h 2184214"/>
                <a:gd name="connsiteX4" fmla="*/ 4089036 w 4217326"/>
                <a:gd name="connsiteY4" fmla="*/ 1677524 h 2184214"/>
                <a:gd name="connsiteX5" fmla="*/ 4209686 w 4217326"/>
                <a:gd name="connsiteY5" fmla="*/ 2079682 h 2184214"/>
                <a:gd name="connsiteX6" fmla="*/ 3942986 w 4217326"/>
                <a:gd name="connsiteY6" fmla="*/ 2172824 h 2184214"/>
                <a:gd name="connsiteX7" fmla="*/ 2840196 w 4217326"/>
                <a:gd name="connsiteY7" fmla="*/ 2128372 h 2184214"/>
                <a:gd name="connsiteX8" fmla="*/ 238826 w 4217326"/>
                <a:gd name="connsiteY8" fmla="*/ 2115672 h 2184214"/>
                <a:gd name="connsiteX9" fmla="*/ 12336 w 4217326"/>
                <a:gd name="connsiteY9" fmla="*/ 1851082 h 2184214"/>
                <a:gd name="connsiteX10" fmla="*/ 882286 w 4217326"/>
                <a:gd name="connsiteY10" fmla="*/ 336878 h 218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7326" h="2184214">
                  <a:moveTo>
                    <a:pt x="882286" y="336878"/>
                  </a:moveTo>
                  <a:cubicBezTo>
                    <a:pt x="971186" y="154351"/>
                    <a:pt x="1104049" y="-22962"/>
                    <a:pt x="1369126" y="2438"/>
                  </a:cubicBezTo>
                  <a:lnTo>
                    <a:pt x="2783046" y="2438"/>
                  </a:lnTo>
                  <a:cubicBezTo>
                    <a:pt x="3124323" y="-10262"/>
                    <a:pt x="3130186" y="78151"/>
                    <a:pt x="3263536" y="324178"/>
                  </a:cubicBezTo>
                  <a:cubicBezTo>
                    <a:pt x="3393359" y="654159"/>
                    <a:pt x="3840328" y="1389173"/>
                    <a:pt x="4089036" y="1677524"/>
                  </a:cubicBezTo>
                  <a:cubicBezTo>
                    <a:pt x="4223444" y="1965875"/>
                    <a:pt x="4227678" y="1987607"/>
                    <a:pt x="4209686" y="2079682"/>
                  </a:cubicBezTo>
                  <a:cubicBezTo>
                    <a:pt x="4035061" y="2266081"/>
                    <a:pt x="4145834" y="2139309"/>
                    <a:pt x="3942986" y="2172824"/>
                  </a:cubicBezTo>
                  <a:cubicBezTo>
                    <a:pt x="3714738" y="2180939"/>
                    <a:pt x="3466023" y="2128372"/>
                    <a:pt x="2840196" y="2128372"/>
                  </a:cubicBezTo>
                  <a:lnTo>
                    <a:pt x="238826" y="2115672"/>
                  </a:lnTo>
                  <a:cubicBezTo>
                    <a:pt x="43599" y="2166472"/>
                    <a:pt x="-32114" y="2020909"/>
                    <a:pt x="12336" y="1851082"/>
                  </a:cubicBezTo>
                  <a:lnTo>
                    <a:pt x="882286" y="336878"/>
                  </a:lnTo>
                  <a:close/>
                </a:path>
              </a:pathLst>
            </a:custGeom>
            <a:solidFill>
              <a:srgbClr val="D8D8D8"/>
            </a:solidFill>
            <a:ln>
              <a:solidFill>
                <a:srgbClr val="D8D8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Rectangle: Rounded Corners 7"/>
            <p:cNvSpPr/>
            <p:nvPr/>
          </p:nvSpPr>
          <p:spPr>
            <a:xfrm>
              <a:off x="422163" y="1531666"/>
              <a:ext cx="4253880" cy="2188118"/>
            </a:xfrm>
            <a:custGeom>
              <a:avLst/>
              <a:gdLst>
                <a:gd name="connsiteX0" fmla="*/ 0 w 2184400"/>
                <a:gd name="connsiteY0" fmla="*/ 248713 h 1492250"/>
                <a:gd name="connsiteX1" fmla="*/ 248713 w 2184400"/>
                <a:gd name="connsiteY1" fmla="*/ 0 h 1492250"/>
                <a:gd name="connsiteX2" fmla="*/ 1935687 w 2184400"/>
                <a:gd name="connsiteY2" fmla="*/ 0 h 1492250"/>
                <a:gd name="connsiteX3" fmla="*/ 2184400 w 2184400"/>
                <a:gd name="connsiteY3" fmla="*/ 248713 h 1492250"/>
                <a:gd name="connsiteX4" fmla="*/ 2184400 w 2184400"/>
                <a:gd name="connsiteY4" fmla="*/ 1243537 h 1492250"/>
                <a:gd name="connsiteX5" fmla="*/ 1935687 w 2184400"/>
                <a:gd name="connsiteY5" fmla="*/ 1492250 h 1492250"/>
                <a:gd name="connsiteX6" fmla="*/ 248713 w 2184400"/>
                <a:gd name="connsiteY6" fmla="*/ 1492250 h 1492250"/>
                <a:gd name="connsiteX7" fmla="*/ 0 w 2184400"/>
                <a:gd name="connsiteY7" fmla="*/ 1243537 h 1492250"/>
                <a:gd name="connsiteX8" fmla="*/ 0 w 2184400"/>
                <a:gd name="connsiteY8" fmla="*/ 248713 h 1492250"/>
                <a:gd name="connsiteX0" fmla="*/ 0 w 3105150"/>
                <a:gd name="connsiteY0" fmla="*/ 248713 h 1798420"/>
                <a:gd name="connsiteX1" fmla="*/ 248713 w 3105150"/>
                <a:gd name="connsiteY1" fmla="*/ 0 h 1798420"/>
                <a:gd name="connsiteX2" fmla="*/ 1935687 w 3105150"/>
                <a:gd name="connsiteY2" fmla="*/ 0 h 1798420"/>
                <a:gd name="connsiteX3" fmla="*/ 2184400 w 3105150"/>
                <a:gd name="connsiteY3" fmla="*/ 248713 h 1798420"/>
                <a:gd name="connsiteX4" fmla="*/ 3105150 w 3105150"/>
                <a:gd name="connsiteY4" fmla="*/ 1770587 h 1798420"/>
                <a:gd name="connsiteX5" fmla="*/ 1935687 w 3105150"/>
                <a:gd name="connsiteY5" fmla="*/ 1492250 h 1798420"/>
                <a:gd name="connsiteX6" fmla="*/ 248713 w 3105150"/>
                <a:gd name="connsiteY6" fmla="*/ 1492250 h 1798420"/>
                <a:gd name="connsiteX7" fmla="*/ 0 w 3105150"/>
                <a:gd name="connsiteY7" fmla="*/ 1243537 h 1798420"/>
                <a:gd name="connsiteX8" fmla="*/ 0 w 3105150"/>
                <a:gd name="connsiteY8" fmla="*/ 248713 h 1798420"/>
                <a:gd name="connsiteX0" fmla="*/ 0 w 3105150"/>
                <a:gd name="connsiteY0" fmla="*/ 248713 h 2146300"/>
                <a:gd name="connsiteX1" fmla="*/ 248713 w 3105150"/>
                <a:gd name="connsiteY1" fmla="*/ 0 h 2146300"/>
                <a:gd name="connsiteX2" fmla="*/ 1935687 w 3105150"/>
                <a:gd name="connsiteY2" fmla="*/ 0 h 2146300"/>
                <a:gd name="connsiteX3" fmla="*/ 2184400 w 3105150"/>
                <a:gd name="connsiteY3" fmla="*/ 248713 h 2146300"/>
                <a:gd name="connsiteX4" fmla="*/ 3105150 w 3105150"/>
                <a:gd name="connsiteY4" fmla="*/ 1770587 h 2146300"/>
                <a:gd name="connsiteX5" fmla="*/ 2964387 w 3105150"/>
                <a:gd name="connsiteY5" fmla="*/ 2146300 h 2146300"/>
                <a:gd name="connsiteX6" fmla="*/ 248713 w 3105150"/>
                <a:gd name="connsiteY6" fmla="*/ 1492250 h 2146300"/>
                <a:gd name="connsiteX7" fmla="*/ 0 w 3105150"/>
                <a:gd name="connsiteY7" fmla="*/ 1243537 h 2146300"/>
                <a:gd name="connsiteX8" fmla="*/ 0 w 3105150"/>
                <a:gd name="connsiteY8" fmla="*/ 248713 h 2146300"/>
                <a:gd name="connsiteX0" fmla="*/ 0 w 3162300"/>
                <a:gd name="connsiteY0" fmla="*/ 248713 h 2146300"/>
                <a:gd name="connsiteX1" fmla="*/ 248713 w 3162300"/>
                <a:gd name="connsiteY1" fmla="*/ 0 h 2146300"/>
                <a:gd name="connsiteX2" fmla="*/ 1935687 w 3162300"/>
                <a:gd name="connsiteY2" fmla="*/ 0 h 2146300"/>
                <a:gd name="connsiteX3" fmla="*/ 2184400 w 3162300"/>
                <a:gd name="connsiteY3" fmla="*/ 248713 h 2146300"/>
                <a:gd name="connsiteX4" fmla="*/ 3162300 w 3162300"/>
                <a:gd name="connsiteY4" fmla="*/ 1808687 h 2146300"/>
                <a:gd name="connsiteX5" fmla="*/ 2964387 w 3162300"/>
                <a:gd name="connsiteY5" fmla="*/ 2146300 h 2146300"/>
                <a:gd name="connsiteX6" fmla="*/ 248713 w 3162300"/>
                <a:gd name="connsiteY6" fmla="*/ 1492250 h 2146300"/>
                <a:gd name="connsiteX7" fmla="*/ 0 w 3162300"/>
                <a:gd name="connsiteY7" fmla="*/ 1243537 h 2146300"/>
                <a:gd name="connsiteX8" fmla="*/ 0 w 3162300"/>
                <a:gd name="connsiteY8" fmla="*/ 248713 h 2146300"/>
                <a:gd name="connsiteX0" fmla="*/ 0 w 3162300"/>
                <a:gd name="connsiteY0" fmla="*/ 248713 h 2159000"/>
                <a:gd name="connsiteX1" fmla="*/ 248713 w 3162300"/>
                <a:gd name="connsiteY1" fmla="*/ 0 h 2159000"/>
                <a:gd name="connsiteX2" fmla="*/ 1935687 w 3162300"/>
                <a:gd name="connsiteY2" fmla="*/ 0 h 2159000"/>
                <a:gd name="connsiteX3" fmla="*/ 2184400 w 3162300"/>
                <a:gd name="connsiteY3" fmla="*/ 248713 h 2159000"/>
                <a:gd name="connsiteX4" fmla="*/ 3162300 w 3162300"/>
                <a:gd name="connsiteY4" fmla="*/ 1808687 h 2159000"/>
                <a:gd name="connsiteX5" fmla="*/ 2983437 w 3162300"/>
                <a:gd name="connsiteY5" fmla="*/ 2159000 h 2159000"/>
                <a:gd name="connsiteX6" fmla="*/ 248713 w 3162300"/>
                <a:gd name="connsiteY6" fmla="*/ 1492250 h 2159000"/>
                <a:gd name="connsiteX7" fmla="*/ 0 w 3162300"/>
                <a:gd name="connsiteY7" fmla="*/ 1243537 h 2159000"/>
                <a:gd name="connsiteX8" fmla="*/ 0 w 3162300"/>
                <a:gd name="connsiteY8" fmla="*/ 248713 h 2159000"/>
                <a:gd name="connsiteX0" fmla="*/ 800267 w 3962567"/>
                <a:gd name="connsiteY0" fmla="*/ 248713 h 2159000"/>
                <a:gd name="connsiteX1" fmla="*/ 1048980 w 3962567"/>
                <a:gd name="connsiteY1" fmla="*/ 0 h 2159000"/>
                <a:gd name="connsiteX2" fmla="*/ 2735954 w 3962567"/>
                <a:gd name="connsiteY2" fmla="*/ 0 h 2159000"/>
                <a:gd name="connsiteX3" fmla="*/ 2984667 w 3962567"/>
                <a:gd name="connsiteY3" fmla="*/ 248713 h 2159000"/>
                <a:gd name="connsiteX4" fmla="*/ 3962567 w 3962567"/>
                <a:gd name="connsiteY4" fmla="*/ 1808687 h 2159000"/>
                <a:gd name="connsiteX5" fmla="*/ 3783704 w 3962567"/>
                <a:gd name="connsiteY5" fmla="*/ 2159000 h 2159000"/>
                <a:gd name="connsiteX6" fmla="*/ 13930 w 3962567"/>
                <a:gd name="connsiteY6" fmla="*/ 2146300 h 2159000"/>
                <a:gd name="connsiteX7" fmla="*/ 800267 w 3962567"/>
                <a:gd name="connsiteY7" fmla="*/ 1243537 h 2159000"/>
                <a:gd name="connsiteX8" fmla="*/ 800267 w 3962567"/>
                <a:gd name="connsiteY8" fmla="*/ 248713 h 2159000"/>
                <a:gd name="connsiteX0" fmla="*/ 884202 w 4046502"/>
                <a:gd name="connsiteY0" fmla="*/ 248713 h 2159000"/>
                <a:gd name="connsiteX1" fmla="*/ 1132915 w 4046502"/>
                <a:gd name="connsiteY1" fmla="*/ 0 h 2159000"/>
                <a:gd name="connsiteX2" fmla="*/ 2819889 w 4046502"/>
                <a:gd name="connsiteY2" fmla="*/ 0 h 2159000"/>
                <a:gd name="connsiteX3" fmla="*/ 3068602 w 4046502"/>
                <a:gd name="connsiteY3" fmla="*/ 248713 h 2159000"/>
                <a:gd name="connsiteX4" fmla="*/ 4046502 w 4046502"/>
                <a:gd name="connsiteY4" fmla="*/ 1808687 h 2159000"/>
                <a:gd name="connsiteX5" fmla="*/ 3867639 w 4046502"/>
                <a:gd name="connsiteY5" fmla="*/ 2159000 h 2159000"/>
                <a:gd name="connsiteX6" fmla="*/ 97865 w 4046502"/>
                <a:gd name="connsiteY6" fmla="*/ 2146300 h 2159000"/>
                <a:gd name="connsiteX7" fmla="*/ 7902 w 4046502"/>
                <a:gd name="connsiteY7" fmla="*/ 1668987 h 2159000"/>
                <a:gd name="connsiteX8" fmla="*/ 884202 w 4046502"/>
                <a:gd name="connsiteY8" fmla="*/ 248713 h 2159000"/>
                <a:gd name="connsiteX0" fmla="*/ 958850 w 4121150"/>
                <a:gd name="connsiteY0" fmla="*/ 248713 h 2159000"/>
                <a:gd name="connsiteX1" fmla="*/ 1207563 w 4121150"/>
                <a:gd name="connsiteY1" fmla="*/ 0 h 2159000"/>
                <a:gd name="connsiteX2" fmla="*/ 2894537 w 4121150"/>
                <a:gd name="connsiteY2" fmla="*/ 0 h 2159000"/>
                <a:gd name="connsiteX3" fmla="*/ 3143250 w 4121150"/>
                <a:gd name="connsiteY3" fmla="*/ 248713 h 2159000"/>
                <a:gd name="connsiteX4" fmla="*/ 4121150 w 4121150"/>
                <a:gd name="connsiteY4" fmla="*/ 1808687 h 2159000"/>
                <a:gd name="connsiteX5" fmla="*/ 3942287 w 4121150"/>
                <a:gd name="connsiteY5" fmla="*/ 2159000 h 2159000"/>
                <a:gd name="connsiteX6" fmla="*/ 172513 w 4121150"/>
                <a:gd name="connsiteY6" fmla="*/ 2146300 h 2159000"/>
                <a:gd name="connsiteX7" fmla="*/ 0 w 4121150"/>
                <a:gd name="connsiteY7" fmla="*/ 1770587 h 2159000"/>
                <a:gd name="connsiteX8" fmla="*/ 958850 w 4121150"/>
                <a:gd name="connsiteY8" fmla="*/ 248713 h 2159000"/>
                <a:gd name="connsiteX0" fmla="*/ 973603 w 4135903"/>
                <a:gd name="connsiteY0" fmla="*/ 24871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158003 w 4135903"/>
                <a:gd name="connsiteY3" fmla="*/ 24871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73603 w 4135903"/>
                <a:gd name="connsiteY8" fmla="*/ 248713 h 2159000"/>
                <a:gd name="connsiteX0" fmla="*/ 973603 w 4135903"/>
                <a:gd name="connsiteY0" fmla="*/ 24871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73603 w 4135903"/>
                <a:gd name="connsiteY8" fmla="*/ 248713 h 2159000"/>
                <a:gd name="connsiteX0" fmla="*/ 973603 w 4135903"/>
                <a:gd name="connsiteY0" fmla="*/ 24871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73603 w 4135903"/>
                <a:gd name="connsiteY8" fmla="*/ 248713 h 2159000"/>
                <a:gd name="connsiteX0" fmla="*/ 973603 w 4135903"/>
                <a:gd name="connsiteY0" fmla="*/ 24871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73603 w 4135903"/>
                <a:gd name="connsiteY8" fmla="*/ 248713 h 2159000"/>
                <a:gd name="connsiteX0" fmla="*/ 941853 w 4135903"/>
                <a:gd name="connsiteY0" fmla="*/ 22966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41853 w 4135903"/>
                <a:gd name="connsiteY8" fmla="*/ 229663 h 2159000"/>
                <a:gd name="connsiteX0" fmla="*/ 941853 w 4135903"/>
                <a:gd name="connsiteY0" fmla="*/ 22966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41853 w 4135903"/>
                <a:gd name="connsiteY8" fmla="*/ 229663 h 2159000"/>
                <a:gd name="connsiteX0" fmla="*/ 941853 w 4135903"/>
                <a:gd name="connsiteY0" fmla="*/ 22966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41853 w 4135903"/>
                <a:gd name="connsiteY8" fmla="*/ 229663 h 2159000"/>
                <a:gd name="connsiteX0" fmla="*/ 1008611 w 4202661"/>
                <a:gd name="connsiteY0" fmla="*/ 229663 h 2159000"/>
                <a:gd name="connsiteX1" fmla="*/ 1289074 w 4202661"/>
                <a:gd name="connsiteY1" fmla="*/ 0 h 2159000"/>
                <a:gd name="connsiteX2" fmla="*/ 2976048 w 4202661"/>
                <a:gd name="connsiteY2" fmla="*/ 0 h 2159000"/>
                <a:gd name="connsiteX3" fmla="*/ 3269211 w 4202661"/>
                <a:gd name="connsiteY3" fmla="*/ 255063 h 2159000"/>
                <a:gd name="connsiteX4" fmla="*/ 4202661 w 4202661"/>
                <a:gd name="connsiteY4" fmla="*/ 1808687 h 2159000"/>
                <a:gd name="connsiteX5" fmla="*/ 4023798 w 4202661"/>
                <a:gd name="connsiteY5" fmla="*/ 2159000 h 2159000"/>
                <a:gd name="connsiteX6" fmla="*/ 254024 w 4202661"/>
                <a:gd name="connsiteY6" fmla="*/ 2146300 h 2159000"/>
                <a:gd name="connsiteX7" fmla="*/ 81511 w 4202661"/>
                <a:gd name="connsiteY7" fmla="*/ 1770587 h 2159000"/>
                <a:gd name="connsiteX8" fmla="*/ 1008611 w 4202661"/>
                <a:gd name="connsiteY8" fmla="*/ 229663 h 2159000"/>
                <a:gd name="connsiteX0" fmla="*/ 1013054 w 4207104"/>
                <a:gd name="connsiteY0" fmla="*/ 229663 h 2176088"/>
                <a:gd name="connsiteX1" fmla="*/ 1293517 w 4207104"/>
                <a:gd name="connsiteY1" fmla="*/ 0 h 2176088"/>
                <a:gd name="connsiteX2" fmla="*/ 2980491 w 4207104"/>
                <a:gd name="connsiteY2" fmla="*/ 0 h 2176088"/>
                <a:gd name="connsiteX3" fmla="*/ 3273654 w 4207104"/>
                <a:gd name="connsiteY3" fmla="*/ 255063 h 2176088"/>
                <a:gd name="connsiteX4" fmla="*/ 4207104 w 4207104"/>
                <a:gd name="connsiteY4" fmla="*/ 1808687 h 2176088"/>
                <a:gd name="connsiteX5" fmla="*/ 4028241 w 4207104"/>
                <a:gd name="connsiteY5" fmla="*/ 2159000 h 2176088"/>
                <a:gd name="connsiteX6" fmla="*/ 258467 w 4207104"/>
                <a:gd name="connsiteY6" fmla="*/ 2146300 h 2176088"/>
                <a:gd name="connsiteX7" fmla="*/ 85954 w 4207104"/>
                <a:gd name="connsiteY7" fmla="*/ 1770587 h 2176088"/>
                <a:gd name="connsiteX8" fmla="*/ 1013054 w 4207104"/>
                <a:gd name="connsiteY8" fmla="*/ 229663 h 2176088"/>
                <a:gd name="connsiteX0" fmla="*/ 1013054 w 4212473"/>
                <a:gd name="connsiteY0" fmla="*/ 229663 h 2176088"/>
                <a:gd name="connsiteX1" fmla="*/ 1293517 w 4212473"/>
                <a:gd name="connsiteY1" fmla="*/ 0 h 2176088"/>
                <a:gd name="connsiteX2" fmla="*/ 2980491 w 4212473"/>
                <a:gd name="connsiteY2" fmla="*/ 0 h 2176088"/>
                <a:gd name="connsiteX3" fmla="*/ 3273654 w 4212473"/>
                <a:gd name="connsiteY3" fmla="*/ 255063 h 2176088"/>
                <a:gd name="connsiteX4" fmla="*/ 4207104 w 4212473"/>
                <a:gd name="connsiteY4" fmla="*/ 1808687 h 2176088"/>
                <a:gd name="connsiteX5" fmla="*/ 4028241 w 4212473"/>
                <a:gd name="connsiteY5" fmla="*/ 2159000 h 2176088"/>
                <a:gd name="connsiteX6" fmla="*/ 258467 w 4212473"/>
                <a:gd name="connsiteY6" fmla="*/ 2146300 h 2176088"/>
                <a:gd name="connsiteX7" fmla="*/ 85954 w 4212473"/>
                <a:gd name="connsiteY7" fmla="*/ 1770587 h 2176088"/>
                <a:gd name="connsiteX8" fmla="*/ 1013054 w 4212473"/>
                <a:gd name="connsiteY8" fmla="*/ 229663 h 2176088"/>
                <a:gd name="connsiteX0" fmla="*/ 1013054 w 4232206"/>
                <a:gd name="connsiteY0" fmla="*/ 229663 h 2176088"/>
                <a:gd name="connsiteX1" fmla="*/ 1293517 w 4232206"/>
                <a:gd name="connsiteY1" fmla="*/ 0 h 2176088"/>
                <a:gd name="connsiteX2" fmla="*/ 2980491 w 4232206"/>
                <a:gd name="connsiteY2" fmla="*/ 0 h 2176088"/>
                <a:gd name="connsiteX3" fmla="*/ 3273654 w 4232206"/>
                <a:gd name="connsiteY3" fmla="*/ 255063 h 2176088"/>
                <a:gd name="connsiteX4" fmla="*/ 4207104 w 4232206"/>
                <a:gd name="connsiteY4" fmla="*/ 1808687 h 2176088"/>
                <a:gd name="connsiteX5" fmla="*/ 4028241 w 4232206"/>
                <a:gd name="connsiteY5" fmla="*/ 2159000 h 2176088"/>
                <a:gd name="connsiteX6" fmla="*/ 258467 w 4232206"/>
                <a:gd name="connsiteY6" fmla="*/ 2146300 h 2176088"/>
                <a:gd name="connsiteX7" fmla="*/ 85954 w 4232206"/>
                <a:gd name="connsiteY7" fmla="*/ 1770587 h 2176088"/>
                <a:gd name="connsiteX8" fmla="*/ 1013054 w 4232206"/>
                <a:gd name="connsiteY8" fmla="*/ 229663 h 2176088"/>
                <a:gd name="connsiteX0" fmla="*/ 1013054 w 4257439"/>
                <a:gd name="connsiteY0" fmla="*/ 229663 h 2176088"/>
                <a:gd name="connsiteX1" fmla="*/ 1293517 w 4257439"/>
                <a:gd name="connsiteY1" fmla="*/ 0 h 2176088"/>
                <a:gd name="connsiteX2" fmla="*/ 2980491 w 4257439"/>
                <a:gd name="connsiteY2" fmla="*/ 0 h 2176088"/>
                <a:gd name="connsiteX3" fmla="*/ 3273654 w 4257439"/>
                <a:gd name="connsiteY3" fmla="*/ 255063 h 2176088"/>
                <a:gd name="connsiteX4" fmla="*/ 4238854 w 4257439"/>
                <a:gd name="connsiteY4" fmla="*/ 1808687 h 2176088"/>
                <a:gd name="connsiteX5" fmla="*/ 4028241 w 4257439"/>
                <a:gd name="connsiteY5" fmla="*/ 2159000 h 2176088"/>
                <a:gd name="connsiteX6" fmla="*/ 258467 w 4257439"/>
                <a:gd name="connsiteY6" fmla="*/ 2146300 h 2176088"/>
                <a:gd name="connsiteX7" fmla="*/ 85954 w 4257439"/>
                <a:gd name="connsiteY7" fmla="*/ 1770587 h 2176088"/>
                <a:gd name="connsiteX8" fmla="*/ 1013054 w 4257439"/>
                <a:gd name="connsiteY8" fmla="*/ 229663 h 2176088"/>
                <a:gd name="connsiteX0" fmla="*/ 1013054 w 4257439"/>
                <a:gd name="connsiteY0" fmla="*/ 229663 h 2176088"/>
                <a:gd name="connsiteX1" fmla="*/ 1293517 w 4257439"/>
                <a:gd name="connsiteY1" fmla="*/ 0 h 2176088"/>
                <a:gd name="connsiteX2" fmla="*/ 2980491 w 4257439"/>
                <a:gd name="connsiteY2" fmla="*/ 0 h 2176088"/>
                <a:gd name="connsiteX3" fmla="*/ 3273654 w 4257439"/>
                <a:gd name="connsiteY3" fmla="*/ 255063 h 2176088"/>
                <a:gd name="connsiteX4" fmla="*/ 4238854 w 4257439"/>
                <a:gd name="connsiteY4" fmla="*/ 1808687 h 2176088"/>
                <a:gd name="connsiteX5" fmla="*/ 4028241 w 4257439"/>
                <a:gd name="connsiteY5" fmla="*/ 2159000 h 2176088"/>
                <a:gd name="connsiteX6" fmla="*/ 258467 w 4257439"/>
                <a:gd name="connsiteY6" fmla="*/ 2146300 h 2176088"/>
                <a:gd name="connsiteX7" fmla="*/ 85954 w 4257439"/>
                <a:gd name="connsiteY7" fmla="*/ 1770587 h 2176088"/>
                <a:gd name="connsiteX8" fmla="*/ 1013054 w 4257439"/>
                <a:gd name="connsiteY8" fmla="*/ 229663 h 2176088"/>
                <a:gd name="connsiteX0" fmla="*/ 1013054 w 4257439"/>
                <a:gd name="connsiteY0" fmla="*/ 229663 h 2176088"/>
                <a:gd name="connsiteX1" fmla="*/ 1293517 w 4257439"/>
                <a:gd name="connsiteY1" fmla="*/ 0 h 2176088"/>
                <a:gd name="connsiteX2" fmla="*/ 2980491 w 4257439"/>
                <a:gd name="connsiteY2" fmla="*/ 0 h 2176088"/>
                <a:gd name="connsiteX3" fmla="*/ 3273654 w 4257439"/>
                <a:gd name="connsiteY3" fmla="*/ 255063 h 2176088"/>
                <a:gd name="connsiteX4" fmla="*/ 4238854 w 4257439"/>
                <a:gd name="connsiteY4" fmla="*/ 1808687 h 2176088"/>
                <a:gd name="connsiteX5" fmla="*/ 4028241 w 4257439"/>
                <a:gd name="connsiteY5" fmla="*/ 2159000 h 2176088"/>
                <a:gd name="connsiteX6" fmla="*/ 258467 w 4257439"/>
                <a:gd name="connsiteY6" fmla="*/ 2146300 h 2176088"/>
                <a:gd name="connsiteX7" fmla="*/ 85954 w 4257439"/>
                <a:gd name="connsiteY7" fmla="*/ 1770587 h 2176088"/>
                <a:gd name="connsiteX8" fmla="*/ 1013054 w 4257439"/>
                <a:gd name="connsiteY8" fmla="*/ 229663 h 2176088"/>
                <a:gd name="connsiteX0" fmla="*/ 1013054 w 4271139"/>
                <a:gd name="connsiteY0" fmla="*/ 229663 h 2176088"/>
                <a:gd name="connsiteX1" fmla="*/ 1293517 w 4271139"/>
                <a:gd name="connsiteY1" fmla="*/ 0 h 2176088"/>
                <a:gd name="connsiteX2" fmla="*/ 2980491 w 4271139"/>
                <a:gd name="connsiteY2" fmla="*/ 0 h 2176088"/>
                <a:gd name="connsiteX3" fmla="*/ 3273654 w 4271139"/>
                <a:gd name="connsiteY3" fmla="*/ 255063 h 2176088"/>
                <a:gd name="connsiteX4" fmla="*/ 4238854 w 4271139"/>
                <a:gd name="connsiteY4" fmla="*/ 1808687 h 2176088"/>
                <a:gd name="connsiteX5" fmla="*/ 4028241 w 4271139"/>
                <a:gd name="connsiteY5" fmla="*/ 2159000 h 2176088"/>
                <a:gd name="connsiteX6" fmla="*/ 258467 w 4271139"/>
                <a:gd name="connsiteY6" fmla="*/ 2146300 h 2176088"/>
                <a:gd name="connsiteX7" fmla="*/ 85954 w 4271139"/>
                <a:gd name="connsiteY7" fmla="*/ 1770587 h 2176088"/>
                <a:gd name="connsiteX8" fmla="*/ 1013054 w 4271139"/>
                <a:gd name="connsiteY8" fmla="*/ 229663 h 2176088"/>
                <a:gd name="connsiteX0" fmla="*/ 1013054 w 4275751"/>
                <a:gd name="connsiteY0" fmla="*/ 229663 h 2176088"/>
                <a:gd name="connsiteX1" fmla="*/ 1293517 w 4275751"/>
                <a:gd name="connsiteY1" fmla="*/ 0 h 2176088"/>
                <a:gd name="connsiteX2" fmla="*/ 2980491 w 4275751"/>
                <a:gd name="connsiteY2" fmla="*/ 0 h 2176088"/>
                <a:gd name="connsiteX3" fmla="*/ 3273654 w 4275751"/>
                <a:gd name="connsiteY3" fmla="*/ 255063 h 2176088"/>
                <a:gd name="connsiteX4" fmla="*/ 4238854 w 4275751"/>
                <a:gd name="connsiteY4" fmla="*/ 1808687 h 2176088"/>
                <a:gd name="connsiteX5" fmla="*/ 4028241 w 4275751"/>
                <a:gd name="connsiteY5" fmla="*/ 2159000 h 2176088"/>
                <a:gd name="connsiteX6" fmla="*/ 258467 w 4275751"/>
                <a:gd name="connsiteY6" fmla="*/ 2146300 h 2176088"/>
                <a:gd name="connsiteX7" fmla="*/ 85954 w 4275751"/>
                <a:gd name="connsiteY7" fmla="*/ 1770587 h 2176088"/>
                <a:gd name="connsiteX8" fmla="*/ 1013054 w 4275751"/>
                <a:gd name="connsiteY8" fmla="*/ 229663 h 2176088"/>
                <a:gd name="connsiteX0" fmla="*/ 1013054 w 4277218"/>
                <a:gd name="connsiteY0" fmla="*/ 229663 h 2188118"/>
                <a:gd name="connsiteX1" fmla="*/ 1293517 w 4277218"/>
                <a:gd name="connsiteY1" fmla="*/ 0 h 2188118"/>
                <a:gd name="connsiteX2" fmla="*/ 2980491 w 4277218"/>
                <a:gd name="connsiteY2" fmla="*/ 0 h 2188118"/>
                <a:gd name="connsiteX3" fmla="*/ 3273654 w 4277218"/>
                <a:gd name="connsiteY3" fmla="*/ 255063 h 2188118"/>
                <a:gd name="connsiteX4" fmla="*/ 4238854 w 4277218"/>
                <a:gd name="connsiteY4" fmla="*/ 1808687 h 2188118"/>
                <a:gd name="connsiteX5" fmla="*/ 4034591 w 4277218"/>
                <a:gd name="connsiteY5" fmla="*/ 2184400 h 2188118"/>
                <a:gd name="connsiteX6" fmla="*/ 258467 w 4277218"/>
                <a:gd name="connsiteY6" fmla="*/ 2146300 h 2188118"/>
                <a:gd name="connsiteX7" fmla="*/ 85954 w 4277218"/>
                <a:gd name="connsiteY7" fmla="*/ 1770587 h 2188118"/>
                <a:gd name="connsiteX8" fmla="*/ 1013054 w 4277218"/>
                <a:gd name="connsiteY8" fmla="*/ 229663 h 2188118"/>
                <a:gd name="connsiteX0" fmla="*/ 1011911 w 4276075"/>
                <a:gd name="connsiteY0" fmla="*/ 229663 h 2188118"/>
                <a:gd name="connsiteX1" fmla="*/ 1292374 w 4276075"/>
                <a:gd name="connsiteY1" fmla="*/ 0 h 2188118"/>
                <a:gd name="connsiteX2" fmla="*/ 2979348 w 4276075"/>
                <a:gd name="connsiteY2" fmla="*/ 0 h 2188118"/>
                <a:gd name="connsiteX3" fmla="*/ 3272511 w 4276075"/>
                <a:gd name="connsiteY3" fmla="*/ 255063 h 2188118"/>
                <a:gd name="connsiteX4" fmla="*/ 4237711 w 4276075"/>
                <a:gd name="connsiteY4" fmla="*/ 1808687 h 2188118"/>
                <a:gd name="connsiteX5" fmla="*/ 4033448 w 4276075"/>
                <a:gd name="connsiteY5" fmla="*/ 2184400 h 2188118"/>
                <a:gd name="connsiteX6" fmla="*/ 257324 w 4276075"/>
                <a:gd name="connsiteY6" fmla="*/ 2146300 h 2188118"/>
                <a:gd name="connsiteX7" fmla="*/ 84811 w 4276075"/>
                <a:gd name="connsiteY7" fmla="*/ 1770587 h 2188118"/>
                <a:gd name="connsiteX8" fmla="*/ 1011911 w 4276075"/>
                <a:gd name="connsiteY8" fmla="*/ 229663 h 2188118"/>
                <a:gd name="connsiteX0" fmla="*/ 1011911 w 4276075"/>
                <a:gd name="connsiteY0" fmla="*/ 229663 h 2188118"/>
                <a:gd name="connsiteX1" fmla="*/ 1292374 w 4276075"/>
                <a:gd name="connsiteY1" fmla="*/ 0 h 2188118"/>
                <a:gd name="connsiteX2" fmla="*/ 2979348 w 4276075"/>
                <a:gd name="connsiteY2" fmla="*/ 0 h 2188118"/>
                <a:gd name="connsiteX3" fmla="*/ 3272511 w 4276075"/>
                <a:gd name="connsiteY3" fmla="*/ 255063 h 2188118"/>
                <a:gd name="connsiteX4" fmla="*/ 4237711 w 4276075"/>
                <a:gd name="connsiteY4" fmla="*/ 1808687 h 2188118"/>
                <a:gd name="connsiteX5" fmla="*/ 4033448 w 4276075"/>
                <a:gd name="connsiteY5" fmla="*/ 2184400 h 2188118"/>
                <a:gd name="connsiteX6" fmla="*/ 257324 w 4276075"/>
                <a:gd name="connsiteY6" fmla="*/ 2146300 h 2188118"/>
                <a:gd name="connsiteX7" fmla="*/ 84811 w 4276075"/>
                <a:gd name="connsiteY7" fmla="*/ 1770587 h 2188118"/>
                <a:gd name="connsiteX8" fmla="*/ 1011911 w 4276075"/>
                <a:gd name="connsiteY8" fmla="*/ 229663 h 2188118"/>
                <a:gd name="connsiteX0" fmla="*/ 989716 w 4253880"/>
                <a:gd name="connsiteY0" fmla="*/ 22966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503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89716 w 4253880"/>
                <a:gd name="connsiteY8" fmla="*/ 229663 h 2188118"/>
                <a:gd name="connsiteX0" fmla="*/ 989716 w 4253880"/>
                <a:gd name="connsiteY0" fmla="*/ 22966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89716 w 4253880"/>
                <a:gd name="connsiteY8" fmla="*/ 229663 h 2188118"/>
                <a:gd name="connsiteX0" fmla="*/ 989716 w 4253880"/>
                <a:gd name="connsiteY0" fmla="*/ 22966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89716 w 4253880"/>
                <a:gd name="connsiteY8" fmla="*/ 229663 h 2188118"/>
                <a:gd name="connsiteX0" fmla="*/ 964316 w 4253880"/>
                <a:gd name="connsiteY0" fmla="*/ 23601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64316 w 4253880"/>
                <a:gd name="connsiteY8" fmla="*/ 236013 h 2188118"/>
                <a:gd name="connsiteX0" fmla="*/ 964316 w 4253880"/>
                <a:gd name="connsiteY0" fmla="*/ 23601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64316 w 4253880"/>
                <a:gd name="connsiteY8" fmla="*/ 236013 h 2188118"/>
                <a:gd name="connsiteX0" fmla="*/ 964316 w 4253880"/>
                <a:gd name="connsiteY0" fmla="*/ 23601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64316 w 4253880"/>
                <a:gd name="connsiteY8" fmla="*/ 236013 h 2188118"/>
                <a:gd name="connsiteX0" fmla="*/ 964316 w 4253880"/>
                <a:gd name="connsiteY0" fmla="*/ 23601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64316 w 4253880"/>
                <a:gd name="connsiteY8" fmla="*/ 236013 h 218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3880" h="2188118">
                  <a:moveTo>
                    <a:pt x="964316" y="236013"/>
                  </a:moveTo>
                  <a:cubicBezTo>
                    <a:pt x="1078616" y="85953"/>
                    <a:pt x="1132819" y="0"/>
                    <a:pt x="1270179" y="0"/>
                  </a:cubicBezTo>
                  <a:lnTo>
                    <a:pt x="2957153" y="0"/>
                  </a:lnTo>
                  <a:cubicBezTo>
                    <a:pt x="3094513" y="0"/>
                    <a:pt x="3180466" y="47853"/>
                    <a:pt x="3288416" y="255063"/>
                  </a:cubicBezTo>
                  <a:cubicBezTo>
                    <a:pt x="3485266" y="593021"/>
                    <a:pt x="3986916" y="1508829"/>
                    <a:pt x="4215516" y="1808687"/>
                  </a:cubicBezTo>
                  <a:cubicBezTo>
                    <a:pt x="4291716" y="1958747"/>
                    <a:pt x="4269263" y="2222500"/>
                    <a:pt x="4011253" y="2184400"/>
                  </a:cubicBezTo>
                  <a:lnTo>
                    <a:pt x="235129" y="2146300"/>
                  </a:lnTo>
                  <a:cubicBezTo>
                    <a:pt x="78719" y="2165350"/>
                    <a:pt x="-96134" y="2009547"/>
                    <a:pt x="62616" y="1770587"/>
                  </a:cubicBezTo>
                  <a:cubicBezTo>
                    <a:pt x="371649" y="1256946"/>
                    <a:pt x="655283" y="775054"/>
                    <a:pt x="964316" y="236013"/>
                  </a:cubicBezTo>
                  <a:close/>
                </a:path>
              </a:pathLst>
            </a:custGeom>
            <a:noFill/>
            <a:ln w="76200">
              <a:solidFill>
                <a:srgbClr val="CBCBCB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Freeform: Shape 224"/>
            <p:cNvSpPr/>
            <p:nvPr/>
          </p:nvSpPr>
          <p:spPr>
            <a:xfrm>
              <a:off x="679450" y="1765299"/>
              <a:ext cx="3651250" cy="1766145"/>
            </a:xfrm>
            <a:custGeom>
              <a:avLst/>
              <a:gdLst>
                <a:gd name="connsiteX0" fmla="*/ 825500 w 3479800"/>
                <a:gd name="connsiteY0" fmla="*/ 19050 h 1733550"/>
                <a:gd name="connsiteX1" fmla="*/ 2654300 w 3479800"/>
                <a:gd name="connsiteY1" fmla="*/ 0 h 1733550"/>
                <a:gd name="connsiteX2" fmla="*/ 3479800 w 3479800"/>
                <a:gd name="connsiteY2" fmla="*/ 1733550 h 1733550"/>
                <a:gd name="connsiteX3" fmla="*/ 0 w 3479800"/>
                <a:gd name="connsiteY3" fmla="*/ 1733550 h 1733550"/>
                <a:gd name="connsiteX4" fmla="*/ 825500 w 3479800"/>
                <a:gd name="connsiteY4" fmla="*/ 19050 h 1733550"/>
                <a:gd name="connsiteX0" fmla="*/ 825500 w 3479800"/>
                <a:gd name="connsiteY0" fmla="*/ 12991 h 1727491"/>
                <a:gd name="connsiteX1" fmla="*/ 2588076 w 3479800"/>
                <a:gd name="connsiteY1" fmla="*/ 0 h 1727491"/>
                <a:gd name="connsiteX2" fmla="*/ 3479800 w 3479800"/>
                <a:gd name="connsiteY2" fmla="*/ 1727491 h 1727491"/>
                <a:gd name="connsiteX3" fmla="*/ 0 w 3479800"/>
                <a:gd name="connsiteY3" fmla="*/ 1727491 h 1727491"/>
                <a:gd name="connsiteX4" fmla="*/ 825500 w 3479800"/>
                <a:gd name="connsiteY4" fmla="*/ 12991 h 1727491"/>
                <a:gd name="connsiteX0" fmla="*/ 933868 w 3479800"/>
                <a:gd name="connsiteY0" fmla="*/ 12991 h 1727491"/>
                <a:gd name="connsiteX1" fmla="*/ 2588076 w 3479800"/>
                <a:gd name="connsiteY1" fmla="*/ 0 h 1727491"/>
                <a:gd name="connsiteX2" fmla="*/ 3479800 w 3479800"/>
                <a:gd name="connsiteY2" fmla="*/ 1727491 h 1727491"/>
                <a:gd name="connsiteX3" fmla="*/ 0 w 3479800"/>
                <a:gd name="connsiteY3" fmla="*/ 1727491 h 1727491"/>
                <a:gd name="connsiteX4" fmla="*/ 933868 w 3479800"/>
                <a:gd name="connsiteY4" fmla="*/ 12991 h 1727491"/>
                <a:gd name="connsiteX0" fmla="*/ 861623 w 3479800"/>
                <a:gd name="connsiteY0" fmla="*/ 12991 h 1727491"/>
                <a:gd name="connsiteX1" fmla="*/ 2588076 w 3479800"/>
                <a:gd name="connsiteY1" fmla="*/ 0 h 1727491"/>
                <a:gd name="connsiteX2" fmla="*/ 3479800 w 3479800"/>
                <a:gd name="connsiteY2" fmla="*/ 1727491 h 1727491"/>
                <a:gd name="connsiteX3" fmla="*/ 0 w 3479800"/>
                <a:gd name="connsiteY3" fmla="*/ 1727491 h 1727491"/>
                <a:gd name="connsiteX4" fmla="*/ 861623 w 3479800"/>
                <a:gd name="connsiteY4" fmla="*/ 12991 h 1727491"/>
                <a:gd name="connsiteX0" fmla="*/ 885705 w 3503882"/>
                <a:gd name="connsiteY0" fmla="*/ 12991 h 1727491"/>
                <a:gd name="connsiteX1" fmla="*/ 2612158 w 3503882"/>
                <a:gd name="connsiteY1" fmla="*/ 0 h 1727491"/>
                <a:gd name="connsiteX2" fmla="*/ 3503882 w 3503882"/>
                <a:gd name="connsiteY2" fmla="*/ 1727491 h 1727491"/>
                <a:gd name="connsiteX3" fmla="*/ 0 w 3503882"/>
                <a:gd name="connsiteY3" fmla="*/ 1672964 h 1727491"/>
                <a:gd name="connsiteX4" fmla="*/ 885705 w 3503882"/>
                <a:gd name="connsiteY4" fmla="*/ 12991 h 1727491"/>
                <a:gd name="connsiteX0" fmla="*/ 885705 w 3503882"/>
                <a:gd name="connsiteY0" fmla="*/ 12991 h 1727491"/>
                <a:gd name="connsiteX1" fmla="*/ 2612158 w 3503882"/>
                <a:gd name="connsiteY1" fmla="*/ 0 h 1727491"/>
                <a:gd name="connsiteX2" fmla="*/ 3503882 w 3503882"/>
                <a:gd name="connsiteY2" fmla="*/ 1727491 h 1727491"/>
                <a:gd name="connsiteX3" fmla="*/ 0 w 3503882"/>
                <a:gd name="connsiteY3" fmla="*/ 1685081 h 1727491"/>
                <a:gd name="connsiteX4" fmla="*/ 885705 w 3503882"/>
                <a:gd name="connsiteY4" fmla="*/ 12991 h 1727491"/>
                <a:gd name="connsiteX0" fmla="*/ 885705 w 3473780"/>
                <a:gd name="connsiteY0" fmla="*/ 12991 h 1685081"/>
                <a:gd name="connsiteX1" fmla="*/ 2612158 w 3473780"/>
                <a:gd name="connsiteY1" fmla="*/ 0 h 1685081"/>
                <a:gd name="connsiteX2" fmla="*/ 3473780 w 3473780"/>
                <a:gd name="connsiteY2" fmla="*/ 1636613 h 1685081"/>
                <a:gd name="connsiteX3" fmla="*/ 0 w 3473780"/>
                <a:gd name="connsiteY3" fmla="*/ 1685081 h 1685081"/>
                <a:gd name="connsiteX4" fmla="*/ 885705 w 3473780"/>
                <a:gd name="connsiteY4" fmla="*/ 12991 h 1685081"/>
                <a:gd name="connsiteX0" fmla="*/ 885705 w 3461739"/>
                <a:gd name="connsiteY0" fmla="*/ 12991 h 1685081"/>
                <a:gd name="connsiteX1" fmla="*/ 2612158 w 3461739"/>
                <a:gd name="connsiteY1" fmla="*/ 0 h 1685081"/>
                <a:gd name="connsiteX2" fmla="*/ 3461739 w 3461739"/>
                <a:gd name="connsiteY2" fmla="*/ 1666905 h 1685081"/>
                <a:gd name="connsiteX3" fmla="*/ 0 w 3461739"/>
                <a:gd name="connsiteY3" fmla="*/ 1685081 h 1685081"/>
                <a:gd name="connsiteX4" fmla="*/ 885705 w 3461739"/>
                <a:gd name="connsiteY4" fmla="*/ 12991 h 168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1739" h="1685081">
                  <a:moveTo>
                    <a:pt x="885705" y="12991"/>
                  </a:moveTo>
                  <a:lnTo>
                    <a:pt x="2612158" y="0"/>
                  </a:lnTo>
                  <a:lnTo>
                    <a:pt x="3461739" y="1666905"/>
                  </a:lnTo>
                  <a:lnTo>
                    <a:pt x="0" y="1685081"/>
                  </a:lnTo>
                  <a:lnTo>
                    <a:pt x="885705" y="12991"/>
                  </a:lnTo>
                  <a:close/>
                </a:path>
              </a:pathLst>
            </a:custGeom>
            <a:solidFill>
              <a:srgbClr val="CBCBCB"/>
            </a:solidFill>
            <a:ln>
              <a:solidFill>
                <a:srgbClr val="D8D8D8"/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Chord 29"/>
            <p:cNvSpPr/>
            <p:nvPr/>
          </p:nvSpPr>
          <p:spPr>
            <a:xfrm rot="15945033">
              <a:off x="2301641" y="1881130"/>
              <a:ext cx="473505" cy="3875053"/>
            </a:xfrm>
            <a:custGeom>
              <a:avLst/>
              <a:gdLst>
                <a:gd name="connsiteX0" fmla="*/ 316032 w 1200258"/>
                <a:gd name="connsiteY0" fmla="*/ 3813084 h 4054636"/>
                <a:gd name="connsiteX1" fmla="*/ 164 w 1200258"/>
                <a:gd name="connsiteY1" fmla="*/ 1979892 h 4054636"/>
                <a:gd name="connsiteX2" fmla="*/ 600129 w 1200258"/>
                <a:gd name="connsiteY2" fmla="*/ 0 h 4054636"/>
                <a:gd name="connsiteX3" fmla="*/ 316032 w 1200258"/>
                <a:gd name="connsiteY3" fmla="*/ 3813084 h 4054636"/>
                <a:gd name="connsiteX0" fmla="*/ 338560 w 622657"/>
                <a:gd name="connsiteY0" fmla="*/ 3813084 h 4085524"/>
                <a:gd name="connsiteX1" fmla="*/ 151505 w 622657"/>
                <a:gd name="connsiteY1" fmla="*/ 3666362 h 4085524"/>
                <a:gd name="connsiteX2" fmla="*/ 22692 w 622657"/>
                <a:gd name="connsiteY2" fmla="*/ 1979892 h 4085524"/>
                <a:gd name="connsiteX3" fmla="*/ 622657 w 622657"/>
                <a:gd name="connsiteY3" fmla="*/ 0 h 4085524"/>
                <a:gd name="connsiteX4" fmla="*/ 338560 w 622657"/>
                <a:gd name="connsiteY4" fmla="*/ 3813084 h 4085524"/>
                <a:gd name="connsiteX0" fmla="*/ 338560 w 622657"/>
                <a:gd name="connsiteY0" fmla="*/ 3813084 h 3984617"/>
                <a:gd name="connsiteX1" fmla="*/ 151505 w 622657"/>
                <a:gd name="connsiteY1" fmla="*/ 3666362 h 3984617"/>
                <a:gd name="connsiteX2" fmla="*/ 22692 w 622657"/>
                <a:gd name="connsiteY2" fmla="*/ 1979892 h 3984617"/>
                <a:gd name="connsiteX3" fmla="*/ 622657 w 622657"/>
                <a:gd name="connsiteY3" fmla="*/ 0 h 3984617"/>
                <a:gd name="connsiteX4" fmla="*/ 338560 w 622657"/>
                <a:gd name="connsiteY4" fmla="*/ 3813084 h 3984617"/>
                <a:gd name="connsiteX0" fmla="*/ 338560 w 622657"/>
                <a:gd name="connsiteY0" fmla="*/ 3813084 h 4025335"/>
                <a:gd name="connsiteX1" fmla="*/ 151505 w 622657"/>
                <a:gd name="connsiteY1" fmla="*/ 3666362 h 4025335"/>
                <a:gd name="connsiteX2" fmla="*/ 22692 w 622657"/>
                <a:gd name="connsiteY2" fmla="*/ 1979892 h 4025335"/>
                <a:gd name="connsiteX3" fmla="*/ 622657 w 622657"/>
                <a:gd name="connsiteY3" fmla="*/ 0 h 4025335"/>
                <a:gd name="connsiteX4" fmla="*/ 338560 w 622657"/>
                <a:gd name="connsiteY4" fmla="*/ 3813084 h 4025335"/>
                <a:gd name="connsiteX0" fmla="*/ 338560 w 622657"/>
                <a:gd name="connsiteY0" fmla="*/ 3813084 h 3818162"/>
                <a:gd name="connsiteX1" fmla="*/ 151505 w 622657"/>
                <a:gd name="connsiteY1" fmla="*/ 3666362 h 3818162"/>
                <a:gd name="connsiteX2" fmla="*/ 22692 w 622657"/>
                <a:gd name="connsiteY2" fmla="*/ 1979892 h 3818162"/>
                <a:gd name="connsiteX3" fmla="*/ 622657 w 622657"/>
                <a:gd name="connsiteY3" fmla="*/ 0 h 3818162"/>
                <a:gd name="connsiteX4" fmla="*/ 338560 w 622657"/>
                <a:gd name="connsiteY4" fmla="*/ 3813084 h 3818162"/>
                <a:gd name="connsiteX0" fmla="*/ 338560 w 622657"/>
                <a:gd name="connsiteY0" fmla="*/ 3813084 h 3822247"/>
                <a:gd name="connsiteX1" fmla="*/ 151505 w 622657"/>
                <a:gd name="connsiteY1" fmla="*/ 3666362 h 3822247"/>
                <a:gd name="connsiteX2" fmla="*/ 22692 w 622657"/>
                <a:gd name="connsiteY2" fmla="*/ 1979892 h 3822247"/>
                <a:gd name="connsiteX3" fmla="*/ 622657 w 622657"/>
                <a:gd name="connsiteY3" fmla="*/ 0 h 3822247"/>
                <a:gd name="connsiteX4" fmla="*/ 338560 w 622657"/>
                <a:gd name="connsiteY4" fmla="*/ 3813084 h 3822247"/>
                <a:gd name="connsiteX0" fmla="*/ 338560 w 622657"/>
                <a:gd name="connsiteY0" fmla="*/ 3813084 h 3828606"/>
                <a:gd name="connsiteX1" fmla="*/ 151505 w 622657"/>
                <a:gd name="connsiteY1" fmla="*/ 3666362 h 3828606"/>
                <a:gd name="connsiteX2" fmla="*/ 22692 w 622657"/>
                <a:gd name="connsiteY2" fmla="*/ 1979892 h 3828606"/>
                <a:gd name="connsiteX3" fmla="*/ 622657 w 622657"/>
                <a:gd name="connsiteY3" fmla="*/ 0 h 3828606"/>
                <a:gd name="connsiteX4" fmla="*/ 338560 w 622657"/>
                <a:gd name="connsiteY4" fmla="*/ 3813084 h 3828606"/>
                <a:gd name="connsiteX0" fmla="*/ 317210 w 622657"/>
                <a:gd name="connsiteY0" fmla="*/ 3843335 h 3856095"/>
                <a:gd name="connsiteX1" fmla="*/ 151505 w 622657"/>
                <a:gd name="connsiteY1" fmla="*/ 3666362 h 3856095"/>
                <a:gd name="connsiteX2" fmla="*/ 22692 w 622657"/>
                <a:gd name="connsiteY2" fmla="*/ 1979892 h 3856095"/>
                <a:gd name="connsiteX3" fmla="*/ 622657 w 622657"/>
                <a:gd name="connsiteY3" fmla="*/ 0 h 3856095"/>
                <a:gd name="connsiteX4" fmla="*/ 317210 w 622657"/>
                <a:gd name="connsiteY4" fmla="*/ 3843335 h 3856095"/>
                <a:gd name="connsiteX0" fmla="*/ 317210 w 622657"/>
                <a:gd name="connsiteY0" fmla="*/ 3843335 h 3843335"/>
                <a:gd name="connsiteX1" fmla="*/ 151505 w 622657"/>
                <a:gd name="connsiteY1" fmla="*/ 3666362 h 3843335"/>
                <a:gd name="connsiteX2" fmla="*/ 22692 w 622657"/>
                <a:gd name="connsiteY2" fmla="*/ 1979892 h 3843335"/>
                <a:gd name="connsiteX3" fmla="*/ 622657 w 622657"/>
                <a:gd name="connsiteY3" fmla="*/ 0 h 3843335"/>
                <a:gd name="connsiteX4" fmla="*/ 317210 w 622657"/>
                <a:gd name="connsiteY4" fmla="*/ 3843335 h 3843335"/>
                <a:gd name="connsiteX0" fmla="*/ 311995 w 617442"/>
                <a:gd name="connsiteY0" fmla="*/ 3843335 h 3843335"/>
                <a:gd name="connsiteX1" fmla="*/ 146290 w 617442"/>
                <a:gd name="connsiteY1" fmla="*/ 3666362 h 3843335"/>
                <a:gd name="connsiteX2" fmla="*/ 17477 w 617442"/>
                <a:gd name="connsiteY2" fmla="*/ 1979892 h 3843335"/>
                <a:gd name="connsiteX3" fmla="*/ 617442 w 617442"/>
                <a:gd name="connsiteY3" fmla="*/ 0 h 3843335"/>
                <a:gd name="connsiteX4" fmla="*/ 311995 w 61744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03139 w 471152"/>
                <a:gd name="connsiteY2" fmla="*/ 2028964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84051 w 471152"/>
                <a:gd name="connsiteY2" fmla="*/ 2054078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94925 w 471152"/>
                <a:gd name="connsiteY2" fmla="*/ 2053823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4435"/>
                <a:gd name="connsiteY0" fmla="*/ 4186977 h 4186977"/>
                <a:gd name="connsiteX1" fmla="*/ 0 w 474435"/>
                <a:gd name="connsiteY1" fmla="*/ 4010004 h 4186977"/>
                <a:gd name="connsiteX2" fmla="*/ 94925 w 474435"/>
                <a:gd name="connsiteY2" fmla="*/ 2397465 h 4186977"/>
                <a:gd name="connsiteX3" fmla="*/ 286259 w 474435"/>
                <a:gd name="connsiteY3" fmla="*/ 414530 h 4186977"/>
                <a:gd name="connsiteX4" fmla="*/ 471152 w 474435"/>
                <a:gd name="connsiteY4" fmla="*/ 343642 h 4186977"/>
                <a:gd name="connsiteX5" fmla="*/ 165705 w 474435"/>
                <a:gd name="connsiteY5" fmla="*/ 4186977 h 4186977"/>
                <a:gd name="connsiteX0" fmla="*/ 165705 w 475103"/>
                <a:gd name="connsiteY0" fmla="*/ 4099378 h 4099378"/>
                <a:gd name="connsiteX1" fmla="*/ 0 w 475103"/>
                <a:gd name="connsiteY1" fmla="*/ 3922405 h 4099378"/>
                <a:gd name="connsiteX2" fmla="*/ 94925 w 475103"/>
                <a:gd name="connsiteY2" fmla="*/ 2309866 h 4099378"/>
                <a:gd name="connsiteX3" fmla="*/ 286259 w 475103"/>
                <a:gd name="connsiteY3" fmla="*/ 326931 h 4099378"/>
                <a:gd name="connsiteX4" fmla="*/ 471152 w 475103"/>
                <a:gd name="connsiteY4" fmla="*/ 256043 h 4099378"/>
                <a:gd name="connsiteX5" fmla="*/ 165705 w 475103"/>
                <a:gd name="connsiteY5" fmla="*/ 4099378 h 4099378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94925 w 471152"/>
                <a:gd name="connsiteY2" fmla="*/ 2053823 h 3843335"/>
                <a:gd name="connsiteX3" fmla="*/ 286259 w 471152"/>
                <a:gd name="connsiteY3" fmla="*/ 70888 h 3843335"/>
                <a:gd name="connsiteX4" fmla="*/ 471152 w 471152"/>
                <a:gd name="connsiteY4" fmla="*/ 0 h 3843335"/>
                <a:gd name="connsiteX5" fmla="*/ 165705 w 471152"/>
                <a:gd name="connsiteY5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94925 w 471152"/>
                <a:gd name="connsiteY2" fmla="*/ 2053823 h 3843335"/>
                <a:gd name="connsiteX3" fmla="*/ 92734 w 471152"/>
                <a:gd name="connsiteY3" fmla="*/ 190226 h 3843335"/>
                <a:gd name="connsiteX4" fmla="*/ 471152 w 471152"/>
                <a:gd name="connsiteY4" fmla="*/ 0 h 3843335"/>
                <a:gd name="connsiteX5" fmla="*/ 165705 w 471152"/>
                <a:gd name="connsiteY5" fmla="*/ 3843335 h 3843335"/>
                <a:gd name="connsiteX0" fmla="*/ 165705 w 471152"/>
                <a:gd name="connsiteY0" fmla="*/ 3856423 h 3856423"/>
                <a:gd name="connsiteX1" fmla="*/ 0 w 471152"/>
                <a:gd name="connsiteY1" fmla="*/ 3679450 h 3856423"/>
                <a:gd name="connsiteX2" fmla="*/ 94925 w 471152"/>
                <a:gd name="connsiteY2" fmla="*/ 2066911 h 3856423"/>
                <a:gd name="connsiteX3" fmla="*/ 92734 w 471152"/>
                <a:gd name="connsiteY3" fmla="*/ 203314 h 3856423"/>
                <a:gd name="connsiteX4" fmla="*/ 471152 w 471152"/>
                <a:gd name="connsiteY4" fmla="*/ 13088 h 3856423"/>
                <a:gd name="connsiteX5" fmla="*/ 165705 w 471152"/>
                <a:gd name="connsiteY5" fmla="*/ 3856423 h 3856423"/>
                <a:gd name="connsiteX0" fmla="*/ 165705 w 471152"/>
                <a:gd name="connsiteY0" fmla="*/ 3860688 h 3860688"/>
                <a:gd name="connsiteX1" fmla="*/ 0 w 471152"/>
                <a:gd name="connsiteY1" fmla="*/ 3683715 h 3860688"/>
                <a:gd name="connsiteX2" fmla="*/ 94925 w 471152"/>
                <a:gd name="connsiteY2" fmla="*/ 2071176 h 3860688"/>
                <a:gd name="connsiteX3" fmla="*/ 251773 w 471152"/>
                <a:gd name="connsiteY3" fmla="*/ 123884 h 3860688"/>
                <a:gd name="connsiteX4" fmla="*/ 471152 w 471152"/>
                <a:gd name="connsiteY4" fmla="*/ 17353 h 3860688"/>
                <a:gd name="connsiteX5" fmla="*/ 165705 w 471152"/>
                <a:gd name="connsiteY5" fmla="*/ 3860688 h 3860688"/>
                <a:gd name="connsiteX0" fmla="*/ 165705 w 471152"/>
                <a:gd name="connsiteY0" fmla="*/ 3869104 h 3869104"/>
                <a:gd name="connsiteX1" fmla="*/ 0 w 471152"/>
                <a:gd name="connsiteY1" fmla="*/ 3692131 h 3869104"/>
                <a:gd name="connsiteX2" fmla="*/ 94925 w 471152"/>
                <a:gd name="connsiteY2" fmla="*/ 2079592 h 3869104"/>
                <a:gd name="connsiteX3" fmla="*/ 251773 w 471152"/>
                <a:gd name="connsiteY3" fmla="*/ 132300 h 3869104"/>
                <a:gd name="connsiteX4" fmla="*/ 471152 w 471152"/>
                <a:gd name="connsiteY4" fmla="*/ 25769 h 3869104"/>
                <a:gd name="connsiteX5" fmla="*/ 165705 w 471152"/>
                <a:gd name="connsiteY5" fmla="*/ 3869104 h 3869104"/>
                <a:gd name="connsiteX0" fmla="*/ 165705 w 471152"/>
                <a:gd name="connsiteY0" fmla="*/ 3869104 h 3869104"/>
                <a:gd name="connsiteX1" fmla="*/ 0 w 471152"/>
                <a:gd name="connsiteY1" fmla="*/ 3692131 h 3869104"/>
                <a:gd name="connsiteX2" fmla="*/ 94925 w 471152"/>
                <a:gd name="connsiteY2" fmla="*/ 2079592 h 3869104"/>
                <a:gd name="connsiteX3" fmla="*/ 251773 w 471152"/>
                <a:gd name="connsiteY3" fmla="*/ 132300 h 3869104"/>
                <a:gd name="connsiteX4" fmla="*/ 471152 w 471152"/>
                <a:gd name="connsiteY4" fmla="*/ 25769 h 3869104"/>
                <a:gd name="connsiteX5" fmla="*/ 165705 w 471152"/>
                <a:gd name="connsiteY5" fmla="*/ 3869104 h 3869104"/>
                <a:gd name="connsiteX0" fmla="*/ 165705 w 471152"/>
                <a:gd name="connsiteY0" fmla="*/ 3867405 h 3867405"/>
                <a:gd name="connsiteX1" fmla="*/ 0 w 471152"/>
                <a:gd name="connsiteY1" fmla="*/ 3690432 h 3867405"/>
                <a:gd name="connsiteX2" fmla="*/ 94925 w 471152"/>
                <a:gd name="connsiteY2" fmla="*/ 2077893 h 3867405"/>
                <a:gd name="connsiteX3" fmla="*/ 251773 w 471152"/>
                <a:gd name="connsiteY3" fmla="*/ 130601 h 3867405"/>
                <a:gd name="connsiteX4" fmla="*/ 471152 w 471152"/>
                <a:gd name="connsiteY4" fmla="*/ 24070 h 3867405"/>
                <a:gd name="connsiteX5" fmla="*/ 165705 w 471152"/>
                <a:gd name="connsiteY5" fmla="*/ 3867405 h 3867405"/>
                <a:gd name="connsiteX0" fmla="*/ 165705 w 473505"/>
                <a:gd name="connsiteY0" fmla="*/ 3895654 h 3895654"/>
                <a:gd name="connsiteX1" fmla="*/ 0 w 473505"/>
                <a:gd name="connsiteY1" fmla="*/ 3718681 h 3895654"/>
                <a:gd name="connsiteX2" fmla="*/ 94925 w 473505"/>
                <a:gd name="connsiteY2" fmla="*/ 2106142 h 3895654"/>
                <a:gd name="connsiteX3" fmla="*/ 251773 w 473505"/>
                <a:gd name="connsiteY3" fmla="*/ 158850 h 3895654"/>
                <a:gd name="connsiteX4" fmla="*/ 473505 w 473505"/>
                <a:gd name="connsiteY4" fmla="*/ 20656 h 3895654"/>
                <a:gd name="connsiteX5" fmla="*/ 165705 w 473505"/>
                <a:gd name="connsiteY5" fmla="*/ 3895654 h 3895654"/>
                <a:gd name="connsiteX0" fmla="*/ 165705 w 473505"/>
                <a:gd name="connsiteY0" fmla="*/ 3875038 h 3875038"/>
                <a:gd name="connsiteX1" fmla="*/ 0 w 473505"/>
                <a:gd name="connsiteY1" fmla="*/ 3698065 h 3875038"/>
                <a:gd name="connsiteX2" fmla="*/ 94925 w 473505"/>
                <a:gd name="connsiteY2" fmla="*/ 2085526 h 3875038"/>
                <a:gd name="connsiteX3" fmla="*/ 251773 w 473505"/>
                <a:gd name="connsiteY3" fmla="*/ 138234 h 3875038"/>
                <a:gd name="connsiteX4" fmla="*/ 473505 w 473505"/>
                <a:gd name="connsiteY4" fmla="*/ 40 h 3875038"/>
                <a:gd name="connsiteX5" fmla="*/ 165705 w 473505"/>
                <a:gd name="connsiteY5" fmla="*/ 3875038 h 3875038"/>
                <a:gd name="connsiteX0" fmla="*/ 165705 w 473505"/>
                <a:gd name="connsiteY0" fmla="*/ 3875053 h 3875053"/>
                <a:gd name="connsiteX1" fmla="*/ 0 w 473505"/>
                <a:gd name="connsiteY1" fmla="*/ 3698080 h 3875053"/>
                <a:gd name="connsiteX2" fmla="*/ 94925 w 473505"/>
                <a:gd name="connsiteY2" fmla="*/ 2085541 h 3875053"/>
                <a:gd name="connsiteX3" fmla="*/ 251773 w 473505"/>
                <a:gd name="connsiteY3" fmla="*/ 138249 h 3875053"/>
                <a:gd name="connsiteX4" fmla="*/ 473505 w 473505"/>
                <a:gd name="connsiteY4" fmla="*/ 55 h 3875053"/>
                <a:gd name="connsiteX5" fmla="*/ 165705 w 473505"/>
                <a:gd name="connsiteY5" fmla="*/ 3875053 h 3875053"/>
                <a:gd name="connsiteX0" fmla="*/ 165705 w 473505"/>
                <a:gd name="connsiteY0" fmla="*/ 3875053 h 3875053"/>
                <a:gd name="connsiteX1" fmla="*/ 0 w 473505"/>
                <a:gd name="connsiteY1" fmla="*/ 3698080 h 3875053"/>
                <a:gd name="connsiteX2" fmla="*/ 94925 w 473505"/>
                <a:gd name="connsiteY2" fmla="*/ 2085541 h 3875053"/>
                <a:gd name="connsiteX3" fmla="*/ 251773 w 473505"/>
                <a:gd name="connsiteY3" fmla="*/ 138249 h 3875053"/>
                <a:gd name="connsiteX4" fmla="*/ 473505 w 473505"/>
                <a:gd name="connsiteY4" fmla="*/ 55 h 3875053"/>
                <a:gd name="connsiteX5" fmla="*/ 165705 w 473505"/>
                <a:gd name="connsiteY5" fmla="*/ 3875053 h 387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505" h="3875053">
                  <a:moveTo>
                    <a:pt x="165705" y="3875053"/>
                  </a:moveTo>
                  <a:cubicBezTo>
                    <a:pt x="39051" y="3834112"/>
                    <a:pt x="28766" y="3810813"/>
                    <a:pt x="0" y="3698080"/>
                  </a:cubicBezTo>
                  <a:cubicBezTo>
                    <a:pt x="17016" y="3397724"/>
                    <a:pt x="44360" y="2648800"/>
                    <a:pt x="94925" y="2085541"/>
                  </a:cubicBezTo>
                  <a:cubicBezTo>
                    <a:pt x="149788" y="1490010"/>
                    <a:pt x="230573" y="521842"/>
                    <a:pt x="251773" y="138249"/>
                  </a:cubicBezTo>
                  <a:cubicBezTo>
                    <a:pt x="314184" y="56991"/>
                    <a:pt x="314381" y="-2068"/>
                    <a:pt x="473505" y="55"/>
                  </a:cubicBezTo>
                  <a:lnTo>
                    <a:pt x="165705" y="3875053"/>
                  </a:lnTo>
                  <a:close/>
                </a:path>
              </a:pathLst>
            </a:custGeom>
            <a:solidFill>
              <a:srgbClr val="D8D8D8"/>
            </a:solidFill>
            <a:ln>
              <a:solidFill>
                <a:srgbClr val="D8D8D8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6" name="Rectangle 3"/>
          <p:cNvSpPr/>
          <p:nvPr/>
        </p:nvSpPr>
        <p:spPr>
          <a:xfrm rot="2572461" flipH="1">
            <a:off x="8387975" y="4674902"/>
            <a:ext cx="950939" cy="1260587"/>
          </a:xfrm>
          <a:custGeom>
            <a:avLst/>
            <a:gdLst>
              <a:gd name="connsiteX0" fmla="*/ 0 w 2540000"/>
              <a:gd name="connsiteY0" fmla="*/ 0 h 3606800"/>
              <a:gd name="connsiteX1" fmla="*/ 2540000 w 2540000"/>
              <a:gd name="connsiteY1" fmla="*/ 0 h 3606800"/>
              <a:gd name="connsiteX2" fmla="*/ 2540000 w 2540000"/>
              <a:gd name="connsiteY2" fmla="*/ 3606800 h 3606800"/>
              <a:gd name="connsiteX3" fmla="*/ 0 w 2540000"/>
              <a:gd name="connsiteY3" fmla="*/ 3606800 h 3606800"/>
              <a:gd name="connsiteX4" fmla="*/ 0 w 2540000"/>
              <a:gd name="connsiteY4" fmla="*/ 0 h 3606800"/>
              <a:gd name="connsiteX0" fmla="*/ 96456 w 2540000"/>
              <a:gd name="connsiteY0" fmla="*/ 0 h 4244754"/>
              <a:gd name="connsiteX1" fmla="*/ 2540000 w 2540000"/>
              <a:gd name="connsiteY1" fmla="*/ 637954 h 4244754"/>
              <a:gd name="connsiteX2" fmla="*/ 2540000 w 2540000"/>
              <a:gd name="connsiteY2" fmla="*/ 4244754 h 4244754"/>
              <a:gd name="connsiteX3" fmla="*/ 0 w 2540000"/>
              <a:gd name="connsiteY3" fmla="*/ 4244754 h 4244754"/>
              <a:gd name="connsiteX4" fmla="*/ 96456 w 2540000"/>
              <a:gd name="connsiteY4" fmla="*/ 0 h 4244754"/>
              <a:gd name="connsiteX0" fmla="*/ 96456 w 3355855"/>
              <a:gd name="connsiteY0" fmla="*/ 0 h 4244754"/>
              <a:gd name="connsiteX1" fmla="*/ 2540000 w 3355855"/>
              <a:gd name="connsiteY1" fmla="*/ 637954 h 4244754"/>
              <a:gd name="connsiteX2" fmla="*/ 3355855 w 3355855"/>
              <a:gd name="connsiteY2" fmla="*/ 3873585 h 4244754"/>
              <a:gd name="connsiteX3" fmla="*/ 0 w 3355855"/>
              <a:gd name="connsiteY3" fmla="*/ 4244754 h 4244754"/>
              <a:gd name="connsiteX4" fmla="*/ 96456 w 3355855"/>
              <a:gd name="connsiteY4" fmla="*/ 0 h 4244754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1021844 w 3259399"/>
              <a:gd name="connsiteY3" fmla="*/ 3082214 h 3873585"/>
              <a:gd name="connsiteX4" fmla="*/ 0 w 3259399"/>
              <a:gd name="connsiteY4" fmla="*/ 0 h 3873585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896711 w 3259399"/>
              <a:gd name="connsiteY3" fmla="*/ 3244316 h 3873585"/>
              <a:gd name="connsiteX4" fmla="*/ 0 w 3259399"/>
              <a:gd name="connsiteY4" fmla="*/ 0 h 3873585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905855 w 3259399"/>
              <a:gd name="connsiteY3" fmla="*/ 3289184 h 3873585"/>
              <a:gd name="connsiteX4" fmla="*/ 0 w 3259399"/>
              <a:gd name="connsiteY4" fmla="*/ 0 h 387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9399" h="3873585">
                <a:moveTo>
                  <a:pt x="0" y="0"/>
                </a:moveTo>
                <a:lnTo>
                  <a:pt x="2443544" y="637954"/>
                </a:lnTo>
                <a:lnTo>
                  <a:pt x="3259399" y="3873585"/>
                </a:lnTo>
                <a:lnTo>
                  <a:pt x="905855" y="32891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 rot="2913789">
            <a:off x="8452645" y="4725322"/>
            <a:ext cx="780809" cy="11305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8" name="Freeform: Shape 415"/>
          <p:cNvSpPr/>
          <p:nvPr/>
        </p:nvSpPr>
        <p:spPr>
          <a:xfrm flipH="1" flipV="1">
            <a:off x="8967858" y="4506798"/>
            <a:ext cx="680095" cy="793534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0 w 2984500"/>
              <a:gd name="connsiteY0" fmla="*/ 0 h 2362200"/>
              <a:gd name="connsiteX1" fmla="*/ 2984500 w 2984500"/>
              <a:gd name="connsiteY1" fmla="*/ 1727200 h 2362200"/>
              <a:gd name="connsiteX2" fmla="*/ 2959100 w 2984500"/>
              <a:gd name="connsiteY2" fmla="*/ 2362200 h 2362200"/>
              <a:gd name="connsiteX3" fmla="*/ 25400 w 2984500"/>
              <a:gd name="connsiteY3" fmla="*/ 660400 h 2362200"/>
              <a:gd name="connsiteX4" fmla="*/ 0 w 2984500"/>
              <a:gd name="connsiteY4" fmla="*/ 0 h 2362200"/>
              <a:gd name="connsiteX0" fmla="*/ 0 w 3155574"/>
              <a:gd name="connsiteY0" fmla="*/ 0 h 2362200"/>
              <a:gd name="connsiteX1" fmla="*/ 3155574 w 3155574"/>
              <a:gd name="connsiteY1" fmla="*/ 1219200 h 2362200"/>
              <a:gd name="connsiteX2" fmla="*/ 2959100 w 3155574"/>
              <a:gd name="connsiteY2" fmla="*/ 2362200 h 2362200"/>
              <a:gd name="connsiteX3" fmla="*/ 25400 w 3155574"/>
              <a:gd name="connsiteY3" fmla="*/ 660400 h 2362200"/>
              <a:gd name="connsiteX4" fmla="*/ 0 w 3155574"/>
              <a:gd name="connsiteY4" fmla="*/ 0 h 2362200"/>
              <a:gd name="connsiteX0" fmla="*/ 0 w 3168191"/>
              <a:gd name="connsiteY0" fmla="*/ 0 h 1866900"/>
              <a:gd name="connsiteX1" fmla="*/ 3155574 w 3168191"/>
              <a:gd name="connsiteY1" fmla="*/ 1219200 h 1866900"/>
              <a:gd name="connsiteX2" fmla="*/ 3168191 w 3168191"/>
              <a:gd name="connsiteY2" fmla="*/ 1866900 h 1866900"/>
              <a:gd name="connsiteX3" fmla="*/ 25400 w 3168191"/>
              <a:gd name="connsiteY3" fmla="*/ 660400 h 1866900"/>
              <a:gd name="connsiteX4" fmla="*/ 0 w 3168191"/>
              <a:gd name="connsiteY4" fmla="*/ 0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191" h="1866900">
                <a:moveTo>
                  <a:pt x="0" y="0"/>
                </a:moveTo>
                <a:lnTo>
                  <a:pt x="3155574" y="1219200"/>
                </a:lnTo>
                <a:lnTo>
                  <a:pt x="3168191" y="1866900"/>
                </a:lnTo>
                <a:lnTo>
                  <a:pt x="25400" y="6604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7" name="Freeform: Shape 414"/>
          <p:cNvSpPr/>
          <p:nvPr/>
        </p:nvSpPr>
        <p:spPr>
          <a:xfrm flipH="1">
            <a:off x="8027044" y="4495493"/>
            <a:ext cx="933988" cy="1020257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38100 w 3333191"/>
              <a:gd name="connsiteY0" fmla="*/ 0 h 2286000"/>
              <a:gd name="connsiteX1" fmla="*/ 3333191 w 3333191"/>
              <a:gd name="connsiteY1" fmla="*/ 1587500 h 2286000"/>
              <a:gd name="connsiteX2" fmla="*/ 2933700 w 3333191"/>
              <a:gd name="connsiteY2" fmla="*/ 2286000 h 2286000"/>
              <a:gd name="connsiteX3" fmla="*/ 0 w 3333191"/>
              <a:gd name="connsiteY3" fmla="*/ 584200 h 2286000"/>
              <a:gd name="connsiteX4" fmla="*/ 38100 w 3333191"/>
              <a:gd name="connsiteY4" fmla="*/ 0 h 2286000"/>
              <a:gd name="connsiteX0" fmla="*/ 38100 w 3333191"/>
              <a:gd name="connsiteY0" fmla="*/ 0 h 2298700"/>
              <a:gd name="connsiteX1" fmla="*/ 3333191 w 3333191"/>
              <a:gd name="connsiteY1" fmla="*/ 1587500 h 2298700"/>
              <a:gd name="connsiteX2" fmla="*/ 3279015 w 3333191"/>
              <a:gd name="connsiteY2" fmla="*/ 2298700 h 2298700"/>
              <a:gd name="connsiteX3" fmla="*/ 0 w 3333191"/>
              <a:gd name="connsiteY3" fmla="*/ 584200 h 2298700"/>
              <a:gd name="connsiteX4" fmla="*/ 38100 w 3333191"/>
              <a:gd name="connsiteY4" fmla="*/ 0 h 2298700"/>
              <a:gd name="connsiteX0" fmla="*/ 38100 w 3336567"/>
              <a:gd name="connsiteY0" fmla="*/ 0 h 2311400"/>
              <a:gd name="connsiteX1" fmla="*/ 3333191 w 3336567"/>
              <a:gd name="connsiteY1" fmla="*/ 1587500 h 2311400"/>
              <a:gd name="connsiteX2" fmla="*/ 3336567 w 3336567"/>
              <a:gd name="connsiteY2" fmla="*/ 2311400 h 2311400"/>
              <a:gd name="connsiteX3" fmla="*/ 0 w 3336567"/>
              <a:gd name="connsiteY3" fmla="*/ 584200 h 2311400"/>
              <a:gd name="connsiteX4" fmla="*/ 38100 w 3336567"/>
              <a:gd name="connsiteY4" fmla="*/ 0 h 2311400"/>
              <a:gd name="connsiteX0" fmla="*/ 81264 w 3336567"/>
              <a:gd name="connsiteY0" fmla="*/ 0 h 2400300"/>
              <a:gd name="connsiteX1" fmla="*/ 3333191 w 3336567"/>
              <a:gd name="connsiteY1" fmla="*/ 1676400 h 2400300"/>
              <a:gd name="connsiteX2" fmla="*/ 3336567 w 3336567"/>
              <a:gd name="connsiteY2" fmla="*/ 2400300 h 2400300"/>
              <a:gd name="connsiteX3" fmla="*/ 0 w 3336567"/>
              <a:gd name="connsiteY3" fmla="*/ 673100 h 2400300"/>
              <a:gd name="connsiteX4" fmla="*/ 81264 w 3336567"/>
              <a:gd name="connsiteY4" fmla="*/ 0 h 2400300"/>
              <a:gd name="connsiteX0" fmla="*/ 66876 w 3336567"/>
              <a:gd name="connsiteY0" fmla="*/ 0 h 2400300"/>
              <a:gd name="connsiteX1" fmla="*/ 3333191 w 3336567"/>
              <a:gd name="connsiteY1" fmla="*/ 1676400 h 2400300"/>
              <a:gd name="connsiteX2" fmla="*/ 3336567 w 3336567"/>
              <a:gd name="connsiteY2" fmla="*/ 2400300 h 2400300"/>
              <a:gd name="connsiteX3" fmla="*/ 0 w 3336567"/>
              <a:gd name="connsiteY3" fmla="*/ 673100 h 2400300"/>
              <a:gd name="connsiteX4" fmla="*/ 66876 w 3336567"/>
              <a:gd name="connsiteY4" fmla="*/ 0 h 2400300"/>
              <a:gd name="connsiteX0" fmla="*/ 23712 w 3293403"/>
              <a:gd name="connsiteY0" fmla="*/ 0 h 2400300"/>
              <a:gd name="connsiteX1" fmla="*/ 3290027 w 3293403"/>
              <a:gd name="connsiteY1" fmla="*/ 1676400 h 2400300"/>
              <a:gd name="connsiteX2" fmla="*/ 3293403 w 3293403"/>
              <a:gd name="connsiteY2" fmla="*/ 2400300 h 2400300"/>
              <a:gd name="connsiteX3" fmla="*/ 0 w 3293403"/>
              <a:gd name="connsiteY3" fmla="*/ 685800 h 2400300"/>
              <a:gd name="connsiteX4" fmla="*/ 23712 w 3293403"/>
              <a:gd name="connsiteY4" fmla="*/ 0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3403" h="2400300">
                <a:moveTo>
                  <a:pt x="23712" y="0"/>
                </a:moveTo>
                <a:lnTo>
                  <a:pt x="3290027" y="1676400"/>
                </a:lnTo>
                <a:cubicBezTo>
                  <a:pt x="3291152" y="1917700"/>
                  <a:pt x="3292278" y="2159000"/>
                  <a:pt x="3293403" y="2400300"/>
                </a:cubicBezTo>
                <a:lnTo>
                  <a:pt x="0" y="685800"/>
                </a:lnTo>
                <a:lnTo>
                  <a:pt x="23712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Freeform: Shape 417"/>
          <p:cNvSpPr/>
          <p:nvPr/>
        </p:nvSpPr>
        <p:spPr>
          <a:xfrm flipH="1">
            <a:off x="8701263" y="5045889"/>
            <a:ext cx="950727" cy="971676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9100" h="2286000">
                <a:moveTo>
                  <a:pt x="38100" y="0"/>
                </a:moveTo>
                <a:lnTo>
                  <a:pt x="2959100" y="1651000"/>
                </a:lnTo>
                <a:lnTo>
                  <a:pt x="2933700" y="2286000"/>
                </a:lnTo>
                <a:lnTo>
                  <a:pt x="0" y="584200"/>
                </a:lnTo>
                <a:lnTo>
                  <a:pt x="3810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27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739796" y="4711193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8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844842" y="4809065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9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970337" y="4901655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0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9105510" y="4999186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1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528484" y="4881279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2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630673" y="4975565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3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775051" y="5077142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4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888467" y="5153901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5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313916" y="5055239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6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405130" y="5114140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7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545998" y="5221717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8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21" cstate="hq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680050" y="5316197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21" name="Group 420"/>
          <p:cNvGrpSpPr/>
          <p:nvPr/>
        </p:nvGrpSpPr>
        <p:grpSpPr>
          <a:xfrm rot="20587376">
            <a:off x="8150586" y="5200695"/>
            <a:ext cx="508532" cy="561782"/>
            <a:chOff x="10937602" y="4254069"/>
            <a:chExt cx="508532" cy="561782"/>
          </a:xfrm>
        </p:grpSpPr>
        <p:pic>
          <p:nvPicPr>
            <p:cNvPr id="422" name="Picture 4" descr="Image result for vector sliced tomatoes"/>
            <p:cNvPicPr>
              <a:picLocks noChangeAspect="1" noChangeArrowheads="1"/>
            </p:cNvPicPr>
            <p:nvPr/>
          </p:nvPicPr>
          <p:blipFill rotWithShape="1">
            <a:blip r:embed="rId21" cstate="hqprint">
              <a:extLst>
                <a:ext uri="{BEBA8EAE-BF5A-486C-A8C5-ECC9F3942E4B}">
                  <a14:imgProps xmlns:a14="http://schemas.microsoft.com/office/drawing/2010/main">
                    <a14:imgLayer r:embed="rId22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0937602" y="4254069"/>
              <a:ext cx="272763" cy="2442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3" name="Picture 4" descr="Image result for vector sliced tomatoes"/>
            <p:cNvPicPr>
              <a:picLocks noChangeAspect="1" noChangeArrowheads="1"/>
            </p:cNvPicPr>
            <p:nvPr/>
          </p:nvPicPr>
          <p:blipFill rotWithShape="1">
            <a:blip r:embed="rId21" cstate="hqprint">
              <a:extLst>
                <a:ext uri="{BEBA8EAE-BF5A-486C-A8C5-ECC9F3942E4B}">
                  <a14:imgProps xmlns:a14="http://schemas.microsoft.com/office/drawing/2010/main">
                    <a14:imgLayer r:embed="rId22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1016223" y="4354634"/>
              <a:ext cx="272763" cy="2442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4" name="Picture 4" descr="Image result for vector sliced tomatoes"/>
            <p:cNvPicPr>
              <a:picLocks noChangeAspect="1" noChangeArrowheads="1"/>
            </p:cNvPicPr>
            <p:nvPr/>
          </p:nvPicPr>
          <p:blipFill rotWithShape="1">
            <a:blip r:embed="rId21" cstate="hqprint">
              <a:extLst>
                <a:ext uri="{BEBA8EAE-BF5A-486C-A8C5-ECC9F3942E4B}">
                  <a14:imgProps xmlns:a14="http://schemas.microsoft.com/office/drawing/2010/main">
                    <a14:imgLayer r:embed="rId22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1118168" y="4484158"/>
              <a:ext cx="272763" cy="2442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5" name="Picture 4" descr="Image result for vector sliced tomatoes"/>
            <p:cNvPicPr>
              <a:picLocks noChangeAspect="1" noChangeArrowheads="1"/>
            </p:cNvPicPr>
            <p:nvPr/>
          </p:nvPicPr>
          <p:blipFill rotWithShape="1">
            <a:blip r:embed="rId21" cstate="hqprint">
              <a:extLst>
                <a:ext uri="{BEBA8EAE-BF5A-486C-A8C5-ECC9F3942E4B}">
                  <a14:imgProps xmlns:a14="http://schemas.microsoft.com/office/drawing/2010/main">
                    <a14:imgLayer r:embed="rId22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1173371" y="4571616"/>
              <a:ext cx="272763" cy="2442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70" name="Freeform: Shape 419"/>
          <p:cNvSpPr/>
          <p:nvPr/>
        </p:nvSpPr>
        <p:spPr>
          <a:xfrm flipH="1" flipV="1">
            <a:off x="8026520" y="5230093"/>
            <a:ext cx="680095" cy="793534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0 w 2984500"/>
              <a:gd name="connsiteY0" fmla="*/ 0 h 2362200"/>
              <a:gd name="connsiteX1" fmla="*/ 2984500 w 2984500"/>
              <a:gd name="connsiteY1" fmla="*/ 1727200 h 2362200"/>
              <a:gd name="connsiteX2" fmla="*/ 2959100 w 2984500"/>
              <a:gd name="connsiteY2" fmla="*/ 2362200 h 2362200"/>
              <a:gd name="connsiteX3" fmla="*/ 25400 w 2984500"/>
              <a:gd name="connsiteY3" fmla="*/ 660400 h 2362200"/>
              <a:gd name="connsiteX4" fmla="*/ 0 w 2984500"/>
              <a:gd name="connsiteY4" fmla="*/ 0 h 2362200"/>
              <a:gd name="connsiteX0" fmla="*/ 0 w 3155574"/>
              <a:gd name="connsiteY0" fmla="*/ 0 h 2362200"/>
              <a:gd name="connsiteX1" fmla="*/ 3155574 w 3155574"/>
              <a:gd name="connsiteY1" fmla="*/ 1219200 h 2362200"/>
              <a:gd name="connsiteX2" fmla="*/ 2959100 w 3155574"/>
              <a:gd name="connsiteY2" fmla="*/ 2362200 h 2362200"/>
              <a:gd name="connsiteX3" fmla="*/ 25400 w 3155574"/>
              <a:gd name="connsiteY3" fmla="*/ 660400 h 2362200"/>
              <a:gd name="connsiteX4" fmla="*/ 0 w 3155574"/>
              <a:gd name="connsiteY4" fmla="*/ 0 h 2362200"/>
              <a:gd name="connsiteX0" fmla="*/ 0 w 3168191"/>
              <a:gd name="connsiteY0" fmla="*/ 0 h 1866900"/>
              <a:gd name="connsiteX1" fmla="*/ 3155574 w 3168191"/>
              <a:gd name="connsiteY1" fmla="*/ 1219200 h 1866900"/>
              <a:gd name="connsiteX2" fmla="*/ 3168191 w 3168191"/>
              <a:gd name="connsiteY2" fmla="*/ 1866900 h 1866900"/>
              <a:gd name="connsiteX3" fmla="*/ 25400 w 3168191"/>
              <a:gd name="connsiteY3" fmla="*/ 660400 h 1866900"/>
              <a:gd name="connsiteX4" fmla="*/ 0 w 3168191"/>
              <a:gd name="connsiteY4" fmla="*/ 0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191" h="1866900">
                <a:moveTo>
                  <a:pt x="0" y="0"/>
                </a:moveTo>
                <a:lnTo>
                  <a:pt x="3155574" y="1219200"/>
                </a:lnTo>
                <a:lnTo>
                  <a:pt x="3168191" y="1866900"/>
                </a:lnTo>
                <a:lnTo>
                  <a:pt x="25400" y="6604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82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779656" y="4575022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911120B8">
            <a:hlinkClick r:id="" action="ppaction://media"/>
            <a:extLst>
              <a:ext uri="{FF2B5EF4-FFF2-40B4-BE49-F238E27FC236}">
                <a16:creationId xmlns:a16="http://schemas.microsoft.com/office/drawing/2014/main" id="{ED1F76A1-C361-4C23-8545-F8412C5D0606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1982646" y="-2286000"/>
            <a:ext cx="609600" cy="609600"/>
          </a:xfrm>
          <a:prstGeom prst="rect">
            <a:avLst/>
          </a:prstGeom>
        </p:spPr>
      </p:pic>
      <p:pic>
        <p:nvPicPr>
          <p:cNvPr id="5" name="7AFF7118">
            <a:hlinkClick r:id="" action="ppaction://media"/>
            <a:extLst>
              <a:ext uri="{FF2B5EF4-FFF2-40B4-BE49-F238E27FC236}">
                <a16:creationId xmlns:a16="http://schemas.microsoft.com/office/drawing/2014/main" id="{F885D54F-97E1-4D9C-AA14-73E4CCF0A24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5">
                  <p14:trim st="1304"/>
                </p14:media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3197225" y="-549275"/>
            <a:ext cx="609600" cy="609600"/>
          </a:xfrm>
          <a:prstGeom prst="rect">
            <a:avLst/>
          </a:prstGeom>
        </p:spPr>
      </p:pic>
      <p:pic>
        <p:nvPicPr>
          <p:cNvPr id="13" name="Recorded Sound">
            <a:hlinkClick r:id="" action="ppaction://media"/>
            <a:extLst>
              <a:ext uri="{FF2B5EF4-FFF2-40B4-BE49-F238E27FC236}">
                <a16:creationId xmlns:a16="http://schemas.microsoft.com/office/drawing/2014/main" id="{4ECB48E2-45F6-420A-AB09-D96692F8F1B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6">
                  <p14:trim st="2226" end="947.6553"/>
                </p14:media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4294019" y="985509"/>
            <a:ext cx="406400" cy="406400"/>
          </a:xfrm>
          <a:prstGeom prst="rect">
            <a:avLst/>
          </a:prstGeom>
        </p:spPr>
      </p:pic>
      <p:pic>
        <p:nvPicPr>
          <p:cNvPr id="14" name="20210528 114221">
            <a:hlinkClick r:id="" action="ppaction://media"/>
            <a:extLst>
              <a:ext uri="{FF2B5EF4-FFF2-40B4-BE49-F238E27FC236}">
                <a16:creationId xmlns:a16="http://schemas.microsoft.com/office/drawing/2014/main" id="{45BC69FF-7522-48E8-B15B-B4EFE994B31A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4357753" y="1683771"/>
            <a:ext cx="406400" cy="406400"/>
          </a:xfrm>
          <a:prstGeom prst="rect">
            <a:avLst/>
          </a:prstGeom>
        </p:spPr>
      </p:pic>
      <p:pic>
        <p:nvPicPr>
          <p:cNvPr id="16" name="20210528 114519">
            <a:hlinkClick r:id="" action="ppaction://media"/>
            <a:extLst>
              <a:ext uri="{FF2B5EF4-FFF2-40B4-BE49-F238E27FC236}">
                <a16:creationId xmlns:a16="http://schemas.microsoft.com/office/drawing/2014/main" id="{FE2E0178-712C-441F-9428-4B181A679B3D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3528175" y="248622"/>
            <a:ext cx="406400" cy="4064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33148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843 -0.01389 L 0.31563 -0.05139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03" y="-1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4548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048"/>
                            </p:stCondLst>
                            <p:childTnLst>
                              <p:par>
                                <p:cTn id="21" presetID="42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" presetClass="mediacall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236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" presetID="47" presetClass="exit" presetSubtype="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47" presetClass="exit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532" grpId="0" animBg="1"/>
      <p:bldP spid="532" grpId="1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Rectangle 387"/>
          <p:cNvSpPr/>
          <p:nvPr/>
        </p:nvSpPr>
        <p:spPr>
          <a:xfrm>
            <a:off x="-322019" y="-73486"/>
            <a:ext cx="13153289" cy="6982326"/>
          </a:xfrm>
          <a:prstGeom prst="rect">
            <a:avLst/>
          </a:prstGeom>
          <a:pattFill prst="pct90">
            <a:fgClr>
              <a:schemeClr val="accent4">
                <a:lumMod val="20000"/>
                <a:lumOff val="8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" name="Rectangle 293"/>
          <p:cNvSpPr/>
          <p:nvPr/>
        </p:nvSpPr>
        <p:spPr>
          <a:xfrm>
            <a:off x="9198679" y="286898"/>
            <a:ext cx="2825336" cy="148907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" name="Rectangle 294"/>
          <p:cNvSpPr/>
          <p:nvPr/>
        </p:nvSpPr>
        <p:spPr>
          <a:xfrm>
            <a:off x="9198679" y="437669"/>
            <a:ext cx="2805947" cy="112377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10:25</a:t>
            </a:r>
          </a:p>
        </p:txBody>
      </p:sp>
      <p:sp>
        <p:nvSpPr>
          <p:cNvPr id="387" name="Rectangle 386"/>
          <p:cNvSpPr/>
          <p:nvPr/>
        </p:nvSpPr>
        <p:spPr>
          <a:xfrm flipH="1" flipV="1">
            <a:off x="29673" y="-68420"/>
            <a:ext cx="6263232" cy="5297996"/>
          </a:xfrm>
          <a:prstGeom prst="rect">
            <a:avLst/>
          </a:prstGeom>
          <a:gradFill>
            <a:gsLst>
              <a:gs pos="7000">
                <a:schemeClr val="bg1"/>
              </a:gs>
              <a:gs pos="98000">
                <a:srgbClr val="ABABAB">
                  <a:lumMod val="75000"/>
                </a:srgbClr>
              </a:gs>
            </a:gsLst>
            <a:path path="rect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mage result for workers comp poster california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2915" y="960298"/>
            <a:ext cx="2410586" cy="3675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5" name="Rectangle 314"/>
          <p:cNvSpPr/>
          <p:nvPr/>
        </p:nvSpPr>
        <p:spPr>
          <a:xfrm>
            <a:off x="-1658101" y="5600045"/>
            <a:ext cx="10615527" cy="2063720"/>
          </a:xfrm>
          <a:prstGeom prst="rect">
            <a:avLst/>
          </a:prstGeom>
          <a:noFill/>
          <a:ln w="206375" cap="sq">
            <a:solidFill>
              <a:srgbClr val="B4B4B4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Rectangle 63"/>
          <p:cNvSpPr/>
          <p:nvPr/>
        </p:nvSpPr>
        <p:spPr>
          <a:xfrm rot="21184287">
            <a:off x="-1207570" y="3669798"/>
            <a:ext cx="11641355" cy="2963849"/>
          </a:xfrm>
          <a:custGeom>
            <a:avLst/>
            <a:gdLst>
              <a:gd name="connsiteX0" fmla="*/ 0 w 8702151"/>
              <a:gd name="connsiteY0" fmla="*/ 0 h 2059342"/>
              <a:gd name="connsiteX1" fmla="*/ 8702151 w 8702151"/>
              <a:gd name="connsiteY1" fmla="*/ 0 h 2059342"/>
              <a:gd name="connsiteX2" fmla="*/ 8702151 w 8702151"/>
              <a:gd name="connsiteY2" fmla="*/ 2059342 h 2059342"/>
              <a:gd name="connsiteX3" fmla="*/ 0 w 8702151"/>
              <a:gd name="connsiteY3" fmla="*/ 2059342 h 2059342"/>
              <a:gd name="connsiteX4" fmla="*/ 0 w 8702151"/>
              <a:gd name="connsiteY4" fmla="*/ 0 h 2059342"/>
              <a:gd name="connsiteX0" fmla="*/ 0 w 9195338"/>
              <a:gd name="connsiteY0" fmla="*/ 0 h 2113985"/>
              <a:gd name="connsiteX1" fmla="*/ 9195338 w 9195338"/>
              <a:gd name="connsiteY1" fmla="*/ 54643 h 2113985"/>
              <a:gd name="connsiteX2" fmla="*/ 9195338 w 9195338"/>
              <a:gd name="connsiteY2" fmla="*/ 2113985 h 2113985"/>
              <a:gd name="connsiteX3" fmla="*/ 493187 w 9195338"/>
              <a:gd name="connsiteY3" fmla="*/ 2113985 h 2113985"/>
              <a:gd name="connsiteX4" fmla="*/ 0 w 9195338"/>
              <a:gd name="connsiteY4" fmla="*/ 0 h 2113985"/>
              <a:gd name="connsiteX0" fmla="*/ 0 w 9931806"/>
              <a:gd name="connsiteY0" fmla="*/ 0 h 2113985"/>
              <a:gd name="connsiteX1" fmla="*/ 9195338 w 9931806"/>
              <a:gd name="connsiteY1" fmla="*/ 54643 h 2113985"/>
              <a:gd name="connsiteX2" fmla="*/ 9931806 w 9931806"/>
              <a:gd name="connsiteY2" fmla="*/ 2033647 h 2113985"/>
              <a:gd name="connsiteX3" fmla="*/ 493187 w 9931806"/>
              <a:gd name="connsiteY3" fmla="*/ 2113985 h 2113985"/>
              <a:gd name="connsiteX4" fmla="*/ 0 w 9931806"/>
              <a:gd name="connsiteY4" fmla="*/ 0 h 2113985"/>
              <a:gd name="connsiteX0" fmla="*/ 0 w 10032483"/>
              <a:gd name="connsiteY0" fmla="*/ 0 h 2113985"/>
              <a:gd name="connsiteX1" fmla="*/ 9195338 w 10032483"/>
              <a:gd name="connsiteY1" fmla="*/ 54643 h 2113985"/>
              <a:gd name="connsiteX2" fmla="*/ 10032483 w 10032483"/>
              <a:gd name="connsiteY2" fmla="*/ 1938890 h 2113985"/>
              <a:gd name="connsiteX3" fmla="*/ 493187 w 10032483"/>
              <a:gd name="connsiteY3" fmla="*/ 2113985 h 2113985"/>
              <a:gd name="connsiteX4" fmla="*/ 0 w 10032483"/>
              <a:gd name="connsiteY4" fmla="*/ 0 h 2113985"/>
              <a:gd name="connsiteX0" fmla="*/ 0 w 10070244"/>
              <a:gd name="connsiteY0" fmla="*/ 0 h 2113985"/>
              <a:gd name="connsiteX1" fmla="*/ 9195338 w 10070244"/>
              <a:gd name="connsiteY1" fmla="*/ 54643 h 2113985"/>
              <a:gd name="connsiteX2" fmla="*/ 10070244 w 10070244"/>
              <a:gd name="connsiteY2" fmla="*/ 1875152 h 2113985"/>
              <a:gd name="connsiteX3" fmla="*/ 493187 w 10070244"/>
              <a:gd name="connsiteY3" fmla="*/ 2113985 h 2113985"/>
              <a:gd name="connsiteX4" fmla="*/ 0 w 10070244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56196"/>
              <a:gd name="connsiteY0" fmla="*/ 0 h 2113985"/>
              <a:gd name="connsiteX1" fmla="*/ 9195338 w 9956196"/>
              <a:gd name="connsiteY1" fmla="*/ 54643 h 2113985"/>
              <a:gd name="connsiteX2" fmla="*/ 9956196 w 9956196"/>
              <a:gd name="connsiteY2" fmla="*/ 1771953 h 2113985"/>
              <a:gd name="connsiteX3" fmla="*/ 493187 w 9956196"/>
              <a:gd name="connsiteY3" fmla="*/ 2113985 h 2113985"/>
              <a:gd name="connsiteX4" fmla="*/ 0 w 9956196"/>
              <a:gd name="connsiteY4" fmla="*/ 0 h 2113985"/>
              <a:gd name="connsiteX0" fmla="*/ 0 w 9907968"/>
              <a:gd name="connsiteY0" fmla="*/ 0 h 2113985"/>
              <a:gd name="connsiteX1" fmla="*/ 9195338 w 9907968"/>
              <a:gd name="connsiteY1" fmla="*/ 54643 h 2113985"/>
              <a:gd name="connsiteX2" fmla="*/ 9907968 w 9907968"/>
              <a:gd name="connsiteY2" fmla="*/ 1765649 h 2113985"/>
              <a:gd name="connsiteX3" fmla="*/ 493187 w 9907968"/>
              <a:gd name="connsiteY3" fmla="*/ 2113985 h 2113985"/>
              <a:gd name="connsiteX4" fmla="*/ 0 w 9907968"/>
              <a:gd name="connsiteY4" fmla="*/ 0 h 2113985"/>
              <a:gd name="connsiteX0" fmla="*/ 0 w 9941948"/>
              <a:gd name="connsiteY0" fmla="*/ 0 h 2113985"/>
              <a:gd name="connsiteX1" fmla="*/ 9195338 w 9941948"/>
              <a:gd name="connsiteY1" fmla="*/ 54643 h 2113985"/>
              <a:gd name="connsiteX2" fmla="*/ 9941948 w 9941948"/>
              <a:gd name="connsiteY2" fmla="*/ 1730848 h 2113985"/>
              <a:gd name="connsiteX3" fmla="*/ 493187 w 9941948"/>
              <a:gd name="connsiteY3" fmla="*/ 2113985 h 2113985"/>
              <a:gd name="connsiteX4" fmla="*/ 0 w 9941948"/>
              <a:gd name="connsiteY4" fmla="*/ 0 h 2113985"/>
              <a:gd name="connsiteX0" fmla="*/ 0 w 9938167"/>
              <a:gd name="connsiteY0" fmla="*/ 0 h 2113985"/>
              <a:gd name="connsiteX1" fmla="*/ 9195338 w 9938167"/>
              <a:gd name="connsiteY1" fmla="*/ 54643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9938167"/>
              <a:gd name="connsiteY0" fmla="*/ 0 h 2113985"/>
              <a:gd name="connsiteX1" fmla="*/ 8972228 w 9938167"/>
              <a:gd name="connsiteY1" fmla="*/ 35296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10239703"/>
              <a:gd name="connsiteY0" fmla="*/ 0 h 2133771"/>
              <a:gd name="connsiteX1" fmla="*/ 9273764 w 10239703"/>
              <a:gd name="connsiteY1" fmla="*/ 55082 h 2133771"/>
              <a:gd name="connsiteX2" fmla="*/ 10239703 w 10239703"/>
              <a:gd name="connsiteY2" fmla="*/ 1779571 h 2133771"/>
              <a:gd name="connsiteX3" fmla="*/ 794723 w 10239703"/>
              <a:gd name="connsiteY3" fmla="*/ 2133771 h 2133771"/>
              <a:gd name="connsiteX4" fmla="*/ 0 w 10239703"/>
              <a:gd name="connsiteY4" fmla="*/ 0 h 2133771"/>
              <a:gd name="connsiteX0" fmla="*/ 0 w 10476680"/>
              <a:gd name="connsiteY0" fmla="*/ 31673 h 2078689"/>
              <a:gd name="connsiteX1" fmla="*/ 9510741 w 10476680"/>
              <a:gd name="connsiteY1" fmla="*/ 0 h 2078689"/>
              <a:gd name="connsiteX2" fmla="*/ 10476680 w 10476680"/>
              <a:gd name="connsiteY2" fmla="*/ 1724489 h 2078689"/>
              <a:gd name="connsiteX3" fmla="*/ 1031700 w 10476680"/>
              <a:gd name="connsiteY3" fmla="*/ 2078689 h 2078689"/>
              <a:gd name="connsiteX4" fmla="*/ 0 w 10476680"/>
              <a:gd name="connsiteY4" fmla="*/ 31673 h 2078689"/>
              <a:gd name="connsiteX0" fmla="*/ 0 w 10439359"/>
              <a:gd name="connsiteY0" fmla="*/ 46360 h 2078689"/>
              <a:gd name="connsiteX1" fmla="*/ 9473420 w 10439359"/>
              <a:gd name="connsiteY1" fmla="*/ 0 h 2078689"/>
              <a:gd name="connsiteX2" fmla="*/ 10439359 w 10439359"/>
              <a:gd name="connsiteY2" fmla="*/ 1724489 h 2078689"/>
              <a:gd name="connsiteX3" fmla="*/ 994379 w 10439359"/>
              <a:gd name="connsiteY3" fmla="*/ 2078689 h 2078689"/>
              <a:gd name="connsiteX4" fmla="*/ 0 w 10439359"/>
              <a:gd name="connsiteY4" fmla="*/ 46360 h 2078689"/>
              <a:gd name="connsiteX0" fmla="*/ 0 w 10410422"/>
              <a:gd name="connsiteY0" fmla="*/ 50142 h 2078689"/>
              <a:gd name="connsiteX1" fmla="*/ 9444483 w 10410422"/>
              <a:gd name="connsiteY1" fmla="*/ 0 h 2078689"/>
              <a:gd name="connsiteX2" fmla="*/ 10410422 w 10410422"/>
              <a:gd name="connsiteY2" fmla="*/ 1724489 h 2078689"/>
              <a:gd name="connsiteX3" fmla="*/ 965442 w 10410422"/>
              <a:gd name="connsiteY3" fmla="*/ 2078689 h 2078689"/>
              <a:gd name="connsiteX4" fmla="*/ 0 w 10410422"/>
              <a:gd name="connsiteY4" fmla="*/ 50142 h 2078689"/>
              <a:gd name="connsiteX0" fmla="*/ 0 w 10410422"/>
              <a:gd name="connsiteY0" fmla="*/ 50142 h 2065700"/>
              <a:gd name="connsiteX1" fmla="*/ 9444483 w 10410422"/>
              <a:gd name="connsiteY1" fmla="*/ 0 h 2065700"/>
              <a:gd name="connsiteX2" fmla="*/ 10410422 w 10410422"/>
              <a:gd name="connsiteY2" fmla="*/ 1724489 h 2065700"/>
              <a:gd name="connsiteX3" fmla="*/ 1016191 w 10410422"/>
              <a:gd name="connsiteY3" fmla="*/ 2065700 h 2065700"/>
              <a:gd name="connsiteX4" fmla="*/ 0 w 10410422"/>
              <a:gd name="connsiteY4" fmla="*/ 50142 h 2065700"/>
              <a:gd name="connsiteX0" fmla="*/ 0 w 10352987"/>
              <a:gd name="connsiteY0" fmla="*/ 136131 h 2065700"/>
              <a:gd name="connsiteX1" fmla="*/ 9387048 w 10352987"/>
              <a:gd name="connsiteY1" fmla="*/ 0 h 2065700"/>
              <a:gd name="connsiteX2" fmla="*/ 10352987 w 10352987"/>
              <a:gd name="connsiteY2" fmla="*/ 1724489 h 2065700"/>
              <a:gd name="connsiteX3" fmla="*/ 958756 w 10352987"/>
              <a:gd name="connsiteY3" fmla="*/ 2065700 h 2065700"/>
              <a:gd name="connsiteX4" fmla="*/ 0 w 10352987"/>
              <a:gd name="connsiteY4" fmla="*/ 136131 h 2065700"/>
              <a:gd name="connsiteX0" fmla="*/ 0 w 10262833"/>
              <a:gd name="connsiteY0" fmla="*/ 196966 h 2065700"/>
              <a:gd name="connsiteX1" fmla="*/ 9296894 w 10262833"/>
              <a:gd name="connsiteY1" fmla="*/ 0 h 2065700"/>
              <a:gd name="connsiteX2" fmla="*/ 10262833 w 10262833"/>
              <a:gd name="connsiteY2" fmla="*/ 1724489 h 2065700"/>
              <a:gd name="connsiteX3" fmla="*/ 868602 w 10262833"/>
              <a:gd name="connsiteY3" fmla="*/ 2065700 h 2065700"/>
              <a:gd name="connsiteX4" fmla="*/ 0 w 10262833"/>
              <a:gd name="connsiteY4" fmla="*/ 196966 h 2065700"/>
              <a:gd name="connsiteX0" fmla="*/ 0 w 10262833"/>
              <a:gd name="connsiteY0" fmla="*/ 196966 h 2065700"/>
              <a:gd name="connsiteX1" fmla="*/ 199674 w 10262833"/>
              <a:gd name="connsiteY1" fmla="*/ 241406 h 2065700"/>
              <a:gd name="connsiteX2" fmla="*/ 9296894 w 10262833"/>
              <a:gd name="connsiteY2" fmla="*/ 0 h 2065700"/>
              <a:gd name="connsiteX3" fmla="*/ 10262833 w 10262833"/>
              <a:gd name="connsiteY3" fmla="*/ 1724489 h 2065700"/>
              <a:gd name="connsiteX4" fmla="*/ 868602 w 10262833"/>
              <a:gd name="connsiteY4" fmla="*/ 2065700 h 2065700"/>
              <a:gd name="connsiteX5" fmla="*/ 0 w 10262833"/>
              <a:gd name="connsiteY5" fmla="*/ 196966 h 2065700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9136"/>
              <a:gd name="connsiteY0" fmla="*/ 196966 h 2049752"/>
              <a:gd name="connsiteX1" fmla="*/ 199674 w 10269136"/>
              <a:gd name="connsiteY1" fmla="*/ 241406 h 2049752"/>
              <a:gd name="connsiteX2" fmla="*/ 9296894 w 10269136"/>
              <a:gd name="connsiteY2" fmla="*/ 0 h 2049752"/>
              <a:gd name="connsiteX3" fmla="*/ 10269136 w 10269136"/>
              <a:gd name="connsiteY3" fmla="*/ 1676261 h 2049752"/>
              <a:gd name="connsiteX4" fmla="*/ 821635 w 10269136"/>
              <a:gd name="connsiteY4" fmla="*/ 2049752 h 2049752"/>
              <a:gd name="connsiteX5" fmla="*/ 0 w 10269136"/>
              <a:gd name="connsiteY5" fmla="*/ 196966 h 2049752"/>
              <a:gd name="connsiteX0" fmla="*/ 0 w 10253626"/>
              <a:gd name="connsiteY0" fmla="*/ 196966 h 2049752"/>
              <a:gd name="connsiteX1" fmla="*/ 199674 w 10253626"/>
              <a:gd name="connsiteY1" fmla="*/ 241406 h 2049752"/>
              <a:gd name="connsiteX2" fmla="*/ 9296894 w 10253626"/>
              <a:gd name="connsiteY2" fmla="*/ 0 h 2049752"/>
              <a:gd name="connsiteX3" fmla="*/ 10253626 w 10253626"/>
              <a:gd name="connsiteY3" fmla="*/ 1644803 h 2049752"/>
              <a:gd name="connsiteX4" fmla="*/ 821635 w 10253626"/>
              <a:gd name="connsiteY4" fmla="*/ 2049752 h 2049752"/>
              <a:gd name="connsiteX5" fmla="*/ 0 w 10253626"/>
              <a:gd name="connsiteY5" fmla="*/ 196966 h 2049752"/>
              <a:gd name="connsiteX0" fmla="*/ 0 w 10186106"/>
              <a:gd name="connsiteY0" fmla="*/ 196966 h 2049752"/>
              <a:gd name="connsiteX1" fmla="*/ 199674 w 10186106"/>
              <a:gd name="connsiteY1" fmla="*/ 241406 h 2049752"/>
              <a:gd name="connsiteX2" fmla="*/ 9296894 w 10186106"/>
              <a:gd name="connsiteY2" fmla="*/ 0 h 2049752"/>
              <a:gd name="connsiteX3" fmla="*/ 10186106 w 10186106"/>
              <a:gd name="connsiteY3" fmla="*/ 1635979 h 2049752"/>
              <a:gd name="connsiteX4" fmla="*/ 821635 w 10186106"/>
              <a:gd name="connsiteY4" fmla="*/ 2049752 h 2049752"/>
              <a:gd name="connsiteX5" fmla="*/ 0 w 10186106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9731"/>
              <a:gd name="connsiteY0" fmla="*/ 196966 h 2049752"/>
              <a:gd name="connsiteX1" fmla="*/ 199674 w 10229731"/>
              <a:gd name="connsiteY1" fmla="*/ 241406 h 2049752"/>
              <a:gd name="connsiteX2" fmla="*/ 9296894 w 10229731"/>
              <a:gd name="connsiteY2" fmla="*/ 0 h 2049752"/>
              <a:gd name="connsiteX3" fmla="*/ 10229731 w 10229731"/>
              <a:gd name="connsiteY3" fmla="*/ 1602439 h 2049752"/>
              <a:gd name="connsiteX4" fmla="*/ 821635 w 10229731"/>
              <a:gd name="connsiteY4" fmla="*/ 2049752 h 2049752"/>
              <a:gd name="connsiteX5" fmla="*/ 0 w 10229731"/>
              <a:gd name="connsiteY5" fmla="*/ 196966 h 2049752"/>
              <a:gd name="connsiteX0" fmla="*/ 0 w 10221346"/>
              <a:gd name="connsiteY0" fmla="*/ 196966 h 2049752"/>
              <a:gd name="connsiteX1" fmla="*/ 199674 w 10221346"/>
              <a:gd name="connsiteY1" fmla="*/ 241406 h 2049752"/>
              <a:gd name="connsiteX2" fmla="*/ 9296894 w 10221346"/>
              <a:gd name="connsiteY2" fmla="*/ 0 h 2049752"/>
              <a:gd name="connsiteX3" fmla="*/ 10221346 w 10221346"/>
              <a:gd name="connsiteY3" fmla="*/ 1591533 h 2049752"/>
              <a:gd name="connsiteX4" fmla="*/ 821635 w 10221346"/>
              <a:gd name="connsiteY4" fmla="*/ 2049752 h 2049752"/>
              <a:gd name="connsiteX5" fmla="*/ 0 w 10221346"/>
              <a:gd name="connsiteY5" fmla="*/ 196966 h 2049752"/>
              <a:gd name="connsiteX0" fmla="*/ 0 w 10221346"/>
              <a:gd name="connsiteY0" fmla="*/ 205790 h 2058576"/>
              <a:gd name="connsiteX1" fmla="*/ 199674 w 10221346"/>
              <a:gd name="connsiteY1" fmla="*/ 250230 h 2058576"/>
              <a:gd name="connsiteX2" fmla="*/ 9229374 w 10221346"/>
              <a:gd name="connsiteY2" fmla="*/ 0 h 2058576"/>
              <a:gd name="connsiteX3" fmla="*/ 10221346 w 10221346"/>
              <a:gd name="connsiteY3" fmla="*/ 1600357 h 2058576"/>
              <a:gd name="connsiteX4" fmla="*/ 821635 w 10221346"/>
              <a:gd name="connsiteY4" fmla="*/ 2058576 h 2058576"/>
              <a:gd name="connsiteX5" fmla="*/ 0 w 10221346"/>
              <a:gd name="connsiteY5" fmla="*/ 205790 h 2058576"/>
              <a:gd name="connsiteX0" fmla="*/ 0 w 10221346"/>
              <a:gd name="connsiteY0" fmla="*/ 194941 h 2047727"/>
              <a:gd name="connsiteX1" fmla="*/ 199674 w 10221346"/>
              <a:gd name="connsiteY1" fmla="*/ 239381 h 2047727"/>
              <a:gd name="connsiteX2" fmla="*/ 9012128 w 10221346"/>
              <a:gd name="connsiteY2" fmla="*/ 0 h 2047727"/>
              <a:gd name="connsiteX3" fmla="*/ 10221346 w 10221346"/>
              <a:gd name="connsiteY3" fmla="*/ 1589508 h 2047727"/>
              <a:gd name="connsiteX4" fmla="*/ 821635 w 10221346"/>
              <a:gd name="connsiteY4" fmla="*/ 2047727 h 2047727"/>
              <a:gd name="connsiteX5" fmla="*/ 0 w 10221346"/>
              <a:gd name="connsiteY5" fmla="*/ 194941 h 2047727"/>
              <a:gd name="connsiteX0" fmla="*/ 0 w 10221346"/>
              <a:gd name="connsiteY0" fmla="*/ 203822 h 2056608"/>
              <a:gd name="connsiteX1" fmla="*/ 199674 w 10221346"/>
              <a:gd name="connsiteY1" fmla="*/ 248262 h 2056608"/>
              <a:gd name="connsiteX2" fmla="*/ 8718977 w 10221346"/>
              <a:gd name="connsiteY2" fmla="*/ 0 h 2056608"/>
              <a:gd name="connsiteX3" fmla="*/ 10221346 w 10221346"/>
              <a:gd name="connsiteY3" fmla="*/ 1598389 h 2056608"/>
              <a:gd name="connsiteX4" fmla="*/ 821635 w 10221346"/>
              <a:gd name="connsiteY4" fmla="*/ 2056608 h 2056608"/>
              <a:gd name="connsiteX5" fmla="*/ 0 w 10221346"/>
              <a:gd name="connsiteY5" fmla="*/ 203822 h 2056608"/>
              <a:gd name="connsiteX0" fmla="*/ 621961 w 10021672"/>
              <a:gd name="connsiteY0" fmla="*/ 2056608 h 2056608"/>
              <a:gd name="connsiteX1" fmla="*/ 0 w 10021672"/>
              <a:gd name="connsiteY1" fmla="*/ 248262 h 2056608"/>
              <a:gd name="connsiteX2" fmla="*/ 8519303 w 10021672"/>
              <a:gd name="connsiteY2" fmla="*/ 0 h 2056608"/>
              <a:gd name="connsiteX3" fmla="*/ 10021672 w 10021672"/>
              <a:gd name="connsiteY3" fmla="*/ 1598389 h 2056608"/>
              <a:gd name="connsiteX4" fmla="*/ 621961 w 10021672"/>
              <a:gd name="connsiteY4" fmla="*/ 2056608 h 2056608"/>
              <a:gd name="connsiteX0" fmla="*/ 731461 w 10131172"/>
              <a:gd name="connsiteY0" fmla="*/ 2056608 h 2056608"/>
              <a:gd name="connsiteX1" fmla="*/ 0 w 10131172"/>
              <a:gd name="connsiteY1" fmla="*/ 410537 h 2056608"/>
              <a:gd name="connsiteX2" fmla="*/ 8628803 w 10131172"/>
              <a:gd name="connsiteY2" fmla="*/ 0 h 2056608"/>
              <a:gd name="connsiteX3" fmla="*/ 10131172 w 10131172"/>
              <a:gd name="connsiteY3" fmla="*/ 1598389 h 2056608"/>
              <a:gd name="connsiteX4" fmla="*/ 731461 w 10131172"/>
              <a:gd name="connsiteY4" fmla="*/ 2056608 h 2056608"/>
              <a:gd name="connsiteX0" fmla="*/ 658956 w 10058667"/>
              <a:gd name="connsiteY0" fmla="*/ 2056608 h 2056608"/>
              <a:gd name="connsiteX1" fmla="*/ 0 w 10058667"/>
              <a:gd name="connsiteY1" fmla="*/ 606410 h 2056608"/>
              <a:gd name="connsiteX2" fmla="*/ 8556298 w 10058667"/>
              <a:gd name="connsiteY2" fmla="*/ 0 h 2056608"/>
              <a:gd name="connsiteX3" fmla="*/ 10058667 w 10058667"/>
              <a:gd name="connsiteY3" fmla="*/ 1598389 h 2056608"/>
              <a:gd name="connsiteX4" fmla="*/ 658956 w 10058667"/>
              <a:gd name="connsiteY4" fmla="*/ 2056608 h 2056608"/>
              <a:gd name="connsiteX0" fmla="*/ 599056 w 9998767"/>
              <a:gd name="connsiteY0" fmla="*/ 2056608 h 2056608"/>
              <a:gd name="connsiteX1" fmla="*/ 0 w 9998767"/>
              <a:gd name="connsiteY1" fmla="*/ 898739 h 2056608"/>
              <a:gd name="connsiteX2" fmla="*/ 8496398 w 9998767"/>
              <a:gd name="connsiteY2" fmla="*/ 0 h 2056608"/>
              <a:gd name="connsiteX3" fmla="*/ 9998767 w 9998767"/>
              <a:gd name="connsiteY3" fmla="*/ 1598389 h 2056608"/>
              <a:gd name="connsiteX4" fmla="*/ 599056 w 9998767"/>
              <a:gd name="connsiteY4" fmla="*/ 2056608 h 2056608"/>
              <a:gd name="connsiteX0" fmla="*/ 459852 w 9859563"/>
              <a:gd name="connsiteY0" fmla="*/ 2056608 h 2056608"/>
              <a:gd name="connsiteX1" fmla="*/ 0 w 9859563"/>
              <a:gd name="connsiteY1" fmla="*/ 1034656 h 2056608"/>
              <a:gd name="connsiteX2" fmla="*/ 8357194 w 9859563"/>
              <a:gd name="connsiteY2" fmla="*/ 0 h 2056608"/>
              <a:gd name="connsiteX3" fmla="*/ 9859563 w 9859563"/>
              <a:gd name="connsiteY3" fmla="*/ 1598389 h 2056608"/>
              <a:gd name="connsiteX4" fmla="*/ 459852 w 9859563"/>
              <a:gd name="connsiteY4" fmla="*/ 2056608 h 2056608"/>
              <a:gd name="connsiteX0" fmla="*/ 388933 w 9788644"/>
              <a:gd name="connsiteY0" fmla="*/ 2056608 h 2056608"/>
              <a:gd name="connsiteX1" fmla="*/ 0 w 9788644"/>
              <a:gd name="connsiteY1" fmla="*/ 867337 h 2056608"/>
              <a:gd name="connsiteX2" fmla="*/ 8286275 w 9788644"/>
              <a:gd name="connsiteY2" fmla="*/ 0 h 2056608"/>
              <a:gd name="connsiteX3" fmla="*/ 9788644 w 9788644"/>
              <a:gd name="connsiteY3" fmla="*/ 1598389 h 2056608"/>
              <a:gd name="connsiteX4" fmla="*/ 388933 w 9788644"/>
              <a:gd name="connsiteY4" fmla="*/ 2056608 h 2056608"/>
              <a:gd name="connsiteX0" fmla="*/ 543263 w 9942974"/>
              <a:gd name="connsiteY0" fmla="*/ 2056608 h 2056608"/>
              <a:gd name="connsiteX1" fmla="*/ 0 w 9942974"/>
              <a:gd name="connsiteY1" fmla="*/ 847167 h 2056608"/>
              <a:gd name="connsiteX2" fmla="*/ 8440605 w 9942974"/>
              <a:gd name="connsiteY2" fmla="*/ 0 h 2056608"/>
              <a:gd name="connsiteX3" fmla="*/ 9942974 w 9942974"/>
              <a:gd name="connsiteY3" fmla="*/ 1598389 h 2056608"/>
              <a:gd name="connsiteX4" fmla="*/ 543263 w 9942974"/>
              <a:gd name="connsiteY4" fmla="*/ 2056608 h 2056608"/>
              <a:gd name="connsiteX0" fmla="*/ 543263 w 9942974"/>
              <a:gd name="connsiteY0" fmla="*/ 1956370 h 1956370"/>
              <a:gd name="connsiteX1" fmla="*/ 0 w 9942974"/>
              <a:gd name="connsiteY1" fmla="*/ 746929 h 1956370"/>
              <a:gd name="connsiteX2" fmla="*/ 8456936 w 9942974"/>
              <a:gd name="connsiteY2" fmla="*/ 0 h 1956370"/>
              <a:gd name="connsiteX3" fmla="*/ 9942974 w 9942974"/>
              <a:gd name="connsiteY3" fmla="*/ 1498151 h 1956370"/>
              <a:gd name="connsiteX4" fmla="*/ 543263 w 9942974"/>
              <a:gd name="connsiteY4" fmla="*/ 1956370 h 1956370"/>
              <a:gd name="connsiteX0" fmla="*/ 543263 w 9942974"/>
              <a:gd name="connsiteY0" fmla="*/ 1853610 h 1853610"/>
              <a:gd name="connsiteX1" fmla="*/ 0 w 9942974"/>
              <a:gd name="connsiteY1" fmla="*/ 644169 h 1853610"/>
              <a:gd name="connsiteX2" fmla="*/ 8492558 w 9942974"/>
              <a:gd name="connsiteY2" fmla="*/ 0 h 1853610"/>
              <a:gd name="connsiteX3" fmla="*/ 9942974 w 9942974"/>
              <a:gd name="connsiteY3" fmla="*/ 1395391 h 1853610"/>
              <a:gd name="connsiteX4" fmla="*/ 543263 w 9942974"/>
              <a:gd name="connsiteY4" fmla="*/ 1853610 h 1853610"/>
              <a:gd name="connsiteX0" fmla="*/ 543263 w 9942974"/>
              <a:gd name="connsiteY0" fmla="*/ 1778527 h 1778527"/>
              <a:gd name="connsiteX1" fmla="*/ 0 w 9942974"/>
              <a:gd name="connsiteY1" fmla="*/ 569086 h 1778527"/>
              <a:gd name="connsiteX2" fmla="*/ 8541608 w 9942974"/>
              <a:gd name="connsiteY2" fmla="*/ 0 h 1778527"/>
              <a:gd name="connsiteX3" fmla="*/ 9942974 w 9942974"/>
              <a:gd name="connsiteY3" fmla="*/ 1320308 h 1778527"/>
              <a:gd name="connsiteX4" fmla="*/ 543263 w 9942974"/>
              <a:gd name="connsiteY4" fmla="*/ 1778527 h 1778527"/>
              <a:gd name="connsiteX0" fmla="*/ 543263 w 9818020"/>
              <a:gd name="connsiteY0" fmla="*/ 1778527 h 1778527"/>
              <a:gd name="connsiteX1" fmla="*/ 0 w 9818020"/>
              <a:gd name="connsiteY1" fmla="*/ 569086 h 1778527"/>
              <a:gd name="connsiteX2" fmla="*/ 8541608 w 9818020"/>
              <a:gd name="connsiteY2" fmla="*/ 0 h 1778527"/>
              <a:gd name="connsiteX3" fmla="*/ 9818020 w 9818020"/>
              <a:gd name="connsiteY3" fmla="*/ 1225496 h 1778527"/>
              <a:gd name="connsiteX4" fmla="*/ 543263 w 9818020"/>
              <a:gd name="connsiteY4" fmla="*/ 1778527 h 1778527"/>
              <a:gd name="connsiteX0" fmla="*/ 543263 w 9782398"/>
              <a:gd name="connsiteY0" fmla="*/ 1778527 h 1778527"/>
              <a:gd name="connsiteX1" fmla="*/ 0 w 9782398"/>
              <a:gd name="connsiteY1" fmla="*/ 569086 h 1778527"/>
              <a:gd name="connsiteX2" fmla="*/ 8541608 w 9782398"/>
              <a:gd name="connsiteY2" fmla="*/ 0 h 1778527"/>
              <a:gd name="connsiteX3" fmla="*/ 9782398 w 9782398"/>
              <a:gd name="connsiteY3" fmla="*/ 1122736 h 1778527"/>
              <a:gd name="connsiteX4" fmla="*/ 543263 w 9782398"/>
              <a:gd name="connsiteY4" fmla="*/ 1778527 h 1778527"/>
              <a:gd name="connsiteX0" fmla="*/ 543263 w 9797910"/>
              <a:gd name="connsiteY0" fmla="*/ 1778527 h 1778527"/>
              <a:gd name="connsiteX1" fmla="*/ 0 w 9797910"/>
              <a:gd name="connsiteY1" fmla="*/ 569086 h 1778527"/>
              <a:gd name="connsiteX2" fmla="*/ 8541608 w 9797910"/>
              <a:gd name="connsiteY2" fmla="*/ 0 h 1778527"/>
              <a:gd name="connsiteX3" fmla="*/ 9797910 w 9797910"/>
              <a:gd name="connsiteY3" fmla="*/ 1154194 h 1778527"/>
              <a:gd name="connsiteX4" fmla="*/ 543263 w 9797910"/>
              <a:gd name="connsiteY4" fmla="*/ 1778527 h 1778527"/>
              <a:gd name="connsiteX0" fmla="*/ 616646 w 9871293"/>
              <a:gd name="connsiteY0" fmla="*/ 1778527 h 1778527"/>
              <a:gd name="connsiteX1" fmla="*/ 0 w 9871293"/>
              <a:gd name="connsiteY1" fmla="*/ 530064 h 1778527"/>
              <a:gd name="connsiteX2" fmla="*/ 8614991 w 9871293"/>
              <a:gd name="connsiteY2" fmla="*/ 0 h 1778527"/>
              <a:gd name="connsiteX3" fmla="*/ 9871293 w 9871293"/>
              <a:gd name="connsiteY3" fmla="*/ 1154194 h 1778527"/>
              <a:gd name="connsiteX4" fmla="*/ 616646 w 9871293"/>
              <a:gd name="connsiteY4" fmla="*/ 1778527 h 1778527"/>
              <a:gd name="connsiteX0" fmla="*/ 562553 w 9871293"/>
              <a:gd name="connsiteY0" fmla="*/ 1742027 h 1742027"/>
              <a:gd name="connsiteX1" fmla="*/ 0 w 9871293"/>
              <a:gd name="connsiteY1" fmla="*/ 530064 h 1742027"/>
              <a:gd name="connsiteX2" fmla="*/ 8614991 w 9871293"/>
              <a:gd name="connsiteY2" fmla="*/ 0 h 1742027"/>
              <a:gd name="connsiteX3" fmla="*/ 9871293 w 9871293"/>
              <a:gd name="connsiteY3" fmla="*/ 1154194 h 1742027"/>
              <a:gd name="connsiteX4" fmla="*/ 562553 w 9871293"/>
              <a:gd name="connsiteY4" fmla="*/ 1742027 h 174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1293" h="1742027">
                <a:moveTo>
                  <a:pt x="562553" y="1742027"/>
                </a:moveTo>
                <a:lnTo>
                  <a:pt x="0" y="530064"/>
                </a:lnTo>
                <a:lnTo>
                  <a:pt x="8614991" y="0"/>
                </a:lnTo>
                <a:lnTo>
                  <a:pt x="9871293" y="1154194"/>
                </a:lnTo>
                <a:lnTo>
                  <a:pt x="562553" y="1742027"/>
                </a:lnTo>
                <a:close/>
              </a:path>
            </a:pathLst>
          </a:custGeom>
          <a:blipFill>
            <a:blip r:embed="rId12"/>
            <a:stretch>
              <a:fillRect/>
            </a:stretch>
          </a:blipFill>
          <a:ln>
            <a:solidFill>
              <a:srgbClr val="C0C0C0"/>
            </a:solidFill>
          </a:ln>
          <a:scene3d>
            <a:camera prst="isometricOffAxis2Top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12" name="Group 511"/>
          <p:cNvGrpSpPr/>
          <p:nvPr/>
        </p:nvGrpSpPr>
        <p:grpSpPr>
          <a:xfrm>
            <a:off x="19229012" y="7227330"/>
            <a:ext cx="1528991" cy="2048456"/>
            <a:chOff x="8607682" y="2628203"/>
            <a:chExt cx="1584171" cy="2660840"/>
          </a:xfrm>
        </p:grpSpPr>
        <p:grpSp>
          <p:nvGrpSpPr>
            <p:cNvPr id="513" name="Group 512"/>
            <p:cNvGrpSpPr/>
            <p:nvPr/>
          </p:nvGrpSpPr>
          <p:grpSpPr>
            <a:xfrm>
              <a:off x="9254246" y="2628203"/>
              <a:ext cx="748911" cy="2660840"/>
              <a:chOff x="1248924" y="2740439"/>
              <a:chExt cx="900241" cy="2374289"/>
            </a:xfrm>
          </p:grpSpPr>
          <p:grpSp>
            <p:nvGrpSpPr>
              <p:cNvPr id="519" name="Group 518"/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585" name="Chord 584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6" name="Chord 585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FF0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20" name="Group 519"/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583" name="Chord 582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Chord 583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FF0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1" name="Rectangle: Single Corner Snipped 29"/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2" name="Oval 521"/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3" name="Oval 522"/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4" name="Flowchart: Off-page Connector 523"/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5" name="Oval 524"/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lowchart: Terminator 525"/>
              <p:cNvSpPr/>
              <p:nvPr/>
            </p:nvSpPr>
            <p:spPr>
              <a:xfrm rot="2640000">
                <a:off x="1285115" y="3789276"/>
                <a:ext cx="107608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lowchart: Terminator 526"/>
              <p:cNvSpPr/>
              <p:nvPr/>
            </p:nvSpPr>
            <p:spPr>
              <a:xfrm rot="19709324">
                <a:off x="2014799" y="3830031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lowchart: Delay 527"/>
              <p:cNvSpPr/>
              <p:nvPr/>
            </p:nvSpPr>
            <p:spPr>
              <a:xfrm rot="2885815" flipH="1">
                <a:off x="1412494" y="3624139"/>
                <a:ext cx="136491" cy="463632"/>
              </a:xfrm>
              <a:prstGeom prst="flowChartDelay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9" name="Isosceles Triangle 528"/>
              <p:cNvSpPr/>
              <p:nvPr/>
            </p:nvSpPr>
            <p:spPr>
              <a:xfrm rot="10800000">
                <a:off x="1663667" y="3448197"/>
                <a:ext cx="223619" cy="100304"/>
              </a:xfrm>
              <a:prstGeom prst="triangl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FF0000">
                    <a:lumMod val="40000"/>
                    <a:lumOff val="6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0" name="Oval 529"/>
              <p:cNvSpPr/>
              <p:nvPr/>
            </p:nvSpPr>
            <p:spPr>
              <a:xfrm rot="21284756">
                <a:off x="1544995" y="3205984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1" name="Oval 530"/>
              <p:cNvSpPr/>
              <p:nvPr/>
            </p:nvSpPr>
            <p:spPr>
              <a:xfrm>
                <a:off x="1590902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8" name="Oval 567"/>
              <p:cNvSpPr/>
              <p:nvPr/>
            </p:nvSpPr>
            <p:spPr>
              <a:xfrm rot="315244" flipH="1">
                <a:off x="1847836" y="3199095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9" name="Oval 568"/>
              <p:cNvSpPr/>
              <p:nvPr/>
            </p:nvSpPr>
            <p:spPr>
              <a:xfrm>
                <a:off x="1892589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0" name="Flowchart: Terminator 569"/>
              <p:cNvSpPr/>
              <p:nvPr/>
            </p:nvSpPr>
            <p:spPr>
              <a:xfrm rot="21216315">
                <a:off x="1534596" y="3150909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1" name="Flowchart: Terminator 570"/>
              <p:cNvSpPr/>
              <p:nvPr/>
            </p:nvSpPr>
            <p:spPr>
              <a:xfrm rot="174846">
                <a:off x="1866450" y="3154668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2" name="Moon 571"/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chemeClr val="tx1"/>
                </a:fgClr>
                <a:bgClr>
                  <a:schemeClr val="bg1"/>
                </a:bgClr>
              </a:patt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3" name="Moon 572"/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chemeClr val="tx1"/>
                </a:fgClr>
                <a:bgClr>
                  <a:srgbClr val="C28446"/>
                </a:bgClr>
              </a:patt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4" name="Oval 573"/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5" name="Flowchart: Delay 574"/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Right Triangle 575"/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Right Triangle 576"/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Flowchart: Manual Operation 26"/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lowchart: Manual Operation 26"/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lowchart: Connector 579"/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1" name="Flowchart: Connector 580"/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Rectangle 581"/>
              <p:cNvSpPr/>
              <p:nvPr/>
            </p:nvSpPr>
            <p:spPr>
              <a:xfrm>
                <a:off x="1863206" y="3894821"/>
                <a:ext cx="111930" cy="295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14" name="Freeform: Shape 587">
              <a:extLst>
                <a:ext uri="{FF2B5EF4-FFF2-40B4-BE49-F238E27FC236}">
                  <a16:creationId xmlns:a16="http://schemas.microsoft.com/office/drawing/2014/main" id="{6D1FF482-F6BA-4974-919A-C682470665B8}"/>
                </a:ext>
              </a:extLst>
            </p:cNvPr>
            <p:cNvSpPr/>
            <p:nvPr/>
          </p:nvSpPr>
          <p:spPr>
            <a:xfrm rot="2377889" flipH="1">
              <a:off x="9083329" y="4064548"/>
              <a:ext cx="158384" cy="196238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: Shape 592">
              <a:extLst>
                <a:ext uri="{FF2B5EF4-FFF2-40B4-BE49-F238E27FC236}">
                  <a16:creationId xmlns:a16="http://schemas.microsoft.com/office/drawing/2014/main" id="{035497B3-CB53-4C48-A430-0F2283792F9C}"/>
                </a:ext>
              </a:extLst>
            </p:cNvPr>
            <p:cNvSpPr/>
            <p:nvPr/>
          </p:nvSpPr>
          <p:spPr>
            <a:xfrm rot="585129">
              <a:off x="10028495" y="4215680"/>
              <a:ext cx="163358" cy="146134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16" name="Picture 515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8607682" y="2967834"/>
              <a:ext cx="781991" cy="2190981"/>
            </a:xfrm>
            <a:prstGeom prst="rect">
              <a:avLst/>
            </a:prstGeom>
          </p:spPr>
        </p:pic>
        <p:sp>
          <p:nvSpPr>
            <p:cNvPr id="517" name="Freeform 516"/>
            <p:cNvSpPr/>
            <p:nvPr/>
          </p:nvSpPr>
          <p:spPr>
            <a:xfrm rot="1268609" flipH="1">
              <a:off x="9453965" y="2860544"/>
              <a:ext cx="162261" cy="234307"/>
            </a:xfrm>
            <a:custGeom>
              <a:avLst/>
              <a:gdLst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39700 w 171450"/>
                <a:gd name="connsiteY4" fmla="*/ 228600 h 273050"/>
                <a:gd name="connsiteX5" fmla="*/ 133350 w 171450"/>
                <a:gd name="connsiteY5" fmla="*/ 273050 h 273050"/>
                <a:gd name="connsiteX6" fmla="*/ 0 w 171450"/>
                <a:gd name="connsiteY6" fmla="*/ 203200 h 273050"/>
                <a:gd name="connsiteX7" fmla="*/ 25400 w 171450"/>
                <a:gd name="connsiteY7" fmla="*/ 165100 h 273050"/>
                <a:gd name="connsiteX8" fmla="*/ 63500 w 171450"/>
                <a:gd name="connsiteY8" fmla="*/ 133350 h 273050"/>
                <a:gd name="connsiteX9" fmla="*/ 88900 w 171450"/>
                <a:gd name="connsiteY9" fmla="*/ 107950 h 273050"/>
                <a:gd name="connsiteX10" fmla="*/ 101600 w 171450"/>
                <a:gd name="connsiteY10" fmla="*/ 44450 h 273050"/>
                <a:gd name="connsiteX11" fmla="*/ 139700 w 171450"/>
                <a:gd name="connsiteY11" fmla="*/ 0 h 273050"/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65893 w 171450"/>
                <a:gd name="connsiteY4" fmla="*/ 207168 h 273050"/>
                <a:gd name="connsiteX5" fmla="*/ 139700 w 171450"/>
                <a:gd name="connsiteY5" fmla="*/ 228600 h 273050"/>
                <a:gd name="connsiteX6" fmla="*/ 133350 w 171450"/>
                <a:gd name="connsiteY6" fmla="*/ 273050 h 273050"/>
                <a:gd name="connsiteX7" fmla="*/ 0 w 171450"/>
                <a:gd name="connsiteY7" fmla="*/ 203200 h 273050"/>
                <a:gd name="connsiteX8" fmla="*/ 25400 w 171450"/>
                <a:gd name="connsiteY8" fmla="*/ 165100 h 273050"/>
                <a:gd name="connsiteX9" fmla="*/ 63500 w 171450"/>
                <a:gd name="connsiteY9" fmla="*/ 133350 h 273050"/>
                <a:gd name="connsiteX10" fmla="*/ 88900 w 171450"/>
                <a:gd name="connsiteY10" fmla="*/ 107950 h 273050"/>
                <a:gd name="connsiteX11" fmla="*/ 101600 w 171450"/>
                <a:gd name="connsiteY11" fmla="*/ 44450 h 273050"/>
                <a:gd name="connsiteX12" fmla="*/ 139700 w 171450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52"/>
                <a:gd name="connsiteY0" fmla="*/ 0 h 273050"/>
                <a:gd name="connsiteX1" fmla="*/ 165100 w 173852"/>
                <a:gd name="connsiteY1" fmla="*/ 63500 h 273050"/>
                <a:gd name="connsiteX2" fmla="*/ 173832 w 173852"/>
                <a:gd name="connsiteY2" fmla="*/ 120650 h 273050"/>
                <a:gd name="connsiteX3" fmla="*/ 167481 w 173852"/>
                <a:gd name="connsiteY3" fmla="*/ 164306 h 273050"/>
                <a:gd name="connsiteX4" fmla="*/ 165893 w 173852"/>
                <a:gd name="connsiteY4" fmla="*/ 207168 h 273050"/>
                <a:gd name="connsiteX5" fmla="*/ 139700 w 173852"/>
                <a:gd name="connsiteY5" fmla="*/ 228600 h 273050"/>
                <a:gd name="connsiteX6" fmla="*/ 133350 w 173852"/>
                <a:gd name="connsiteY6" fmla="*/ 273050 h 273050"/>
                <a:gd name="connsiteX7" fmla="*/ 0 w 173852"/>
                <a:gd name="connsiteY7" fmla="*/ 203200 h 273050"/>
                <a:gd name="connsiteX8" fmla="*/ 25400 w 173852"/>
                <a:gd name="connsiteY8" fmla="*/ 165100 h 273050"/>
                <a:gd name="connsiteX9" fmla="*/ 63500 w 173852"/>
                <a:gd name="connsiteY9" fmla="*/ 133350 h 273050"/>
                <a:gd name="connsiteX10" fmla="*/ 88900 w 173852"/>
                <a:gd name="connsiteY10" fmla="*/ 107950 h 273050"/>
                <a:gd name="connsiteX11" fmla="*/ 101600 w 173852"/>
                <a:gd name="connsiteY11" fmla="*/ 44450 h 273050"/>
                <a:gd name="connsiteX12" fmla="*/ 139700 w 173852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07168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11125 w 175374"/>
                <a:gd name="connsiteY11" fmla="*/ 63500 h 273050"/>
                <a:gd name="connsiteX12" fmla="*/ 139700 w 17537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664" h="273050">
                  <a:moveTo>
                    <a:pt x="144990" y="0"/>
                  </a:moveTo>
                  <a:lnTo>
                    <a:pt x="170390" y="63500"/>
                  </a:lnTo>
                  <a:cubicBezTo>
                    <a:pt x="176079" y="83608"/>
                    <a:pt x="177535" y="101468"/>
                    <a:pt x="179122" y="120650"/>
                  </a:cubicBezTo>
                  <a:cubicBezTo>
                    <a:pt x="180709" y="139832"/>
                    <a:pt x="181237" y="164173"/>
                    <a:pt x="179914" y="178593"/>
                  </a:cubicBezTo>
                  <a:cubicBezTo>
                    <a:pt x="175416" y="184149"/>
                    <a:pt x="175019" y="203198"/>
                    <a:pt x="171183" y="214311"/>
                  </a:cubicBezTo>
                  <a:cubicBezTo>
                    <a:pt x="167347" y="225424"/>
                    <a:pt x="162981" y="236009"/>
                    <a:pt x="156896" y="245269"/>
                  </a:cubicBezTo>
                  <a:lnTo>
                    <a:pt x="138640" y="273050"/>
                  </a:lnTo>
                  <a:lnTo>
                    <a:pt x="5290" y="203200"/>
                  </a:lnTo>
                  <a:cubicBezTo>
                    <a:pt x="-12702" y="185208"/>
                    <a:pt x="20107" y="176742"/>
                    <a:pt x="30690" y="165100"/>
                  </a:cubicBezTo>
                  <a:cubicBezTo>
                    <a:pt x="41273" y="153458"/>
                    <a:pt x="58207" y="142875"/>
                    <a:pt x="68790" y="133350"/>
                  </a:cubicBezTo>
                  <a:lnTo>
                    <a:pt x="94190" y="107950"/>
                  </a:lnTo>
                  <a:cubicBezTo>
                    <a:pt x="102657" y="99483"/>
                    <a:pt x="107948" y="81492"/>
                    <a:pt x="116415" y="63500"/>
                  </a:cubicBezTo>
                  <a:lnTo>
                    <a:pt x="14499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tx1"/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517"/>
            <p:cNvSpPr/>
            <p:nvPr/>
          </p:nvSpPr>
          <p:spPr>
            <a:xfrm rot="20280000">
              <a:off x="9755492" y="2857261"/>
              <a:ext cx="170185" cy="246659"/>
            </a:xfrm>
            <a:custGeom>
              <a:avLst/>
              <a:gdLst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39700 w 171450"/>
                <a:gd name="connsiteY4" fmla="*/ 228600 h 273050"/>
                <a:gd name="connsiteX5" fmla="*/ 133350 w 171450"/>
                <a:gd name="connsiteY5" fmla="*/ 273050 h 273050"/>
                <a:gd name="connsiteX6" fmla="*/ 0 w 171450"/>
                <a:gd name="connsiteY6" fmla="*/ 203200 h 273050"/>
                <a:gd name="connsiteX7" fmla="*/ 25400 w 171450"/>
                <a:gd name="connsiteY7" fmla="*/ 165100 h 273050"/>
                <a:gd name="connsiteX8" fmla="*/ 63500 w 171450"/>
                <a:gd name="connsiteY8" fmla="*/ 133350 h 273050"/>
                <a:gd name="connsiteX9" fmla="*/ 88900 w 171450"/>
                <a:gd name="connsiteY9" fmla="*/ 107950 h 273050"/>
                <a:gd name="connsiteX10" fmla="*/ 101600 w 171450"/>
                <a:gd name="connsiteY10" fmla="*/ 44450 h 273050"/>
                <a:gd name="connsiteX11" fmla="*/ 139700 w 171450"/>
                <a:gd name="connsiteY11" fmla="*/ 0 h 273050"/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65893 w 171450"/>
                <a:gd name="connsiteY4" fmla="*/ 207168 h 273050"/>
                <a:gd name="connsiteX5" fmla="*/ 139700 w 171450"/>
                <a:gd name="connsiteY5" fmla="*/ 228600 h 273050"/>
                <a:gd name="connsiteX6" fmla="*/ 133350 w 171450"/>
                <a:gd name="connsiteY6" fmla="*/ 273050 h 273050"/>
                <a:gd name="connsiteX7" fmla="*/ 0 w 171450"/>
                <a:gd name="connsiteY7" fmla="*/ 203200 h 273050"/>
                <a:gd name="connsiteX8" fmla="*/ 25400 w 171450"/>
                <a:gd name="connsiteY8" fmla="*/ 165100 h 273050"/>
                <a:gd name="connsiteX9" fmla="*/ 63500 w 171450"/>
                <a:gd name="connsiteY9" fmla="*/ 133350 h 273050"/>
                <a:gd name="connsiteX10" fmla="*/ 88900 w 171450"/>
                <a:gd name="connsiteY10" fmla="*/ 107950 h 273050"/>
                <a:gd name="connsiteX11" fmla="*/ 101600 w 171450"/>
                <a:gd name="connsiteY11" fmla="*/ 44450 h 273050"/>
                <a:gd name="connsiteX12" fmla="*/ 139700 w 171450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52"/>
                <a:gd name="connsiteY0" fmla="*/ 0 h 273050"/>
                <a:gd name="connsiteX1" fmla="*/ 165100 w 173852"/>
                <a:gd name="connsiteY1" fmla="*/ 63500 h 273050"/>
                <a:gd name="connsiteX2" fmla="*/ 173832 w 173852"/>
                <a:gd name="connsiteY2" fmla="*/ 120650 h 273050"/>
                <a:gd name="connsiteX3" fmla="*/ 167481 w 173852"/>
                <a:gd name="connsiteY3" fmla="*/ 164306 h 273050"/>
                <a:gd name="connsiteX4" fmla="*/ 165893 w 173852"/>
                <a:gd name="connsiteY4" fmla="*/ 207168 h 273050"/>
                <a:gd name="connsiteX5" fmla="*/ 139700 w 173852"/>
                <a:gd name="connsiteY5" fmla="*/ 228600 h 273050"/>
                <a:gd name="connsiteX6" fmla="*/ 133350 w 173852"/>
                <a:gd name="connsiteY6" fmla="*/ 273050 h 273050"/>
                <a:gd name="connsiteX7" fmla="*/ 0 w 173852"/>
                <a:gd name="connsiteY7" fmla="*/ 203200 h 273050"/>
                <a:gd name="connsiteX8" fmla="*/ 25400 w 173852"/>
                <a:gd name="connsiteY8" fmla="*/ 165100 h 273050"/>
                <a:gd name="connsiteX9" fmla="*/ 63500 w 173852"/>
                <a:gd name="connsiteY9" fmla="*/ 133350 h 273050"/>
                <a:gd name="connsiteX10" fmla="*/ 88900 w 173852"/>
                <a:gd name="connsiteY10" fmla="*/ 107950 h 273050"/>
                <a:gd name="connsiteX11" fmla="*/ 101600 w 173852"/>
                <a:gd name="connsiteY11" fmla="*/ 44450 h 273050"/>
                <a:gd name="connsiteX12" fmla="*/ 139700 w 173852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07168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11125 w 175374"/>
                <a:gd name="connsiteY11" fmla="*/ 63500 h 273050"/>
                <a:gd name="connsiteX12" fmla="*/ 139700 w 17537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664" h="273050">
                  <a:moveTo>
                    <a:pt x="144990" y="0"/>
                  </a:moveTo>
                  <a:lnTo>
                    <a:pt x="170390" y="63500"/>
                  </a:lnTo>
                  <a:cubicBezTo>
                    <a:pt x="176079" y="83608"/>
                    <a:pt x="177535" y="101468"/>
                    <a:pt x="179122" y="120650"/>
                  </a:cubicBezTo>
                  <a:cubicBezTo>
                    <a:pt x="180709" y="139832"/>
                    <a:pt x="181237" y="164173"/>
                    <a:pt x="179914" y="178593"/>
                  </a:cubicBezTo>
                  <a:cubicBezTo>
                    <a:pt x="175416" y="184149"/>
                    <a:pt x="175019" y="203198"/>
                    <a:pt x="171183" y="214311"/>
                  </a:cubicBezTo>
                  <a:cubicBezTo>
                    <a:pt x="167347" y="225424"/>
                    <a:pt x="162981" y="236009"/>
                    <a:pt x="156896" y="245269"/>
                  </a:cubicBezTo>
                  <a:lnTo>
                    <a:pt x="138640" y="273050"/>
                  </a:lnTo>
                  <a:lnTo>
                    <a:pt x="5290" y="203200"/>
                  </a:lnTo>
                  <a:cubicBezTo>
                    <a:pt x="-12702" y="185208"/>
                    <a:pt x="20107" y="176742"/>
                    <a:pt x="30690" y="165100"/>
                  </a:cubicBezTo>
                  <a:cubicBezTo>
                    <a:pt x="41273" y="153458"/>
                    <a:pt x="58207" y="142875"/>
                    <a:pt x="68790" y="133350"/>
                  </a:cubicBezTo>
                  <a:lnTo>
                    <a:pt x="94190" y="107950"/>
                  </a:lnTo>
                  <a:cubicBezTo>
                    <a:pt x="102657" y="99483"/>
                    <a:pt x="107948" y="81492"/>
                    <a:pt x="116415" y="63500"/>
                  </a:cubicBezTo>
                  <a:lnTo>
                    <a:pt x="14499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tx1"/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78" name="Rectangle 377"/>
          <p:cNvSpPr/>
          <p:nvPr/>
        </p:nvSpPr>
        <p:spPr>
          <a:xfrm>
            <a:off x="-322019" y="-82898"/>
            <a:ext cx="13197905" cy="6982920"/>
          </a:xfrm>
          <a:prstGeom prst="rect">
            <a:avLst/>
          </a:prstGeom>
          <a:gradFill flip="none" rotWithShape="1">
            <a:gsLst>
              <a:gs pos="58000">
                <a:srgbClr val="F09090"/>
              </a:gs>
              <a:gs pos="93000">
                <a:srgbClr val="FF0000"/>
              </a:gs>
            </a:gsLst>
            <a:lin ang="0" scaled="1"/>
            <a:tileRect/>
          </a:gra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" name="Rectangle 380"/>
          <p:cNvSpPr/>
          <p:nvPr/>
        </p:nvSpPr>
        <p:spPr>
          <a:xfrm rot="10800000">
            <a:off x="-300170" y="-68249"/>
            <a:ext cx="13176056" cy="6982920"/>
          </a:xfrm>
          <a:prstGeom prst="rect">
            <a:avLst/>
          </a:prstGeom>
          <a:gradFill flip="none" rotWithShape="1">
            <a:gsLst>
              <a:gs pos="5000">
                <a:srgbClr val="B298B1">
                  <a:alpha val="0"/>
                </a:srgbClr>
              </a:gs>
              <a:gs pos="58000">
                <a:srgbClr val="7D7DFF">
                  <a:alpha val="80000"/>
                </a:srgbClr>
              </a:gs>
              <a:gs pos="93000">
                <a:srgbClr val="0000E9"/>
              </a:gs>
            </a:gsLst>
            <a:lin ang="0" scaled="1"/>
            <a:tileRect/>
          </a:gra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Rectangle: Single Corner Snipped 29"/>
          <p:cNvSpPr/>
          <p:nvPr/>
        </p:nvSpPr>
        <p:spPr>
          <a:xfrm flipH="1">
            <a:off x="5143774" y="4959480"/>
            <a:ext cx="1819962" cy="1949358"/>
          </a:xfrm>
          <a:prstGeom prst="snip1Rect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4685563" y="3390867"/>
            <a:ext cx="398011" cy="650333"/>
          </a:xfrm>
          <a:prstGeom prst="ellipse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166988" y="3370800"/>
            <a:ext cx="398011" cy="650333"/>
          </a:xfrm>
          <a:prstGeom prst="ellipse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Flowchart: Off-page Connector 78"/>
          <p:cNvSpPr/>
          <p:nvPr/>
        </p:nvSpPr>
        <p:spPr>
          <a:xfrm>
            <a:off x="5773897" y="4500888"/>
            <a:ext cx="715207" cy="692353"/>
          </a:xfrm>
          <a:prstGeom prst="flowChartOffpageConnec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4865150" y="2446400"/>
            <a:ext cx="2487650" cy="2307846"/>
          </a:xfrm>
          <a:prstGeom prst="ellipse">
            <a:avLst/>
          </a:prstGeom>
          <a:solidFill>
            <a:srgbClr val="EED69D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Flowchart: Terminator 80"/>
          <p:cNvSpPr/>
          <p:nvPr/>
        </p:nvSpPr>
        <p:spPr>
          <a:xfrm>
            <a:off x="4761921" y="5652557"/>
            <a:ext cx="373623" cy="1128569"/>
          </a:xfrm>
          <a:prstGeom prst="flowChartTermina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Flowchart: Terminator 81"/>
          <p:cNvSpPr/>
          <p:nvPr/>
        </p:nvSpPr>
        <p:spPr>
          <a:xfrm rot="21089715">
            <a:off x="6966357" y="5637821"/>
            <a:ext cx="401263" cy="1125559"/>
          </a:xfrm>
          <a:prstGeom prst="flowChartTermina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Flowchart: Delay 82"/>
          <p:cNvSpPr/>
          <p:nvPr/>
        </p:nvSpPr>
        <p:spPr>
          <a:xfrm rot="1119198" flipH="1">
            <a:off x="4710348" y="4903039"/>
            <a:ext cx="690318" cy="1042346"/>
          </a:xfrm>
          <a:prstGeom prst="flowChartDelay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Isosceles Triangle 83"/>
          <p:cNvSpPr/>
          <p:nvPr/>
        </p:nvSpPr>
        <p:spPr>
          <a:xfrm rot="10800000">
            <a:off x="5742281" y="4189249"/>
            <a:ext cx="839538" cy="303787"/>
          </a:xfrm>
          <a:prstGeom prst="triangle">
            <a:avLst/>
          </a:prstGeom>
          <a:solidFill>
            <a:sysClr val="window" lastClr="FFFFFF"/>
          </a:solidFill>
          <a:ln w="19050" cap="flat" cmpd="sng" algn="ctr">
            <a:solidFill>
              <a:srgbClr val="FF0000">
                <a:lumMod val="40000"/>
                <a:lumOff val="6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 rot="21284756">
            <a:off x="5296748" y="3455663"/>
            <a:ext cx="547197" cy="575220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 rot="315244" flipH="1">
            <a:off x="6433711" y="3434802"/>
            <a:ext cx="547197" cy="575220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Flowchart: Terminator 88"/>
          <p:cNvSpPr/>
          <p:nvPr/>
        </p:nvSpPr>
        <p:spPr>
          <a:xfrm rot="21216315">
            <a:off x="5257707" y="3288860"/>
            <a:ext cx="516190" cy="138467"/>
          </a:xfrm>
          <a:prstGeom prst="flowChartTerminator">
            <a:avLst/>
          </a:prstGeom>
          <a:solidFill>
            <a:srgbClr val="843F06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Flowchart: Terminator 89"/>
          <p:cNvSpPr/>
          <p:nvPr/>
        </p:nvSpPr>
        <p:spPr>
          <a:xfrm rot="174846">
            <a:off x="6503596" y="3300244"/>
            <a:ext cx="516190" cy="138467"/>
          </a:xfrm>
          <a:prstGeom prst="flowChartTerminator">
            <a:avLst/>
          </a:prstGeom>
          <a:solidFill>
            <a:srgbClr val="843F06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Moon 90"/>
          <p:cNvSpPr/>
          <p:nvPr/>
        </p:nvSpPr>
        <p:spPr>
          <a:xfrm rot="5400000">
            <a:off x="5427158" y="1444324"/>
            <a:ext cx="1352724" cy="2555442"/>
          </a:xfrm>
          <a:prstGeom prst="moon">
            <a:avLst>
              <a:gd name="adj" fmla="val 65258"/>
            </a:avLst>
          </a:prstGeom>
          <a:pattFill prst="openDmnd">
            <a:fgClr>
              <a:schemeClr val="tx1"/>
            </a:fgClr>
            <a:bgClr>
              <a:schemeClr val="bg1"/>
            </a:bgClr>
          </a:patt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Moon 91"/>
          <p:cNvSpPr/>
          <p:nvPr/>
        </p:nvSpPr>
        <p:spPr>
          <a:xfrm rot="5400000">
            <a:off x="5619910" y="1663612"/>
            <a:ext cx="972671" cy="2493109"/>
          </a:xfrm>
          <a:prstGeom prst="moon">
            <a:avLst>
              <a:gd name="adj" fmla="val 52142"/>
            </a:avLst>
          </a:prstGeom>
          <a:pattFill prst="dotDmnd">
            <a:fgClr>
              <a:schemeClr val="tx1"/>
            </a:fgClr>
            <a:bgClr>
              <a:srgbClr val="C28446"/>
            </a:bgClr>
          </a:patt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3" name="Oval 92"/>
          <p:cNvSpPr/>
          <p:nvPr/>
        </p:nvSpPr>
        <p:spPr>
          <a:xfrm>
            <a:off x="5631108" y="2174680"/>
            <a:ext cx="987260" cy="309733"/>
          </a:xfrm>
          <a:prstGeom prst="ellipse">
            <a:avLst/>
          </a:prstGeom>
          <a:pattFill prst="dotDmnd">
            <a:fgClr>
              <a:srgbClr val="F79646">
                <a:lumMod val="50000"/>
              </a:srgbClr>
            </a:fgClr>
            <a:bgClr>
              <a:srgbClr val="C28446"/>
            </a:bgClr>
          </a:patt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Flowchart: Delay 93"/>
          <p:cNvSpPr/>
          <p:nvPr/>
        </p:nvSpPr>
        <p:spPr>
          <a:xfrm rot="20480802">
            <a:off x="6684301" y="4879960"/>
            <a:ext cx="690318" cy="1042346"/>
          </a:xfrm>
          <a:prstGeom prst="flowChartDelay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Right Triangle 94"/>
          <p:cNvSpPr/>
          <p:nvPr/>
        </p:nvSpPr>
        <p:spPr>
          <a:xfrm rot="8699319">
            <a:off x="5424084" y="4895712"/>
            <a:ext cx="534181" cy="462938"/>
          </a:xfrm>
          <a:prstGeom prst="rtTriangle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Right Triangle 95"/>
          <p:cNvSpPr/>
          <p:nvPr/>
        </p:nvSpPr>
        <p:spPr>
          <a:xfrm rot="12900681" flipH="1">
            <a:off x="6321499" y="4895708"/>
            <a:ext cx="534181" cy="462938"/>
          </a:xfrm>
          <a:prstGeom prst="rtTriangle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Flowchart: Terminator 98"/>
          <p:cNvSpPr/>
          <p:nvPr/>
        </p:nvSpPr>
        <p:spPr>
          <a:xfrm rot="2262586">
            <a:off x="6939100" y="6620022"/>
            <a:ext cx="304615" cy="577624"/>
          </a:xfrm>
          <a:prstGeom prst="flowChartTermina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Flowchart: Terminator 99"/>
          <p:cNvSpPr/>
          <p:nvPr/>
        </p:nvSpPr>
        <p:spPr>
          <a:xfrm rot="19337414" flipH="1">
            <a:off x="4921214" y="6611424"/>
            <a:ext cx="304615" cy="660034"/>
          </a:xfrm>
          <a:prstGeom prst="flowChartTermina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Flowchart: Connector 100"/>
          <p:cNvSpPr/>
          <p:nvPr/>
        </p:nvSpPr>
        <p:spPr>
          <a:xfrm>
            <a:off x="6020421" y="5295380"/>
            <a:ext cx="171644" cy="138467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lowchart: Connector 101"/>
          <p:cNvSpPr/>
          <p:nvPr/>
        </p:nvSpPr>
        <p:spPr>
          <a:xfrm>
            <a:off x="6020421" y="5495952"/>
            <a:ext cx="171644" cy="138467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3" name="Group 102"/>
          <p:cNvGrpSpPr/>
          <p:nvPr/>
        </p:nvGrpSpPr>
        <p:grpSpPr>
          <a:xfrm>
            <a:off x="6346473" y="5153622"/>
            <a:ext cx="700369" cy="829419"/>
            <a:chOff x="859632" y="2338402"/>
            <a:chExt cx="571500" cy="788345"/>
          </a:xfrm>
        </p:grpSpPr>
        <p:sp>
          <p:nvSpPr>
            <p:cNvPr id="104" name="Rectangle 103"/>
            <p:cNvSpPr/>
            <p:nvPr/>
          </p:nvSpPr>
          <p:spPr>
            <a:xfrm>
              <a:off x="977900" y="2707482"/>
              <a:ext cx="342900" cy="85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05" name="Picture 104"/>
            <p:cNvPicPr>
              <a:picLocks noChangeAspect="1"/>
            </p:cNvPicPr>
            <p:nvPr/>
          </p:nvPicPr>
          <p:blipFill>
            <a:blip r:embed="rId1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9632" y="2338402"/>
              <a:ext cx="571500" cy="788345"/>
            </a:xfrm>
            <a:prstGeom prst="rect">
              <a:avLst/>
            </a:prstGeom>
          </p:spPr>
        </p:pic>
      </p:grpSp>
      <p:grpSp>
        <p:nvGrpSpPr>
          <p:cNvPr id="300" name="devil eyes"/>
          <p:cNvGrpSpPr/>
          <p:nvPr/>
        </p:nvGrpSpPr>
        <p:grpSpPr>
          <a:xfrm>
            <a:off x="5476324" y="3600323"/>
            <a:ext cx="1304478" cy="213987"/>
            <a:chOff x="8013317" y="2062571"/>
            <a:chExt cx="811572" cy="126040"/>
          </a:xfrm>
        </p:grpSpPr>
        <p:sp>
          <p:nvSpPr>
            <p:cNvPr id="301" name="devil eyes"/>
            <p:cNvSpPr/>
            <p:nvPr/>
          </p:nvSpPr>
          <p:spPr>
            <a:xfrm>
              <a:off x="8013317" y="2063149"/>
              <a:ext cx="106787" cy="125462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2" name="devil eyes"/>
            <p:cNvSpPr/>
            <p:nvPr/>
          </p:nvSpPr>
          <p:spPr>
            <a:xfrm>
              <a:off x="8718102" y="2062571"/>
              <a:ext cx="106787" cy="12546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82" name="Rounded Rectangular Callout 381"/>
          <p:cNvSpPr/>
          <p:nvPr/>
        </p:nvSpPr>
        <p:spPr>
          <a:xfrm>
            <a:off x="8700527" y="272601"/>
            <a:ext cx="3136392" cy="1353869"/>
          </a:xfrm>
          <a:prstGeom prst="wedgeRoundRectCallout">
            <a:avLst>
              <a:gd name="adj1" fmla="val 3420"/>
              <a:gd name="adj2" fmla="val 6975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Nikki, 35 minutes, that’s plenty of time to finish.  </a:t>
            </a:r>
          </a:p>
        </p:txBody>
      </p:sp>
      <p:sp>
        <p:nvSpPr>
          <p:cNvPr id="383" name="Rounded Rectangular Callout 382"/>
          <p:cNvSpPr/>
          <p:nvPr/>
        </p:nvSpPr>
        <p:spPr>
          <a:xfrm>
            <a:off x="8744696" y="220490"/>
            <a:ext cx="3137103" cy="1353869"/>
          </a:xfrm>
          <a:prstGeom prst="wedgeRoundRectCallout">
            <a:avLst>
              <a:gd name="adj1" fmla="val 1992"/>
              <a:gd name="adj2" fmla="val 74031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We’ve been working so hard, let’s take another break.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400913" y="1775970"/>
            <a:ext cx="2144423" cy="2990138"/>
            <a:chOff x="6622300" y="1775970"/>
            <a:chExt cx="2144423" cy="2990138"/>
          </a:xfrm>
        </p:grpSpPr>
        <p:grpSp>
          <p:nvGrpSpPr>
            <p:cNvPr id="318" name="Group 317"/>
            <p:cNvGrpSpPr/>
            <p:nvPr/>
          </p:nvGrpSpPr>
          <p:grpSpPr>
            <a:xfrm rot="21418986">
              <a:off x="7504630" y="1775970"/>
              <a:ext cx="1021998" cy="2990138"/>
              <a:chOff x="1248924" y="2740439"/>
              <a:chExt cx="900241" cy="2374289"/>
            </a:xfrm>
          </p:grpSpPr>
          <p:grpSp>
            <p:nvGrpSpPr>
              <p:cNvPr id="324" name="Group 323"/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365" name="Chord 364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Chord 371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FF0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5" name="Group 324"/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363" name="Chord 362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Chord 363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FF0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6" name="Rectangle: Single Corner Snipped 29"/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7" name="Oval 326"/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8" name="Oval 327"/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9" name="Flowchart: Off-page Connector 328"/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0" name="Oval 329"/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1" name="Flowchart: Terminator 330"/>
              <p:cNvSpPr/>
              <p:nvPr/>
            </p:nvSpPr>
            <p:spPr>
              <a:xfrm rot="2640000">
                <a:off x="1285115" y="3789276"/>
                <a:ext cx="107608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2" name="Flowchart: Terminator 331"/>
              <p:cNvSpPr/>
              <p:nvPr/>
            </p:nvSpPr>
            <p:spPr>
              <a:xfrm rot="19709324">
                <a:off x="2014799" y="3830031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3" name="Flowchart: Delay 332"/>
              <p:cNvSpPr/>
              <p:nvPr/>
            </p:nvSpPr>
            <p:spPr>
              <a:xfrm rot="2885815" flipH="1">
                <a:off x="1412494" y="3624139"/>
                <a:ext cx="136491" cy="463632"/>
              </a:xfrm>
              <a:prstGeom prst="flowChartDelay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4" name="Isosceles Triangle 333"/>
              <p:cNvSpPr/>
              <p:nvPr/>
            </p:nvSpPr>
            <p:spPr>
              <a:xfrm rot="10800000">
                <a:off x="1663667" y="3448197"/>
                <a:ext cx="223619" cy="100304"/>
              </a:xfrm>
              <a:prstGeom prst="triangl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FF0000">
                    <a:lumMod val="40000"/>
                    <a:lumOff val="6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" name="Oval 334"/>
              <p:cNvSpPr/>
              <p:nvPr/>
            </p:nvSpPr>
            <p:spPr>
              <a:xfrm rot="21284756">
                <a:off x="1544995" y="3205984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6" name="Oval 335"/>
              <p:cNvSpPr/>
              <p:nvPr/>
            </p:nvSpPr>
            <p:spPr>
              <a:xfrm>
                <a:off x="1590902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7" name="Oval 336"/>
              <p:cNvSpPr/>
              <p:nvPr/>
            </p:nvSpPr>
            <p:spPr>
              <a:xfrm rot="315244" flipH="1">
                <a:off x="1847836" y="3199095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9" name="Oval 348"/>
              <p:cNvSpPr/>
              <p:nvPr/>
            </p:nvSpPr>
            <p:spPr>
              <a:xfrm>
                <a:off x="1892589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0" name="Flowchart: Terminator 349"/>
              <p:cNvSpPr/>
              <p:nvPr/>
            </p:nvSpPr>
            <p:spPr>
              <a:xfrm rot="21216315">
                <a:off x="1534596" y="3150909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1" name="Flowchart: Terminator 350"/>
              <p:cNvSpPr/>
              <p:nvPr/>
            </p:nvSpPr>
            <p:spPr>
              <a:xfrm rot="174846">
                <a:off x="1866450" y="3154668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2" name="Moon 351"/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chemeClr val="tx1"/>
                </a:fgClr>
                <a:bgClr>
                  <a:schemeClr val="bg1"/>
                </a:bgClr>
              </a:patt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Moon 352"/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chemeClr val="tx1"/>
                </a:fgClr>
                <a:bgClr>
                  <a:srgbClr val="C28446"/>
                </a:bgClr>
              </a:patt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Oval 353"/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5" name="Flowchart: Delay 354"/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6" name="Right Triangle 355"/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7" name="Right Triangle 356"/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8" name="Flowchart: Manual Operation 26"/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9" name="Flowchart: Manual Operation 26"/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0" name="Flowchart: Connector 359"/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lowchart: Connector 360"/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Rectangle 361"/>
              <p:cNvSpPr/>
              <p:nvPr/>
            </p:nvSpPr>
            <p:spPr>
              <a:xfrm>
                <a:off x="1863206" y="3894821"/>
                <a:ext cx="111930" cy="295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19" name="Freeform: Shape 587">
              <a:extLst>
                <a:ext uri="{FF2B5EF4-FFF2-40B4-BE49-F238E27FC236}">
                  <a16:creationId xmlns:a16="http://schemas.microsoft.com/office/drawing/2014/main" id="{6D1FF482-F6BA-4974-919A-C682470665B8}"/>
                </a:ext>
              </a:extLst>
            </p:cNvPr>
            <p:cNvSpPr/>
            <p:nvPr/>
          </p:nvSpPr>
          <p:spPr>
            <a:xfrm rot="2195213" flipH="1">
              <a:off x="7271389" y="3390073"/>
              <a:ext cx="216138" cy="220524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: Shape 592">
              <a:extLst>
                <a:ext uri="{FF2B5EF4-FFF2-40B4-BE49-F238E27FC236}">
                  <a16:creationId xmlns:a16="http://schemas.microsoft.com/office/drawing/2014/main" id="{035497B3-CB53-4C48-A430-0F2283792F9C}"/>
                </a:ext>
              </a:extLst>
            </p:cNvPr>
            <p:cNvSpPr/>
            <p:nvPr/>
          </p:nvSpPr>
          <p:spPr>
            <a:xfrm rot="21180704">
              <a:off x="8543797" y="3522450"/>
              <a:ext cx="222926" cy="164219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21" name="Picture 320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 rot="21417324">
              <a:off x="6622300" y="2157633"/>
              <a:ext cx="1067140" cy="2462131"/>
            </a:xfrm>
            <a:prstGeom prst="rect">
              <a:avLst/>
            </a:prstGeom>
          </p:spPr>
        </p:pic>
        <p:sp>
          <p:nvSpPr>
            <p:cNvPr id="322" name="Freeform 321"/>
            <p:cNvSpPr/>
            <p:nvPr/>
          </p:nvSpPr>
          <p:spPr>
            <a:xfrm rot="1085933" flipH="1">
              <a:off x="7777176" y="2037065"/>
              <a:ext cx="221429" cy="263304"/>
            </a:xfrm>
            <a:custGeom>
              <a:avLst/>
              <a:gdLst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39700 w 171450"/>
                <a:gd name="connsiteY4" fmla="*/ 228600 h 273050"/>
                <a:gd name="connsiteX5" fmla="*/ 133350 w 171450"/>
                <a:gd name="connsiteY5" fmla="*/ 273050 h 273050"/>
                <a:gd name="connsiteX6" fmla="*/ 0 w 171450"/>
                <a:gd name="connsiteY6" fmla="*/ 203200 h 273050"/>
                <a:gd name="connsiteX7" fmla="*/ 25400 w 171450"/>
                <a:gd name="connsiteY7" fmla="*/ 165100 h 273050"/>
                <a:gd name="connsiteX8" fmla="*/ 63500 w 171450"/>
                <a:gd name="connsiteY8" fmla="*/ 133350 h 273050"/>
                <a:gd name="connsiteX9" fmla="*/ 88900 w 171450"/>
                <a:gd name="connsiteY9" fmla="*/ 107950 h 273050"/>
                <a:gd name="connsiteX10" fmla="*/ 101600 w 171450"/>
                <a:gd name="connsiteY10" fmla="*/ 44450 h 273050"/>
                <a:gd name="connsiteX11" fmla="*/ 139700 w 171450"/>
                <a:gd name="connsiteY11" fmla="*/ 0 h 273050"/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65893 w 171450"/>
                <a:gd name="connsiteY4" fmla="*/ 207168 h 273050"/>
                <a:gd name="connsiteX5" fmla="*/ 139700 w 171450"/>
                <a:gd name="connsiteY5" fmla="*/ 228600 h 273050"/>
                <a:gd name="connsiteX6" fmla="*/ 133350 w 171450"/>
                <a:gd name="connsiteY6" fmla="*/ 273050 h 273050"/>
                <a:gd name="connsiteX7" fmla="*/ 0 w 171450"/>
                <a:gd name="connsiteY7" fmla="*/ 203200 h 273050"/>
                <a:gd name="connsiteX8" fmla="*/ 25400 w 171450"/>
                <a:gd name="connsiteY8" fmla="*/ 165100 h 273050"/>
                <a:gd name="connsiteX9" fmla="*/ 63500 w 171450"/>
                <a:gd name="connsiteY9" fmla="*/ 133350 h 273050"/>
                <a:gd name="connsiteX10" fmla="*/ 88900 w 171450"/>
                <a:gd name="connsiteY10" fmla="*/ 107950 h 273050"/>
                <a:gd name="connsiteX11" fmla="*/ 101600 w 171450"/>
                <a:gd name="connsiteY11" fmla="*/ 44450 h 273050"/>
                <a:gd name="connsiteX12" fmla="*/ 139700 w 171450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52"/>
                <a:gd name="connsiteY0" fmla="*/ 0 h 273050"/>
                <a:gd name="connsiteX1" fmla="*/ 165100 w 173852"/>
                <a:gd name="connsiteY1" fmla="*/ 63500 h 273050"/>
                <a:gd name="connsiteX2" fmla="*/ 173832 w 173852"/>
                <a:gd name="connsiteY2" fmla="*/ 120650 h 273050"/>
                <a:gd name="connsiteX3" fmla="*/ 167481 w 173852"/>
                <a:gd name="connsiteY3" fmla="*/ 164306 h 273050"/>
                <a:gd name="connsiteX4" fmla="*/ 165893 w 173852"/>
                <a:gd name="connsiteY4" fmla="*/ 207168 h 273050"/>
                <a:gd name="connsiteX5" fmla="*/ 139700 w 173852"/>
                <a:gd name="connsiteY5" fmla="*/ 228600 h 273050"/>
                <a:gd name="connsiteX6" fmla="*/ 133350 w 173852"/>
                <a:gd name="connsiteY6" fmla="*/ 273050 h 273050"/>
                <a:gd name="connsiteX7" fmla="*/ 0 w 173852"/>
                <a:gd name="connsiteY7" fmla="*/ 203200 h 273050"/>
                <a:gd name="connsiteX8" fmla="*/ 25400 w 173852"/>
                <a:gd name="connsiteY8" fmla="*/ 165100 h 273050"/>
                <a:gd name="connsiteX9" fmla="*/ 63500 w 173852"/>
                <a:gd name="connsiteY9" fmla="*/ 133350 h 273050"/>
                <a:gd name="connsiteX10" fmla="*/ 88900 w 173852"/>
                <a:gd name="connsiteY10" fmla="*/ 107950 h 273050"/>
                <a:gd name="connsiteX11" fmla="*/ 101600 w 173852"/>
                <a:gd name="connsiteY11" fmla="*/ 44450 h 273050"/>
                <a:gd name="connsiteX12" fmla="*/ 139700 w 173852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07168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11125 w 175374"/>
                <a:gd name="connsiteY11" fmla="*/ 63500 h 273050"/>
                <a:gd name="connsiteX12" fmla="*/ 139700 w 17537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664" h="273050">
                  <a:moveTo>
                    <a:pt x="144990" y="0"/>
                  </a:moveTo>
                  <a:lnTo>
                    <a:pt x="170390" y="63500"/>
                  </a:lnTo>
                  <a:cubicBezTo>
                    <a:pt x="176079" y="83608"/>
                    <a:pt x="177535" y="101468"/>
                    <a:pt x="179122" y="120650"/>
                  </a:cubicBezTo>
                  <a:cubicBezTo>
                    <a:pt x="180709" y="139832"/>
                    <a:pt x="181237" y="164173"/>
                    <a:pt x="179914" y="178593"/>
                  </a:cubicBezTo>
                  <a:cubicBezTo>
                    <a:pt x="175416" y="184149"/>
                    <a:pt x="175019" y="203198"/>
                    <a:pt x="171183" y="214311"/>
                  </a:cubicBezTo>
                  <a:cubicBezTo>
                    <a:pt x="167347" y="225424"/>
                    <a:pt x="162981" y="236009"/>
                    <a:pt x="156896" y="245269"/>
                  </a:cubicBezTo>
                  <a:lnTo>
                    <a:pt x="138640" y="273050"/>
                  </a:lnTo>
                  <a:lnTo>
                    <a:pt x="5290" y="203200"/>
                  </a:lnTo>
                  <a:cubicBezTo>
                    <a:pt x="-12702" y="185208"/>
                    <a:pt x="20107" y="176742"/>
                    <a:pt x="30690" y="165100"/>
                  </a:cubicBezTo>
                  <a:cubicBezTo>
                    <a:pt x="41273" y="153458"/>
                    <a:pt x="58207" y="142875"/>
                    <a:pt x="68790" y="133350"/>
                  </a:cubicBezTo>
                  <a:lnTo>
                    <a:pt x="94190" y="107950"/>
                  </a:lnTo>
                  <a:cubicBezTo>
                    <a:pt x="102657" y="99483"/>
                    <a:pt x="107948" y="81492"/>
                    <a:pt x="116415" y="63500"/>
                  </a:cubicBezTo>
                  <a:lnTo>
                    <a:pt x="14499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tx1"/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322"/>
            <p:cNvSpPr/>
            <p:nvPr/>
          </p:nvSpPr>
          <p:spPr>
            <a:xfrm rot="20097324">
              <a:off x="8119800" y="2018627"/>
              <a:ext cx="232242" cy="277185"/>
            </a:xfrm>
            <a:custGeom>
              <a:avLst/>
              <a:gdLst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39700 w 171450"/>
                <a:gd name="connsiteY4" fmla="*/ 228600 h 273050"/>
                <a:gd name="connsiteX5" fmla="*/ 133350 w 171450"/>
                <a:gd name="connsiteY5" fmla="*/ 273050 h 273050"/>
                <a:gd name="connsiteX6" fmla="*/ 0 w 171450"/>
                <a:gd name="connsiteY6" fmla="*/ 203200 h 273050"/>
                <a:gd name="connsiteX7" fmla="*/ 25400 w 171450"/>
                <a:gd name="connsiteY7" fmla="*/ 165100 h 273050"/>
                <a:gd name="connsiteX8" fmla="*/ 63500 w 171450"/>
                <a:gd name="connsiteY8" fmla="*/ 133350 h 273050"/>
                <a:gd name="connsiteX9" fmla="*/ 88900 w 171450"/>
                <a:gd name="connsiteY9" fmla="*/ 107950 h 273050"/>
                <a:gd name="connsiteX10" fmla="*/ 101600 w 171450"/>
                <a:gd name="connsiteY10" fmla="*/ 44450 h 273050"/>
                <a:gd name="connsiteX11" fmla="*/ 139700 w 171450"/>
                <a:gd name="connsiteY11" fmla="*/ 0 h 273050"/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65893 w 171450"/>
                <a:gd name="connsiteY4" fmla="*/ 207168 h 273050"/>
                <a:gd name="connsiteX5" fmla="*/ 139700 w 171450"/>
                <a:gd name="connsiteY5" fmla="*/ 228600 h 273050"/>
                <a:gd name="connsiteX6" fmla="*/ 133350 w 171450"/>
                <a:gd name="connsiteY6" fmla="*/ 273050 h 273050"/>
                <a:gd name="connsiteX7" fmla="*/ 0 w 171450"/>
                <a:gd name="connsiteY7" fmla="*/ 203200 h 273050"/>
                <a:gd name="connsiteX8" fmla="*/ 25400 w 171450"/>
                <a:gd name="connsiteY8" fmla="*/ 165100 h 273050"/>
                <a:gd name="connsiteX9" fmla="*/ 63500 w 171450"/>
                <a:gd name="connsiteY9" fmla="*/ 133350 h 273050"/>
                <a:gd name="connsiteX10" fmla="*/ 88900 w 171450"/>
                <a:gd name="connsiteY10" fmla="*/ 107950 h 273050"/>
                <a:gd name="connsiteX11" fmla="*/ 101600 w 171450"/>
                <a:gd name="connsiteY11" fmla="*/ 44450 h 273050"/>
                <a:gd name="connsiteX12" fmla="*/ 139700 w 171450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52"/>
                <a:gd name="connsiteY0" fmla="*/ 0 h 273050"/>
                <a:gd name="connsiteX1" fmla="*/ 165100 w 173852"/>
                <a:gd name="connsiteY1" fmla="*/ 63500 h 273050"/>
                <a:gd name="connsiteX2" fmla="*/ 173832 w 173852"/>
                <a:gd name="connsiteY2" fmla="*/ 120650 h 273050"/>
                <a:gd name="connsiteX3" fmla="*/ 167481 w 173852"/>
                <a:gd name="connsiteY3" fmla="*/ 164306 h 273050"/>
                <a:gd name="connsiteX4" fmla="*/ 165893 w 173852"/>
                <a:gd name="connsiteY4" fmla="*/ 207168 h 273050"/>
                <a:gd name="connsiteX5" fmla="*/ 139700 w 173852"/>
                <a:gd name="connsiteY5" fmla="*/ 228600 h 273050"/>
                <a:gd name="connsiteX6" fmla="*/ 133350 w 173852"/>
                <a:gd name="connsiteY6" fmla="*/ 273050 h 273050"/>
                <a:gd name="connsiteX7" fmla="*/ 0 w 173852"/>
                <a:gd name="connsiteY7" fmla="*/ 203200 h 273050"/>
                <a:gd name="connsiteX8" fmla="*/ 25400 w 173852"/>
                <a:gd name="connsiteY8" fmla="*/ 165100 h 273050"/>
                <a:gd name="connsiteX9" fmla="*/ 63500 w 173852"/>
                <a:gd name="connsiteY9" fmla="*/ 133350 h 273050"/>
                <a:gd name="connsiteX10" fmla="*/ 88900 w 173852"/>
                <a:gd name="connsiteY10" fmla="*/ 107950 h 273050"/>
                <a:gd name="connsiteX11" fmla="*/ 101600 w 173852"/>
                <a:gd name="connsiteY11" fmla="*/ 44450 h 273050"/>
                <a:gd name="connsiteX12" fmla="*/ 139700 w 173852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07168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11125 w 175374"/>
                <a:gd name="connsiteY11" fmla="*/ 63500 h 273050"/>
                <a:gd name="connsiteX12" fmla="*/ 139700 w 17537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664" h="273050">
                  <a:moveTo>
                    <a:pt x="144990" y="0"/>
                  </a:moveTo>
                  <a:lnTo>
                    <a:pt x="170390" y="63500"/>
                  </a:lnTo>
                  <a:cubicBezTo>
                    <a:pt x="176079" y="83608"/>
                    <a:pt x="177535" y="101468"/>
                    <a:pt x="179122" y="120650"/>
                  </a:cubicBezTo>
                  <a:cubicBezTo>
                    <a:pt x="180709" y="139832"/>
                    <a:pt x="181237" y="164173"/>
                    <a:pt x="179914" y="178593"/>
                  </a:cubicBezTo>
                  <a:cubicBezTo>
                    <a:pt x="175416" y="184149"/>
                    <a:pt x="175019" y="203198"/>
                    <a:pt x="171183" y="214311"/>
                  </a:cubicBezTo>
                  <a:cubicBezTo>
                    <a:pt x="167347" y="225424"/>
                    <a:pt x="162981" y="236009"/>
                    <a:pt x="156896" y="245269"/>
                  </a:cubicBezTo>
                  <a:lnTo>
                    <a:pt x="138640" y="273050"/>
                  </a:lnTo>
                  <a:lnTo>
                    <a:pt x="5290" y="203200"/>
                  </a:lnTo>
                  <a:cubicBezTo>
                    <a:pt x="-12702" y="185208"/>
                    <a:pt x="20107" y="176742"/>
                    <a:pt x="30690" y="165100"/>
                  </a:cubicBezTo>
                  <a:cubicBezTo>
                    <a:pt x="41273" y="153458"/>
                    <a:pt x="58207" y="142875"/>
                    <a:pt x="68790" y="133350"/>
                  </a:cubicBezTo>
                  <a:lnTo>
                    <a:pt x="94190" y="107950"/>
                  </a:lnTo>
                  <a:cubicBezTo>
                    <a:pt x="102657" y="99483"/>
                    <a:pt x="107948" y="81492"/>
                    <a:pt x="116415" y="63500"/>
                  </a:cubicBezTo>
                  <a:lnTo>
                    <a:pt x="14499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tx1"/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520022" y="1889983"/>
            <a:ext cx="2123663" cy="3037157"/>
            <a:chOff x="1705286" y="-3678847"/>
            <a:chExt cx="2123663" cy="3037157"/>
          </a:xfrm>
        </p:grpSpPr>
        <p:grpSp>
          <p:nvGrpSpPr>
            <p:cNvPr id="438" name="Group 437"/>
            <p:cNvGrpSpPr/>
            <p:nvPr/>
          </p:nvGrpSpPr>
          <p:grpSpPr>
            <a:xfrm>
              <a:off x="2305272" y="-3601047"/>
              <a:ext cx="1084105" cy="2698673"/>
              <a:chOff x="1300678" y="2740439"/>
              <a:chExt cx="935316" cy="2374289"/>
            </a:xfrm>
          </p:grpSpPr>
          <p:grpSp>
            <p:nvGrpSpPr>
              <p:cNvPr id="480" name="Group 479"/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510" name="Chord 509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Chord 510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1" name="Group 480"/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508" name="Chord 507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Chord 508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3" name="Oval 482"/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4" name="Oval 483"/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5" name="Flowchart: Off-page Connector 484"/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6" name="Oval 485"/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7" name="Flowchart: Terminator 486"/>
              <p:cNvSpPr/>
              <p:nvPr/>
            </p:nvSpPr>
            <p:spPr>
              <a:xfrm rot="1415059">
                <a:off x="1300678" y="4038247"/>
                <a:ext cx="107608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8" name="Flowchart: Terminator 487"/>
              <p:cNvSpPr/>
              <p:nvPr/>
            </p:nvSpPr>
            <p:spPr>
              <a:xfrm rot="19709324">
                <a:off x="2129114" y="4021756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0" name="Isosceles Triangle 489"/>
              <p:cNvSpPr/>
              <p:nvPr/>
            </p:nvSpPr>
            <p:spPr>
              <a:xfrm rot="10800000">
                <a:off x="1663667" y="3448197"/>
                <a:ext cx="223619" cy="100304"/>
              </a:xfrm>
              <a:prstGeom prst="triangl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FF0000">
                    <a:lumMod val="40000"/>
                    <a:lumOff val="6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1" name="Oval 490"/>
              <p:cNvSpPr/>
              <p:nvPr/>
            </p:nvSpPr>
            <p:spPr>
              <a:xfrm rot="21284756">
                <a:off x="1544995" y="3205984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2" name="Oval 491"/>
              <p:cNvSpPr/>
              <p:nvPr/>
            </p:nvSpPr>
            <p:spPr>
              <a:xfrm>
                <a:off x="1590902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3" name="Oval 492"/>
              <p:cNvSpPr/>
              <p:nvPr/>
            </p:nvSpPr>
            <p:spPr>
              <a:xfrm rot="315244" flipH="1">
                <a:off x="1847836" y="3199095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4" name="Oval 493"/>
              <p:cNvSpPr/>
              <p:nvPr/>
            </p:nvSpPr>
            <p:spPr>
              <a:xfrm>
                <a:off x="1892589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5" name="Flowchart: Terminator 494"/>
              <p:cNvSpPr/>
              <p:nvPr/>
            </p:nvSpPr>
            <p:spPr>
              <a:xfrm rot="21216315">
                <a:off x="1534596" y="3150909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6" name="Flowchart: Terminator 495"/>
              <p:cNvSpPr/>
              <p:nvPr/>
            </p:nvSpPr>
            <p:spPr>
              <a:xfrm rot="174846">
                <a:off x="1866450" y="3154668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7" name="Moon 496"/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chemeClr val="tx1"/>
                </a:fgClr>
                <a:bgClr>
                  <a:schemeClr val="bg1"/>
                </a:bgClr>
              </a:patt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8" name="Moon 497"/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chemeClr val="tx1"/>
                </a:fgClr>
                <a:bgClr>
                  <a:srgbClr val="C28446"/>
                </a:bgClr>
              </a:patt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Oval 498"/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5" name="Flowchart: Connector 504"/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" name="Flowchart: Connector 505"/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Rectangle 506"/>
              <p:cNvSpPr/>
              <p:nvPr/>
            </p:nvSpPr>
            <p:spPr>
              <a:xfrm>
                <a:off x="1863206" y="3894821"/>
                <a:ext cx="111930" cy="295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9" name="Cloud Callout 438"/>
            <p:cNvSpPr/>
            <p:nvPr/>
          </p:nvSpPr>
          <p:spPr>
            <a:xfrm rot="186598">
              <a:off x="1970501" y="-1272941"/>
              <a:ext cx="1796847" cy="631251"/>
            </a:xfrm>
            <a:prstGeom prst="cloudCallout">
              <a:avLst>
                <a:gd name="adj1" fmla="val 43987"/>
                <a:gd name="adj2" fmla="val -5023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: Shape 587">
              <a:extLst>
                <a:ext uri="{FF2B5EF4-FFF2-40B4-BE49-F238E27FC236}">
                  <a16:creationId xmlns:a16="http://schemas.microsoft.com/office/drawing/2014/main" id="{6D1FF482-F6BA-4974-919A-C682470665B8}"/>
                </a:ext>
              </a:extLst>
            </p:cNvPr>
            <p:cNvSpPr/>
            <p:nvPr/>
          </p:nvSpPr>
          <p:spPr>
            <a:xfrm rot="21405408" flipH="1">
              <a:off x="2116121" y="-1777271"/>
              <a:ext cx="220675" cy="199028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: Shape 592">
              <a:extLst>
                <a:ext uri="{FF2B5EF4-FFF2-40B4-BE49-F238E27FC236}">
                  <a16:creationId xmlns:a16="http://schemas.microsoft.com/office/drawing/2014/main" id="{035497B3-CB53-4C48-A430-0F2283792F9C}"/>
                </a:ext>
              </a:extLst>
            </p:cNvPr>
            <p:cNvSpPr/>
            <p:nvPr/>
          </p:nvSpPr>
          <p:spPr>
            <a:xfrm rot="257362">
              <a:off x="3375030" y="-1789145"/>
              <a:ext cx="227606" cy="148212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 442"/>
            <p:cNvSpPr/>
            <p:nvPr/>
          </p:nvSpPr>
          <p:spPr>
            <a:xfrm>
              <a:off x="1705286" y="-2792533"/>
              <a:ext cx="2123663" cy="674392"/>
            </a:xfrm>
            <a:custGeom>
              <a:avLst/>
              <a:gdLst>
                <a:gd name="connsiteX0" fmla="*/ 0 w 1843088"/>
                <a:gd name="connsiteY0" fmla="*/ 52387 h 690562"/>
                <a:gd name="connsiteX1" fmla="*/ 104775 w 1843088"/>
                <a:gd name="connsiteY1" fmla="*/ 338137 h 690562"/>
                <a:gd name="connsiteX2" fmla="*/ 161925 w 1843088"/>
                <a:gd name="connsiteY2" fmla="*/ 409575 h 690562"/>
                <a:gd name="connsiteX3" fmla="*/ 200025 w 1843088"/>
                <a:gd name="connsiteY3" fmla="*/ 461962 h 690562"/>
                <a:gd name="connsiteX4" fmla="*/ 366713 w 1843088"/>
                <a:gd name="connsiteY4" fmla="*/ 471487 h 690562"/>
                <a:gd name="connsiteX5" fmla="*/ 471488 w 1843088"/>
                <a:gd name="connsiteY5" fmla="*/ 452437 h 690562"/>
                <a:gd name="connsiteX6" fmla="*/ 447675 w 1843088"/>
                <a:gd name="connsiteY6" fmla="*/ 504825 h 690562"/>
                <a:gd name="connsiteX7" fmla="*/ 509588 w 1843088"/>
                <a:gd name="connsiteY7" fmla="*/ 566737 h 690562"/>
                <a:gd name="connsiteX8" fmla="*/ 709613 w 1843088"/>
                <a:gd name="connsiteY8" fmla="*/ 690562 h 690562"/>
                <a:gd name="connsiteX9" fmla="*/ 1290638 w 1843088"/>
                <a:gd name="connsiteY9" fmla="*/ 581025 h 690562"/>
                <a:gd name="connsiteX10" fmla="*/ 1409700 w 1843088"/>
                <a:gd name="connsiteY10" fmla="*/ 509587 h 690562"/>
                <a:gd name="connsiteX11" fmla="*/ 1414463 w 1843088"/>
                <a:gd name="connsiteY11" fmla="*/ 400050 h 690562"/>
                <a:gd name="connsiteX12" fmla="*/ 1471613 w 1843088"/>
                <a:gd name="connsiteY12" fmla="*/ 433387 h 690562"/>
                <a:gd name="connsiteX13" fmla="*/ 1585913 w 1843088"/>
                <a:gd name="connsiteY13" fmla="*/ 409575 h 690562"/>
                <a:gd name="connsiteX14" fmla="*/ 1709738 w 1843088"/>
                <a:gd name="connsiteY14" fmla="*/ 338137 h 690562"/>
                <a:gd name="connsiteX15" fmla="*/ 1809750 w 1843088"/>
                <a:gd name="connsiteY15" fmla="*/ 161925 h 690562"/>
                <a:gd name="connsiteX16" fmla="*/ 1843088 w 1843088"/>
                <a:gd name="connsiteY16" fmla="*/ 0 h 690562"/>
                <a:gd name="connsiteX17" fmla="*/ 1762125 w 1843088"/>
                <a:gd name="connsiteY17" fmla="*/ 80962 h 690562"/>
                <a:gd name="connsiteX18" fmla="*/ 1685925 w 1843088"/>
                <a:gd name="connsiteY18" fmla="*/ 133350 h 690562"/>
                <a:gd name="connsiteX19" fmla="*/ 1471613 w 1843088"/>
                <a:gd name="connsiteY19" fmla="*/ 180975 h 690562"/>
                <a:gd name="connsiteX20" fmla="*/ 1252538 w 1843088"/>
                <a:gd name="connsiteY20" fmla="*/ 233362 h 690562"/>
                <a:gd name="connsiteX21" fmla="*/ 990600 w 1843088"/>
                <a:gd name="connsiteY21" fmla="*/ 366712 h 690562"/>
                <a:gd name="connsiteX22" fmla="*/ 857250 w 1843088"/>
                <a:gd name="connsiteY22" fmla="*/ 423862 h 690562"/>
                <a:gd name="connsiteX23" fmla="*/ 690563 w 1843088"/>
                <a:gd name="connsiteY23" fmla="*/ 314325 h 690562"/>
                <a:gd name="connsiteX24" fmla="*/ 481013 w 1843088"/>
                <a:gd name="connsiteY24" fmla="*/ 252412 h 690562"/>
                <a:gd name="connsiteX25" fmla="*/ 376238 w 1843088"/>
                <a:gd name="connsiteY25" fmla="*/ 247650 h 690562"/>
                <a:gd name="connsiteX26" fmla="*/ 285750 w 1843088"/>
                <a:gd name="connsiteY26" fmla="*/ 223837 h 690562"/>
                <a:gd name="connsiteX27" fmla="*/ 185738 w 1843088"/>
                <a:gd name="connsiteY27" fmla="*/ 200025 h 690562"/>
                <a:gd name="connsiteX28" fmla="*/ 0 w 1843088"/>
                <a:gd name="connsiteY28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43088" h="690562">
                  <a:moveTo>
                    <a:pt x="0" y="52387"/>
                  </a:moveTo>
                  <a:lnTo>
                    <a:pt x="104775" y="338137"/>
                  </a:lnTo>
                  <a:lnTo>
                    <a:pt x="161925" y="409575"/>
                  </a:lnTo>
                  <a:lnTo>
                    <a:pt x="200025" y="461962"/>
                  </a:lnTo>
                  <a:lnTo>
                    <a:pt x="366713" y="471487"/>
                  </a:lnTo>
                  <a:lnTo>
                    <a:pt x="471488" y="452437"/>
                  </a:lnTo>
                  <a:lnTo>
                    <a:pt x="447675" y="504825"/>
                  </a:lnTo>
                  <a:lnTo>
                    <a:pt x="509588" y="566737"/>
                  </a:lnTo>
                  <a:lnTo>
                    <a:pt x="709613" y="690562"/>
                  </a:lnTo>
                  <a:lnTo>
                    <a:pt x="1290638" y="581025"/>
                  </a:lnTo>
                  <a:lnTo>
                    <a:pt x="1409700" y="509587"/>
                  </a:lnTo>
                  <a:lnTo>
                    <a:pt x="1414463" y="400050"/>
                  </a:lnTo>
                  <a:lnTo>
                    <a:pt x="1471613" y="433387"/>
                  </a:lnTo>
                  <a:lnTo>
                    <a:pt x="1585913" y="409575"/>
                  </a:lnTo>
                  <a:lnTo>
                    <a:pt x="1709738" y="338137"/>
                  </a:lnTo>
                  <a:lnTo>
                    <a:pt x="1809750" y="161925"/>
                  </a:lnTo>
                  <a:lnTo>
                    <a:pt x="1843088" y="0"/>
                  </a:lnTo>
                  <a:lnTo>
                    <a:pt x="1762125" y="80962"/>
                  </a:lnTo>
                  <a:lnTo>
                    <a:pt x="1685925" y="133350"/>
                  </a:lnTo>
                  <a:lnTo>
                    <a:pt x="1471613" y="180975"/>
                  </a:lnTo>
                  <a:lnTo>
                    <a:pt x="1252538" y="233362"/>
                  </a:lnTo>
                  <a:lnTo>
                    <a:pt x="990600" y="366712"/>
                  </a:lnTo>
                  <a:lnTo>
                    <a:pt x="857250" y="423862"/>
                  </a:lnTo>
                  <a:lnTo>
                    <a:pt x="690563" y="314325"/>
                  </a:lnTo>
                  <a:lnTo>
                    <a:pt x="481013" y="252412"/>
                  </a:lnTo>
                  <a:lnTo>
                    <a:pt x="376238" y="247650"/>
                  </a:lnTo>
                  <a:lnTo>
                    <a:pt x="285750" y="223837"/>
                  </a:lnTo>
                  <a:lnTo>
                    <a:pt x="185738" y="20002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Freeform 477"/>
            <p:cNvSpPr/>
            <p:nvPr/>
          </p:nvSpPr>
          <p:spPr>
            <a:xfrm>
              <a:off x="2226458" y="-2587511"/>
              <a:ext cx="1225915" cy="1453159"/>
            </a:xfrm>
            <a:custGeom>
              <a:avLst/>
              <a:gdLst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81000 w 914400"/>
                <a:gd name="connsiteY23" fmla="*/ 42863 h 1007269"/>
                <a:gd name="connsiteX24" fmla="*/ 433387 w 914400"/>
                <a:gd name="connsiteY24" fmla="*/ 52388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81000 w 914400"/>
                <a:gd name="connsiteY23" fmla="*/ 42863 h 1007269"/>
                <a:gd name="connsiteX24" fmla="*/ 433387 w 914400"/>
                <a:gd name="connsiteY24" fmla="*/ 52388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2388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9532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9532 h 1007269"/>
                <a:gd name="connsiteX25" fmla="*/ 471487 w 914400"/>
                <a:gd name="connsiteY25" fmla="*/ 54769 h 1007269"/>
                <a:gd name="connsiteX26" fmla="*/ 531018 w 914400"/>
                <a:gd name="connsiteY26" fmla="*/ 30956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9532 h 1007269"/>
                <a:gd name="connsiteX25" fmla="*/ 483394 w 914400"/>
                <a:gd name="connsiteY25" fmla="*/ 54769 h 1007269"/>
                <a:gd name="connsiteX26" fmla="*/ 531018 w 914400"/>
                <a:gd name="connsiteY26" fmla="*/ 30956 h 1007269"/>
                <a:gd name="connsiteX27" fmla="*/ 557212 w 914400"/>
                <a:gd name="connsiteY27" fmla="*/ 0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1007269">
                  <a:moveTo>
                    <a:pt x="557212" y="0"/>
                  </a:moveTo>
                  <a:lnTo>
                    <a:pt x="647700" y="0"/>
                  </a:lnTo>
                  <a:lnTo>
                    <a:pt x="688181" y="11906"/>
                  </a:lnTo>
                  <a:lnTo>
                    <a:pt x="728662" y="47625"/>
                  </a:lnTo>
                  <a:lnTo>
                    <a:pt x="740568" y="83344"/>
                  </a:lnTo>
                  <a:lnTo>
                    <a:pt x="914400" y="435769"/>
                  </a:lnTo>
                  <a:lnTo>
                    <a:pt x="719137" y="473869"/>
                  </a:lnTo>
                  <a:lnTo>
                    <a:pt x="714375" y="411956"/>
                  </a:lnTo>
                  <a:lnTo>
                    <a:pt x="709612" y="364331"/>
                  </a:lnTo>
                  <a:lnTo>
                    <a:pt x="657225" y="200025"/>
                  </a:lnTo>
                  <a:lnTo>
                    <a:pt x="673893" y="333375"/>
                  </a:lnTo>
                  <a:lnTo>
                    <a:pt x="707231" y="464344"/>
                  </a:lnTo>
                  <a:lnTo>
                    <a:pt x="892968" y="957263"/>
                  </a:lnTo>
                  <a:lnTo>
                    <a:pt x="0" y="1007269"/>
                  </a:lnTo>
                  <a:lnTo>
                    <a:pt x="278606" y="207169"/>
                  </a:lnTo>
                  <a:lnTo>
                    <a:pt x="164306" y="476250"/>
                  </a:lnTo>
                  <a:lnTo>
                    <a:pt x="2381" y="428625"/>
                  </a:lnTo>
                  <a:lnTo>
                    <a:pt x="140493" y="142875"/>
                  </a:lnTo>
                  <a:lnTo>
                    <a:pt x="159543" y="100013"/>
                  </a:lnTo>
                  <a:lnTo>
                    <a:pt x="178593" y="64294"/>
                  </a:lnTo>
                  <a:lnTo>
                    <a:pt x="216693" y="33338"/>
                  </a:lnTo>
                  <a:lnTo>
                    <a:pt x="254793" y="11906"/>
                  </a:lnTo>
                  <a:lnTo>
                    <a:pt x="364331" y="4763"/>
                  </a:lnTo>
                  <a:cubicBezTo>
                    <a:pt x="385366" y="9923"/>
                    <a:pt x="379016" y="40879"/>
                    <a:pt x="390525" y="50007"/>
                  </a:cubicBezTo>
                  <a:cubicBezTo>
                    <a:pt x="402034" y="59135"/>
                    <a:pt x="418306" y="57548"/>
                    <a:pt x="433387" y="59532"/>
                  </a:cubicBezTo>
                  <a:lnTo>
                    <a:pt x="483394" y="54769"/>
                  </a:lnTo>
                  <a:lnTo>
                    <a:pt x="531018" y="30956"/>
                  </a:lnTo>
                  <a:lnTo>
                    <a:pt x="557212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Donut 478"/>
            <p:cNvSpPr/>
            <p:nvPr/>
          </p:nvSpPr>
          <p:spPr>
            <a:xfrm rot="20668543">
              <a:off x="2212131" y="-3678847"/>
              <a:ext cx="833776" cy="150558"/>
            </a:xfrm>
            <a:prstGeom prst="donu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89" name="Rounded Rectangular Callout 388"/>
          <p:cNvSpPr/>
          <p:nvPr/>
        </p:nvSpPr>
        <p:spPr>
          <a:xfrm>
            <a:off x="1164908" y="274320"/>
            <a:ext cx="3520655" cy="1353869"/>
          </a:xfrm>
          <a:prstGeom prst="wedgeRoundRectCallout">
            <a:avLst>
              <a:gd name="adj1" fmla="val -21254"/>
              <a:gd name="adj2" fmla="val 64128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No, Nikki. Don’t listen to her. We need to finish.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0" name="Rounded Rectangular Callout 389"/>
          <p:cNvSpPr/>
          <p:nvPr/>
        </p:nvSpPr>
        <p:spPr>
          <a:xfrm>
            <a:off x="1164908" y="274320"/>
            <a:ext cx="3520655" cy="1353869"/>
          </a:xfrm>
          <a:prstGeom prst="wedgeRoundRectCallout">
            <a:avLst>
              <a:gd name="adj1" fmla="val -19522"/>
              <a:gd name="adj2" fmla="val 66379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John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said we need them by 11 a.m. What if we run into problems?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94" name="devil eyes"/>
          <p:cNvGrpSpPr/>
          <p:nvPr/>
        </p:nvGrpSpPr>
        <p:grpSpPr>
          <a:xfrm>
            <a:off x="5622374" y="3503297"/>
            <a:ext cx="1304478" cy="213987"/>
            <a:chOff x="8013317" y="2062571"/>
            <a:chExt cx="811572" cy="126040"/>
          </a:xfrm>
        </p:grpSpPr>
        <p:sp>
          <p:nvSpPr>
            <p:cNvPr id="395" name="devil eyes"/>
            <p:cNvSpPr/>
            <p:nvPr/>
          </p:nvSpPr>
          <p:spPr>
            <a:xfrm>
              <a:off x="8013317" y="2063149"/>
              <a:ext cx="106787" cy="125462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6" name="devil eyes"/>
            <p:cNvSpPr/>
            <p:nvPr/>
          </p:nvSpPr>
          <p:spPr>
            <a:xfrm>
              <a:off x="8718102" y="2062571"/>
              <a:ext cx="106787" cy="12546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97" name="Cloud Callout 296"/>
          <p:cNvSpPr/>
          <p:nvPr/>
        </p:nvSpPr>
        <p:spPr>
          <a:xfrm>
            <a:off x="4413274" y="69503"/>
            <a:ext cx="4896959" cy="1856294"/>
          </a:xfrm>
          <a:prstGeom prst="cloudCallout">
            <a:avLst>
              <a:gd name="adj1" fmla="val -20558"/>
              <a:gd name="adj2" fmla="val 5713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Hmm… 11 a.m.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35 minutes to finish, should I start now?</a:t>
            </a:r>
          </a:p>
        </p:txBody>
      </p:sp>
      <p:pic>
        <p:nvPicPr>
          <p:cNvPr id="2" name="CE246D2D">
            <a:hlinkClick r:id="" action="ppaction://media"/>
            <a:extLst>
              <a:ext uri="{FF2B5EF4-FFF2-40B4-BE49-F238E27FC236}">
                <a16:creationId xmlns:a16="http://schemas.microsoft.com/office/drawing/2014/main" id="{05AB0817-D8B1-46BA-8A1A-556DFEB0A4E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1219" end="1294.7291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082675" y="841375"/>
            <a:ext cx="609600" cy="609600"/>
          </a:xfrm>
          <a:prstGeom prst="rect">
            <a:avLst/>
          </a:prstGeom>
        </p:spPr>
      </p:pic>
      <p:pic>
        <p:nvPicPr>
          <p:cNvPr id="3" name="E76A09D4">
            <a:hlinkClick r:id="" action="ppaction://media"/>
            <a:extLst>
              <a:ext uri="{FF2B5EF4-FFF2-40B4-BE49-F238E27FC236}">
                <a16:creationId xmlns:a16="http://schemas.microsoft.com/office/drawing/2014/main" id="{25F27C23-5390-4EF3-8E72-BA3A6FE822D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4">
                  <p14:trim end="5558.3958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805627" y="1797710"/>
            <a:ext cx="609600" cy="609600"/>
          </a:xfrm>
          <a:prstGeom prst="rect">
            <a:avLst/>
          </a:prstGeom>
        </p:spPr>
      </p:pic>
      <p:pic>
        <p:nvPicPr>
          <p:cNvPr id="163" name="E76A09D4">
            <a:hlinkClick r:id="" action="ppaction://media"/>
            <a:extLst>
              <a:ext uri="{FF2B5EF4-FFF2-40B4-BE49-F238E27FC236}">
                <a16:creationId xmlns:a16="http://schemas.microsoft.com/office/drawing/2014/main" id="{F5E68122-2842-49E2-8617-A688FDC2DC3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4">
                  <p14:trim st="4265" end="676.3958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995768" y="3238197"/>
            <a:ext cx="609600" cy="609600"/>
          </a:xfrm>
          <a:prstGeom prst="rect">
            <a:avLst/>
          </a:prstGeom>
        </p:spPr>
      </p:pic>
      <p:pic>
        <p:nvPicPr>
          <p:cNvPr id="164" name="Recorded Sound">
            <a:hlinkClick r:id="" action="ppaction://media"/>
            <a:extLst>
              <a:ext uri="{FF2B5EF4-FFF2-40B4-BE49-F238E27FC236}">
                <a16:creationId xmlns:a16="http://schemas.microsoft.com/office/drawing/2014/main" id="{47F8FC46-A7C4-4852-BE87-D28D61A8F3F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5">
                  <p14:trim st="2000" end="1078.5034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3750581" y="2092092"/>
            <a:ext cx="406400" cy="406400"/>
          </a:xfrm>
          <a:prstGeom prst="rect">
            <a:avLst/>
          </a:prstGeom>
        </p:spPr>
      </p:pic>
      <p:pic>
        <p:nvPicPr>
          <p:cNvPr id="165" name="Recorded Sound">
            <a:hlinkClick r:id="" action="ppaction://media"/>
            <a:extLst>
              <a:ext uri="{FF2B5EF4-FFF2-40B4-BE49-F238E27FC236}">
                <a16:creationId xmlns:a16="http://schemas.microsoft.com/office/drawing/2014/main" id="{B0E04EFB-D373-47CC-BE62-3AA0566BFEF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6">
                  <p14:trim st="1900" end="724.6258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3853082" y="3316012"/>
            <a:ext cx="406400" cy="406400"/>
          </a:xfrm>
          <a:prstGeom prst="rect">
            <a:avLst/>
          </a:prstGeom>
        </p:spPr>
      </p:pic>
      <p:pic>
        <p:nvPicPr>
          <p:cNvPr id="166" name="Recorded Sound">
            <a:hlinkClick r:id="" action="ppaction://media"/>
            <a:extLst>
              <a:ext uri="{FF2B5EF4-FFF2-40B4-BE49-F238E27FC236}">
                <a16:creationId xmlns:a16="http://schemas.microsoft.com/office/drawing/2014/main" id="{E7BB7CA8-E9DB-4D7A-8F16-53B8227D45A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7">
                  <p14:trim st="2100" end="686.4852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3182600" y="-1676400"/>
            <a:ext cx="406400" cy="406400"/>
          </a:xfrm>
          <a:prstGeom prst="rect">
            <a:avLst/>
          </a:prstGeom>
        </p:spPr>
      </p:pic>
      <p:pic>
        <p:nvPicPr>
          <p:cNvPr id="167" name="Recorded Sound">
            <a:hlinkClick r:id="" action="ppaction://media"/>
            <a:extLst>
              <a:ext uri="{FF2B5EF4-FFF2-40B4-BE49-F238E27FC236}">
                <a16:creationId xmlns:a16="http://schemas.microsoft.com/office/drawing/2014/main" id="{0467F35C-CA4C-4F7F-950F-39492A3B7CE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8">
                  <p14:trim st="1900" end="792.0634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091769" y="-1692733"/>
            <a:ext cx="406400" cy="4064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25229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714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144"/>
                            </p:stCondLst>
                            <p:childTnLst>
                              <p:par>
                                <p:cTn id="13" presetID="47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7644"/>
                            </p:stCondLst>
                            <p:childTnLst>
                              <p:par>
                                <p:cTn id="2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7.40741E-7 L 0.01159 -0.01528 " pathEditMode="relative" rAng="0" ptsTypes="AA">
                                      <p:cBhvr>
                                        <p:cTn id="28" dur="75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3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394"/>
                            </p:stCondLst>
                            <p:childTnLst>
                              <p:par>
                                <p:cTn id="3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4400" fill="hold"/>
                                        <p:tgtEl>
                                          <p:spTgt spid="16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2794"/>
                            </p:stCondLst>
                            <p:childTnLst>
                              <p:par>
                                <p:cTn id="40" presetID="47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1" dur="3400" fill="hold"/>
                                        <p:tgtEl>
                                          <p:spTgt spid="1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6194"/>
                            </p:stCondLst>
                            <p:childTnLst>
                              <p:par>
                                <p:cTn id="5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694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7194"/>
                            </p:stCondLst>
                            <p:childTnLst>
                              <p:par>
                                <p:cTn id="6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-0.02265 0.00162 " pathEditMode="relative" rAng="0" ptsTypes="AA">
                                      <p:cBhvr>
                                        <p:cTn id="64" dur="125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3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8444"/>
                            </p:stCondLst>
                            <p:childTnLst>
                              <p:par>
                                <p:cTn id="66" presetID="47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376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2206"/>
                            </p:stCondLst>
                            <p:childTnLst>
                              <p:par>
                                <p:cTn id="79" presetID="47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4379" fill="hold"/>
                                        <p:tgtEl>
                                          <p:spTgt spid="1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6585"/>
                            </p:stCondLst>
                            <p:childTnLst>
                              <p:par>
                                <p:cTn id="92" presetID="47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3"/>
                </p:tgtEl>
              </p:cMediaNode>
            </p:audio>
            <p:audio>
              <p:cMediaNode vol="80000">
                <p:cTn id="1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4"/>
                </p:tgtEl>
              </p:cMediaNode>
            </p:audio>
            <p:audio>
              <p:cMediaNode vol="80000">
                <p:cTn id="10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5"/>
                </p:tgtEl>
              </p:cMediaNode>
            </p:audio>
            <p:audio>
              <p:cMediaNode vol="80000">
                <p:cTn id="10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6"/>
                </p:tgtEl>
              </p:cMediaNode>
            </p:audio>
            <p:audio>
              <p:cMediaNode vol="80000">
                <p:cTn id="10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7"/>
                </p:tgtEl>
              </p:cMediaNode>
            </p:audio>
          </p:childTnLst>
        </p:cTn>
      </p:par>
    </p:tnLst>
    <p:bldLst>
      <p:bldP spid="378" grpId="0" animBg="1"/>
      <p:bldP spid="381" grpId="0" animBg="1"/>
      <p:bldP spid="382" grpId="0" animBg="1"/>
      <p:bldP spid="382" grpId="1" animBg="1"/>
      <p:bldP spid="383" grpId="0" animBg="1"/>
      <p:bldP spid="383" grpId="1" animBg="1"/>
      <p:bldP spid="389" grpId="0" animBg="1"/>
      <p:bldP spid="389" grpId="1" animBg="1"/>
      <p:bldP spid="390" grpId="0" animBg="1"/>
      <p:bldP spid="390" grpId="1" animBg="1"/>
      <p:bldP spid="297" grpId="0" animBg="1"/>
      <p:bldP spid="297" grpId="1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Rectangle 387"/>
          <p:cNvSpPr/>
          <p:nvPr/>
        </p:nvSpPr>
        <p:spPr>
          <a:xfrm>
            <a:off x="-322019" y="-73486"/>
            <a:ext cx="13153289" cy="6982326"/>
          </a:xfrm>
          <a:prstGeom prst="rect">
            <a:avLst/>
          </a:prstGeom>
          <a:pattFill prst="pct90">
            <a:fgClr>
              <a:schemeClr val="accent4">
                <a:lumMod val="20000"/>
                <a:lumOff val="8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" name="Rectangle 293"/>
          <p:cNvSpPr/>
          <p:nvPr/>
        </p:nvSpPr>
        <p:spPr>
          <a:xfrm>
            <a:off x="9198679" y="286898"/>
            <a:ext cx="2825336" cy="148907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" name="Rectangle 294"/>
          <p:cNvSpPr/>
          <p:nvPr/>
        </p:nvSpPr>
        <p:spPr>
          <a:xfrm>
            <a:off x="9198679" y="437669"/>
            <a:ext cx="2805947" cy="112377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10:25</a:t>
            </a:r>
          </a:p>
        </p:txBody>
      </p:sp>
      <p:sp>
        <p:nvSpPr>
          <p:cNvPr id="387" name="Rectangle 386"/>
          <p:cNvSpPr/>
          <p:nvPr/>
        </p:nvSpPr>
        <p:spPr>
          <a:xfrm flipH="1" flipV="1">
            <a:off x="29673" y="-68420"/>
            <a:ext cx="6263232" cy="5297996"/>
          </a:xfrm>
          <a:prstGeom prst="rect">
            <a:avLst/>
          </a:prstGeom>
          <a:gradFill>
            <a:gsLst>
              <a:gs pos="7000">
                <a:schemeClr val="bg1"/>
              </a:gs>
              <a:gs pos="98000">
                <a:srgbClr val="ABABAB">
                  <a:lumMod val="75000"/>
                </a:srgbClr>
              </a:gs>
            </a:gsLst>
            <a:path path="rect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mage result for workers comp poster california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2915" y="960298"/>
            <a:ext cx="2410586" cy="3675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5" name="Rectangle 314"/>
          <p:cNvSpPr/>
          <p:nvPr/>
        </p:nvSpPr>
        <p:spPr>
          <a:xfrm>
            <a:off x="-1658101" y="5600045"/>
            <a:ext cx="10615527" cy="2063720"/>
          </a:xfrm>
          <a:prstGeom prst="rect">
            <a:avLst/>
          </a:prstGeom>
          <a:noFill/>
          <a:ln w="206375" cap="sq">
            <a:solidFill>
              <a:srgbClr val="B4B4B4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Rectangle 63"/>
          <p:cNvSpPr/>
          <p:nvPr/>
        </p:nvSpPr>
        <p:spPr>
          <a:xfrm rot="21184287">
            <a:off x="-1207570" y="3669798"/>
            <a:ext cx="11641355" cy="2963849"/>
          </a:xfrm>
          <a:custGeom>
            <a:avLst/>
            <a:gdLst>
              <a:gd name="connsiteX0" fmla="*/ 0 w 8702151"/>
              <a:gd name="connsiteY0" fmla="*/ 0 h 2059342"/>
              <a:gd name="connsiteX1" fmla="*/ 8702151 w 8702151"/>
              <a:gd name="connsiteY1" fmla="*/ 0 h 2059342"/>
              <a:gd name="connsiteX2" fmla="*/ 8702151 w 8702151"/>
              <a:gd name="connsiteY2" fmla="*/ 2059342 h 2059342"/>
              <a:gd name="connsiteX3" fmla="*/ 0 w 8702151"/>
              <a:gd name="connsiteY3" fmla="*/ 2059342 h 2059342"/>
              <a:gd name="connsiteX4" fmla="*/ 0 w 8702151"/>
              <a:gd name="connsiteY4" fmla="*/ 0 h 2059342"/>
              <a:gd name="connsiteX0" fmla="*/ 0 w 9195338"/>
              <a:gd name="connsiteY0" fmla="*/ 0 h 2113985"/>
              <a:gd name="connsiteX1" fmla="*/ 9195338 w 9195338"/>
              <a:gd name="connsiteY1" fmla="*/ 54643 h 2113985"/>
              <a:gd name="connsiteX2" fmla="*/ 9195338 w 9195338"/>
              <a:gd name="connsiteY2" fmla="*/ 2113985 h 2113985"/>
              <a:gd name="connsiteX3" fmla="*/ 493187 w 9195338"/>
              <a:gd name="connsiteY3" fmla="*/ 2113985 h 2113985"/>
              <a:gd name="connsiteX4" fmla="*/ 0 w 9195338"/>
              <a:gd name="connsiteY4" fmla="*/ 0 h 2113985"/>
              <a:gd name="connsiteX0" fmla="*/ 0 w 9931806"/>
              <a:gd name="connsiteY0" fmla="*/ 0 h 2113985"/>
              <a:gd name="connsiteX1" fmla="*/ 9195338 w 9931806"/>
              <a:gd name="connsiteY1" fmla="*/ 54643 h 2113985"/>
              <a:gd name="connsiteX2" fmla="*/ 9931806 w 9931806"/>
              <a:gd name="connsiteY2" fmla="*/ 2033647 h 2113985"/>
              <a:gd name="connsiteX3" fmla="*/ 493187 w 9931806"/>
              <a:gd name="connsiteY3" fmla="*/ 2113985 h 2113985"/>
              <a:gd name="connsiteX4" fmla="*/ 0 w 9931806"/>
              <a:gd name="connsiteY4" fmla="*/ 0 h 2113985"/>
              <a:gd name="connsiteX0" fmla="*/ 0 w 10032483"/>
              <a:gd name="connsiteY0" fmla="*/ 0 h 2113985"/>
              <a:gd name="connsiteX1" fmla="*/ 9195338 w 10032483"/>
              <a:gd name="connsiteY1" fmla="*/ 54643 h 2113985"/>
              <a:gd name="connsiteX2" fmla="*/ 10032483 w 10032483"/>
              <a:gd name="connsiteY2" fmla="*/ 1938890 h 2113985"/>
              <a:gd name="connsiteX3" fmla="*/ 493187 w 10032483"/>
              <a:gd name="connsiteY3" fmla="*/ 2113985 h 2113985"/>
              <a:gd name="connsiteX4" fmla="*/ 0 w 10032483"/>
              <a:gd name="connsiteY4" fmla="*/ 0 h 2113985"/>
              <a:gd name="connsiteX0" fmla="*/ 0 w 10070244"/>
              <a:gd name="connsiteY0" fmla="*/ 0 h 2113985"/>
              <a:gd name="connsiteX1" fmla="*/ 9195338 w 10070244"/>
              <a:gd name="connsiteY1" fmla="*/ 54643 h 2113985"/>
              <a:gd name="connsiteX2" fmla="*/ 10070244 w 10070244"/>
              <a:gd name="connsiteY2" fmla="*/ 1875152 h 2113985"/>
              <a:gd name="connsiteX3" fmla="*/ 493187 w 10070244"/>
              <a:gd name="connsiteY3" fmla="*/ 2113985 h 2113985"/>
              <a:gd name="connsiteX4" fmla="*/ 0 w 10070244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56196"/>
              <a:gd name="connsiteY0" fmla="*/ 0 h 2113985"/>
              <a:gd name="connsiteX1" fmla="*/ 9195338 w 9956196"/>
              <a:gd name="connsiteY1" fmla="*/ 54643 h 2113985"/>
              <a:gd name="connsiteX2" fmla="*/ 9956196 w 9956196"/>
              <a:gd name="connsiteY2" fmla="*/ 1771953 h 2113985"/>
              <a:gd name="connsiteX3" fmla="*/ 493187 w 9956196"/>
              <a:gd name="connsiteY3" fmla="*/ 2113985 h 2113985"/>
              <a:gd name="connsiteX4" fmla="*/ 0 w 9956196"/>
              <a:gd name="connsiteY4" fmla="*/ 0 h 2113985"/>
              <a:gd name="connsiteX0" fmla="*/ 0 w 9907968"/>
              <a:gd name="connsiteY0" fmla="*/ 0 h 2113985"/>
              <a:gd name="connsiteX1" fmla="*/ 9195338 w 9907968"/>
              <a:gd name="connsiteY1" fmla="*/ 54643 h 2113985"/>
              <a:gd name="connsiteX2" fmla="*/ 9907968 w 9907968"/>
              <a:gd name="connsiteY2" fmla="*/ 1765649 h 2113985"/>
              <a:gd name="connsiteX3" fmla="*/ 493187 w 9907968"/>
              <a:gd name="connsiteY3" fmla="*/ 2113985 h 2113985"/>
              <a:gd name="connsiteX4" fmla="*/ 0 w 9907968"/>
              <a:gd name="connsiteY4" fmla="*/ 0 h 2113985"/>
              <a:gd name="connsiteX0" fmla="*/ 0 w 9941948"/>
              <a:gd name="connsiteY0" fmla="*/ 0 h 2113985"/>
              <a:gd name="connsiteX1" fmla="*/ 9195338 w 9941948"/>
              <a:gd name="connsiteY1" fmla="*/ 54643 h 2113985"/>
              <a:gd name="connsiteX2" fmla="*/ 9941948 w 9941948"/>
              <a:gd name="connsiteY2" fmla="*/ 1730848 h 2113985"/>
              <a:gd name="connsiteX3" fmla="*/ 493187 w 9941948"/>
              <a:gd name="connsiteY3" fmla="*/ 2113985 h 2113985"/>
              <a:gd name="connsiteX4" fmla="*/ 0 w 9941948"/>
              <a:gd name="connsiteY4" fmla="*/ 0 h 2113985"/>
              <a:gd name="connsiteX0" fmla="*/ 0 w 9938167"/>
              <a:gd name="connsiteY0" fmla="*/ 0 h 2113985"/>
              <a:gd name="connsiteX1" fmla="*/ 9195338 w 9938167"/>
              <a:gd name="connsiteY1" fmla="*/ 54643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9938167"/>
              <a:gd name="connsiteY0" fmla="*/ 0 h 2113985"/>
              <a:gd name="connsiteX1" fmla="*/ 8972228 w 9938167"/>
              <a:gd name="connsiteY1" fmla="*/ 35296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10239703"/>
              <a:gd name="connsiteY0" fmla="*/ 0 h 2133771"/>
              <a:gd name="connsiteX1" fmla="*/ 9273764 w 10239703"/>
              <a:gd name="connsiteY1" fmla="*/ 55082 h 2133771"/>
              <a:gd name="connsiteX2" fmla="*/ 10239703 w 10239703"/>
              <a:gd name="connsiteY2" fmla="*/ 1779571 h 2133771"/>
              <a:gd name="connsiteX3" fmla="*/ 794723 w 10239703"/>
              <a:gd name="connsiteY3" fmla="*/ 2133771 h 2133771"/>
              <a:gd name="connsiteX4" fmla="*/ 0 w 10239703"/>
              <a:gd name="connsiteY4" fmla="*/ 0 h 2133771"/>
              <a:gd name="connsiteX0" fmla="*/ 0 w 10476680"/>
              <a:gd name="connsiteY0" fmla="*/ 31673 h 2078689"/>
              <a:gd name="connsiteX1" fmla="*/ 9510741 w 10476680"/>
              <a:gd name="connsiteY1" fmla="*/ 0 h 2078689"/>
              <a:gd name="connsiteX2" fmla="*/ 10476680 w 10476680"/>
              <a:gd name="connsiteY2" fmla="*/ 1724489 h 2078689"/>
              <a:gd name="connsiteX3" fmla="*/ 1031700 w 10476680"/>
              <a:gd name="connsiteY3" fmla="*/ 2078689 h 2078689"/>
              <a:gd name="connsiteX4" fmla="*/ 0 w 10476680"/>
              <a:gd name="connsiteY4" fmla="*/ 31673 h 2078689"/>
              <a:gd name="connsiteX0" fmla="*/ 0 w 10439359"/>
              <a:gd name="connsiteY0" fmla="*/ 46360 h 2078689"/>
              <a:gd name="connsiteX1" fmla="*/ 9473420 w 10439359"/>
              <a:gd name="connsiteY1" fmla="*/ 0 h 2078689"/>
              <a:gd name="connsiteX2" fmla="*/ 10439359 w 10439359"/>
              <a:gd name="connsiteY2" fmla="*/ 1724489 h 2078689"/>
              <a:gd name="connsiteX3" fmla="*/ 994379 w 10439359"/>
              <a:gd name="connsiteY3" fmla="*/ 2078689 h 2078689"/>
              <a:gd name="connsiteX4" fmla="*/ 0 w 10439359"/>
              <a:gd name="connsiteY4" fmla="*/ 46360 h 2078689"/>
              <a:gd name="connsiteX0" fmla="*/ 0 w 10410422"/>
              <a:gd name="connsiteY0" fmla="*/ 50142 h 2078689"/>
              <a:gd name="connsiteX1" fmla="*/ 9444483 w 10410422"/>
              <a:gd name="connsiteY1" fmla="*/ 0 h 2078689"/>
              <a:gd name="connsiteX2" fmla="*/ 10410422 w 10410422"/>
              <a:gd name="connsiteY2" fmla="*/ 1724489 h 2078689"/>
              <a:gd name="connsiteX3" fmla="*/ 965442 w 10410422"/>
              <a:gd name="connsiteY3" fmla="*/ 2078689 h 2078689"/>
              <a:gd name="connsiteX4" fmla="*/ 0 w 10410422"/>
              <a:gd name="connsiteY4" fmla="*/ 50142 h 2078689"/>
              <a:gd name="connsiteX0" fmla="*/ 0 w 10410422"/>
              <a:gd name="connsiteY0" fmla="*/ 50142 h 2065700"/>
              <a:gd name="connsiteX1" fmla="*/ 9444483 w 10410422"/>
              <a:gd name="connsiteY1" fmla="*/ 0 h 2065700"/>
              <a:gd name="connsiteX2" fmla="*/ 10410422 w 10410422"/>
              <a:gd name="connsiteY2" fmla="*/ 1724489 h 2065700"/>
              <a:gd name="connsiteX3" fmla="*/ 1016191 w 10410422"/>
              <a:gd name="connsiteY3" fmla="*/ 2065700 h 2065700"/>
              <a:gd name="connsiteX4" fmla="*/ 0 w 10410422"/>
              <a:gd name="connsiteY4" fmla="*/ 50142 h 2065700"/>
              <a:gd name="connsiteX0" fmla="*/ 0 w 10352987"/>
              <a:gd name="connsiteY0" fmla="*/ 136131 h 2065700"/>
              <a:gd name="connsiteX1" fmla="*/ 9387048 w 10352987"/>
              <a:gd name="connsiteY1" fmla="*/ 0 h 2065700"/>
              <a:gd name="connsiteX2" fmla="*/ 10352987 w 10352987"/>
              <a:gd name="connsiteY2" fmla="*/ 1724489 h 2065700"/>
              <a:gd name="connsiteX3" fmla="*/ 958756 w 10352987"/>
              <a:gd name="connsiteY3" fmla="*/ 2065700 h 2065700"/>
              <a:gd name="connsiteX4" fmla="*/ 0 w 10352987"/>
              <a:gd name="connsiteY4" fmla="*/ 136131 h 2065700"/>
              <a:gd name="connsiteX0" fmla="*/ 0 w 10262833"/>
              <a:gd name="connsiteY0" fmla="*/ 196966 h 2065700"/>
              <a:gd name="connsiteX1" fmla="*/ 9296894 w 10262833"/>
              <a:gd name="connsiteY1" fmla="*/ 0 h 2065700"/>
              <a:gd name="connsiteX2" fmla="*/ 10262833 w 10262833"/>
              <a:gd name="connsiteY2" fmla="*/ 1724489 h 2065700"/>
              <a:gd name="connsiteX3" fmla="*/ 868602 w 10262833"/>
              <a:gd name="connsiteY3" fmla="*/ 2065700 h 2065700"/>
              <a:gd name="connsiteX4" fmla="*/ 0 w 10262833"/>
              <a:gd name="connsiteY4" fmla="*/ 196966 h 2065700"/>
              <a:gd name="connsiteX0" fmla="*/ 0 w 10262833"/>
              <a:gd name="connsiteY0" fmla="*/ 196966 h 2065700"/>
              <a:gd name="connsiteX1" fmla="*/ 199674 w 10262833"/>
              <a:gd name="connsiteY1" fmla="*/ 241406 h 2065700"/>
              <a:gd name="connsiteX2" fmla="*/ 9296894 w 10262833"/>
              <a:gd name="connsiteY2" fmla="*/ 0 h 2065700"/>
              <a:gd name="connsiteX3" fmla="*/ 10262833 w 10262833"/>
              <a:gd name="connsiteY3" fmla="*/ 1724489 h 2065700"/>
              <a:gd name="connsiteX4" fmla="*/ 868602 w 10262833"/>
              <a:gd name="connsiteY4" fmla="*/ 2065700 h 2065700"/>
              <a:gd name="connsiteX5" fmla="*/ 0 w 10262833"/>
              <a:gd name="connsiteY5" fmla="*/ 196966 h 2065700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9136"/>
              <a:gd name="connsiteY0" fmla="*/ 196966 h 2049752"/>
              <a:gd name="connsiteX1" fmla="*/ 199674 w 10269136"/>
              <a:gd name="connsiteY1" fmla="*/ 241406 h 2049752"/>
              <a:gd name="connsiteX2" fmla="*/ 9296894 w 10269136"/>
              <a:gd name="connsiteY2" fmla="*/ 0 h 2049752"/>
              <a:gd name="connsiteX3" fmla="*/ 10269136 w 10269136"/>
              <a:gd name="connsiteY3" fmla="*/ 1676261 h 2049752"/>
              <a:gd name="connsiteX4" fmla="*/ 821635 w 10269136"/>
              <a:gd name="connsiteY4" fmla="*/ 2049752 h 2049752"/>
              <a:gd name="connsiteX5" fmla="*/ 0 w 10269136"/>
              <a:gd name="connsiteY5" fmla="*/ 196966 h 2049752"/>
              <a:gd name="connsiteX0" fmla="*/ 0 w 10253626"/>
              <a:gd name="connsiteY0" fmla="*/ 196966 h 2049752"/>
              <a:gd name="connsiteX1" fmla="*/ 199674 w 10253626"/>
              <a:gd name="connsiteY1" fmla="*/ 241406 h 2049752"/>
              <a:gd name="connsiteX2" fmla="*/ 9296894 w 10253626"/>
              <a:gd name="connsiteY2" fmla="*/ 0 h 2049752"/>
              <a:gd name="connsiteX3" fmla="*/ 10253626 w 10253626"/>
              <a:gd name="connsiteY3" fmla="*/ 1644803 h 2049752"/>
              <a:gd name="connsiteX4" fmla="*/ 821635 w 10253626"/>
              <a:gd name="connsiteY4" fmla="*/ 2049752 h 2049752"/>
              <a:gd name="connsiteX5" fmla="*/ 0 w 10253626"/>
              <a:gd name="connsiteY5" fmla="*/ 196966 h 2049752"/>
              <a:gd name="connsiteX0" fmla="*/ 0 w 10186106"/>
              <a:gd name="connsiteY0" fmla="*/ 196966 h 2049752"/>
              <a:gd name="connsiteX1" fmla="*/ 199674 w 10186106"/>
              <a:gd name="connsiteY1" fmla="*/ 241406 h 2049752"/>
              <a:gd name="connsiteX2" fmla="*/ 9296894 w 10186106"/>
              <a:gd name="connsiteY2" fmla="*/ 0 h 2049752"/>
              <a:gd name="connsiteX3" fmla="*/ 10186106 w 10186106"/>
              <a:gd name="connsiteY3" fmla="*/ 1635979 h 2049752"/>
              <a:gd name="connsiteX4" fmla="*/ 821635 w 10186106"/>
              <a:gd name="connsiteY4" fmla="*/ 2049752 h 2049752"/>
              <a:gd name="connsiteX5" fmla="*/ 0 w 10186106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9731"/>
              <a:gd name="connsiteY0" fmla="*/ 196966 h 2049752"/>
              <a:gd name="connsiteX1" fmla="*/ 199674 w 10229731"/>
              <a:gd name="connsiteY1" fmla="*/ 241406 h 2049752"/>
              <a:gd name="connsiteX2" fmla="*/ 9296894 w 10229731"/>
              <a:gd name="connsiteY2" fmla="*/ 0 h 2049752"/>
              <a:gd name="connsiteX3" fmla="*/ 10229731 w 10229731"/>
              <a:gd name="connsiteY3" fmla="*/ 1602439 h 2049752"/>
              <a:gd name="connsiteX4" fmla="*/ 821635 w 10229731"/>
              <a:gd name="connsiteY4" fmla="*/ 2049752 h 2049752"/>
              <a:gd name="connsiteX5" fmla="*/ 0 w 10229731"/>
              <a:gd name="connsiteY5" fmla="*/ 196966 h 2049752"/>
              <a:gd name="connsiteX0" fmla="*/ 0 w 10221346"/>
              <a:gd name="connsiteY0" fmla="*/ 196966 h 2049752"/>
              <a:gd name="connsiteX1" fmla="*/ 199674 w 10221346"/>
              <a:gd name="connsiteY1" fmla="*/ 241406 h 2049752"/>
              <a:gd name="connsiteX2" fmla="*/ 9296894 w 10221346"/>
              <a:gd name="connsiteY2" fmla="*/ 0 h 2049752"/>
              <a:gd name="connsiteX3" fmla="*/ 10221346 w 10221346"/>
              <a:gd name="connsiteY3" fmla="*/ 1591533 h 2049752"/>
              <a:gd name="connsiteX4" fmla="*/ 821635 w 10221346"/>
              <a:gd name="connsiteY4" fmla="*/ 2049752 h 2049752"/>
              <a:gd name="connsiteX5" fmla="*/ 0 w 10221346"/>
              <a:gd name="connsiteY5" fmla="*/ 196966 h 2049752"/>
              <a:gd name="connsiteX0" fmla="*/ 0 w 10221346"/>
              <a:gd name="connsiteY0" fmla="*/ 205790 h 2058576"/>
              <a:gd name="connsiteX1" fmla="*/ 199674 w 10221346"/>
              <a:gd name="connsiteY1" fmla="*/ 250230 h 2058576"/>
              <a:gd name="connsiteX2" fmla="*/ 9229374 w 10221346"/>
              <a:gd name="connsiteY2" fmla="*/ 0 h 2058576"/>
              <a:gd name="connsiteX3" fmla="*/ 10221346 w 10221346"/>
              <a:gd name="connsiteY3" fmla="*/ 1600357 h 2058576"/>
              <a:gd name="connsiteX4" fmla="*/ 821635 w 10221346"/>
              <a:gd name="connsiteY4" fmla="*/ 2058576 h 2058576"/>
              <a:gd name="connsiteX5" fmla="*/ 0 w 10221346"/>
              <a:gd name="connsiteY5" fmla="*/ 205790 h 2058576"/>
              <a:gd name="connsiteX0" fmla="*/ 0 w 10221346"/>
              <a:gd name="connsiteY0" fmla="*/ 194941 h 2047727"/>
              <a:gd name="connsiteX1" fmla="*/ 199674 w 10221346"/>
              <a:gd name="connsiteY1" fmla="*/ 239381 h 2047727"/>
              <a:gd name="connsiteX2" fmla="*/ 9012128 w 10221346"/>
              <a:gd name="connsiteY2" fmla="*/ 0 h 2047727"/>
              <a:gd name="connsiteX3" fmla="*/ 10221346 w 10221346"/>
              <a:gd name="connsiteY3" fmla="*/ 1589508 h 2047727"/>
              <a:gd name="connsiteX4" fmla="*/ 821635 w 10221346"/>
              <a:gd name="connsiteY4" fmla="*/ 2047727 h 2047727"/>
              <a:gd name="connsiteX5" fmla="*/ 0 w 10221346"/>
              <a:gd name="connsiteY5" fmla="*/ 194941 h 2047727"/>
              <a:gd name="connsiteX0" fmla="*/ 0 w 10221346"/>
              <a:gd name="connsiteY0" fmla="*/ 203822 h 2056608"/>
              <a:gd name="connsiteX1" fmla="*/ 199674 w 10221346"/>
              <a:gd name="connsiteY1" fmla="*/ 248262 h 2056608"/>
              <a:gd name="connsiteX2" fmla="*/ 8718977 w 10221346"/>
              <a:gd name="connsiteY2" fmla="*/ 0 h 2056608"/>
              <a:gd name="connsiteX3" fmla="*/ 10221346 w 10221346"/>
              <a:gd name="connsiteY3" fmla="*/ 1598389 h 2056608"/>
              <a:gd name="connsiteX4" fmla="*/ 821635 w 10221346"/>
              <a:gd name="connsiteY4" fmla="*/ 2056608 h 2056608"/>
              <a:gd name="connsiteX5" fmla="*/ 0 w 10221346"/>
              <a:gd name="connsiteY5" fmla="*/ 203822 h 2056608"/>
              <a:gd name="connsiteX0" fmla="*/ 621961 w 10021672"/>
              <a:gd name="connsiteY0" fmla="*/ 2056608 h 2056608"/>
              <a:gd name="connsiteX1" fmla="*/ 0 w 10021672"/>
              <a:gd name="connsiteY1" fmla="*/ 248262 h 2056608"/>
              <a:gd name="connsiteX2" fmla="*/ 8519303 w 10021672"/>
              <a:gd name="connsiteY2" fmla="*/ 0 h 2056608"/>
              <a:gd name="connsiteX3" fmla="*/ 10021672 w 10021672"/>
              <a:gd name="connsiteY3" fmla="*/ 1598389 h 2056608"/>
              <a:gd name="connsiteX4" fmla="*/ 621961 w 10021672"/>
              <a:gd name="connsiteY4" fmla="*/ 2056608 h 2056608"/>
              <a:gd name="connsiteX0" fmla="*/ 731461 w 10131172"/>
              <a:gd name="connsiteY0" fmla="*/ 2056608 h 2056608"/>
              <a:gd name="connsiteX1" fmla="*/ 0 w 10131172"/>
              <a:gd name="connsiteY1" fmla="*/ 410537 h 2056608"/>
              <a:gd name="connsiteX2" fmla="*/ 8628803 w 10131172"/>
              <a:gd name="connsiteY2" fmla="*/ 0 h 2056608"/>
              <a:gd name="connsiteX3" fmla="*/ 10131172 w 10131172"/>
              <a:gd name="connsiteY3" fmla="*/ 1598389 h 2056608"/>
              <a:gd name="connsiteX4" fmla="*/ 731461 w 10131172"/>
              <a:gd name="connsiteY4" fmla="*/ 2056608 h 2056608"/>
              <a:gd name="connsiteX0" fmla="*/ 658956 w 10058667"/>
              <a:gd name="connsiteY0" fmla="*/ 2056608 h 2056608"/>
              <a:gd name="connsiteX1" fmla="*/ 0 w 10058667"/>
              <a:gd name="connsiteY1" fmla="*/ 606410 h 2056608"/>
              <a:gd name="connsiteX2" fmla="*/ 8556298 w 10058667"/>
              <a:gd name="connsiteY2" fmla="*/ 0 h 2056608"/>
              <a:gd name="connsiteX3" fmla="*/ 10058667 w 10058667"/>
              <a:gd name="connsiteY3" fmla="*/ 1598389 h 2056608"/>
              <a:gd name="connsiteX4" fmla="*/ 658956 w 10058667"/>
              <a:gd name="connsiteY4" fmla="*/ 2056608 h 2056608"/>
              <a:gd name="connsiteX0" fmla="*/ 599056 w 9998767"/>
              <a:gd name="connsiteY0" fmla="*/ 2056608 h 2056608"/>
              <a:gd name="connsiteX1" fmla="*/ 0 w 9998767"/>
              <a:gd name="connsiteY1" fmla="*/ 898739 h 2056608"/>
              <a:gd name="connsiteX2" fmla="*/ 8496398 w 9998767"/>
              <a:gd name="connsiteY2" fmla="*/ 0 h 2056608"/>
              <a:gd name="connsiteX3" fmla="*/ 9998767 w 9998767"/>
              <a:gd name="connsiteY3" fmla="*/ 1598389 h 2056608"/>
              <a:gd name="connsiteX4" fmla="*/ 599056 w 9998767"/>
              <a:gd name="connsiteY4" fmla="*/ 2056608 h 2056608"/>
              <a:gd name="connsiteX0" fmla="*/ 459852 w 9859563"/>
              <a:gd name="connsiteY0" fmla="*/ 2056608 h 2056608"/>
              <a:gd name="connsiteX1" fmla="*/ 0 w 9859563"/>
              <a:gd name="connsiteY1" fmla="*/ 1034656 h 2056608"/>
              <a:gd name="connsiteX2" fmla="*/ 8357194 w 9859563"/>
              <a:gd name="connsiteY2" fmla="*/ 0 h 2056608"/>
              <a:gd name="connsiteX3" fmla="*/ 9859563 w 9859563"/>
              <a:gd name="connsiteY3" fmla="*/ 1598389 h 2056608"/>
              <a:gd name="connsiteX4" fmla="*/ 459852 w 9859563"/>
              <a:gd name="connsiteY4" fmla="*/ 2056608 h 2056608"/>
              <a:gd name="connsiteX0" fmla="*/ 388933 w 9788644"/>
              <a:gd name="connsiteY0" fmla="*/ 2056608 h 2056608"/>
              <a:gd name="connsiteX1" fmla="*/ 0 w 9788644"/>
              <a:gd name="connsiteY1" fmla="*/ 867337 h 2056608"/>
              <a:gd name="connsiteX2" fmla="*/ 8286275 w 9788644"/>
              <a:gd name="connsiteY2" fmla="*/ 0 h 2056608"/>
              <a:gd name="connsiteX3" fmla="*/ 9788644 w 9788644"/>
              <a:gd name="connsiteY3" fmla="*/ 1598389 h 2056608"/>
              <a:gd name="connsiteX4" fmla="*/ 388933 w 9788644"/>
              <a:gd name="connsiteY4" fmla="*/ 2056608 h 2056608"/>
              <a:gd name="connsiteX0" fmla="*/ 543263 w 9942974"/>
              <a:gd name="connsiteY0" fmla="*/ 2056608 h 2056608"/>
              <a:gd name="connsiteX1" fmla="*/ 0 w 9942974"/>
              <a:gd name="connsiteY1" fmla="*/ 847167 h 2056608"/>
              <a:gd name="connsiteX2" fmla="*/ 8440605 w 9942974"/>
              <a:gd name="connsiteY2" fmla="*/ 0 h 2056608"/>
              <a:gd name="connsiteX3" fmla="*/ 9942974 w 9942974"/>
              <a:gd name="connsiteY3" fmla="*/ 1598389 h 2056608"/>
              <a:gd name="connsiteX4" fmla="*/ 543263 w 9942974"/>
              <a:gd name="connsiteY4" fmla="*/ 2056608 h 2056608"/>
              <a:gd name="connsiteX0" fmla="*/ 543263 w 9942974"/>
              <a:gd name="connsiteY0" fmla="*/ 1956370 h 1956370"/>
              <a:gd name="connsiteX1" fmla="*/ 0 w 9942974"/>
              <a:gd name="connsiteY1" fmla="*/ 746929 h 1956370"/>
              <a:gd name="connsiteX2" fmla="*/ 8456936 w 9942974"/>
              <a:gd name="connsiteY2" fmla="*/ 0 h 1956370"/>
              <a:gd name="connsiteX3" fmla="*/ 9942974 w 9942974"/>
              <a:gd name="connsiteY3" fmla="*/ 1498151 h 1956370"/>
              <a:gd name="connsiteX4" fmla="*/ 543263 w 9942974"/>
              <a:gd name="connsiteY4" fmla="*/ 1956370 h 1956370"/>
              <a:gd name="connsiteX0" fmla="*/ 543263 w 9942974"/>
              <a:gd name="connsiteY0" fmla="*/ 1853610 h 1853610"/>
              <a:gd name="connsiteX1" fmla="*/ 0 w 9942974"/>
              <a:gd name="connsiteY1" fmla="*/ 644169 h 1853610"/>
              <a:gd name="connsiteX2" fmla="*/ 8492558 w 9942974"/>
              <a:gd name="connsiteY2" fmla="*/ 0 h 1853610"/>
              <a:gd name="connsiteX3" fmla="*/ 9942974 w 9942974"/>
              <a:gd name="connsiteY3" fmla="*/ 1395391 h 1853610"/>
              <a:gd name="connsiteX4" fmla="*/ 543263 w 9942974"/>
              <a:gd name="connsiteY4" fmla="*/ 1853610 h 1853610"/>
              <a:gd name="connsiteX0" fmla="*/ 543263 w 9942974"/>
              <a:gd name="connsiteY0" fmla="*/ 1778527 h 1778527"/>
              <a:gd name="connsiteX1" fmla="*/ 0 w 9942974"/>
              <a:gd name="connsiteY1" fmla="*/ 569086 h 1778527"/>
              <a:gd name="connsiteX2" fmla="*/ 8541608 w 9942974"/>
              <a:gd name="connsiteY2" fmla="*/ 0 h 1778527"/>
              <a:gd name="connsiteX3" fmla="*/ 9942974 w 9942974"/>
              <a:gd name="connsiteY3" fmla="*/ 1320308 h 1778527"/>
              <a:gd name="connsiteX4" fmla="*/ 543263 w 9942974"/>
              <a:gd name="connsiteY4" fmla="*/ 1778527 h 1778527"/>
              <a:gd name="connsiteX0" fmla="*/ 543263 w 9818020"/>
              <a:gd name="connsiteY0" fmla="*/ 1778527 h 1778527"/>
              <a:gd name="connsiteX1" fmla="*/ 0 w 9818020"/>
              <a:gd name="connsiteY1" fmla="*/ 569086 h 1778527"/>
              <a:gd name="connsiteX2" fmla="*/ 8541608 w 9818020"/>
              <a:gd name="connsiteY2" fmla="*/ 0 h 1778527"/>
              <a:gd name="connsiteX3" fmla="*/ 9818020 w 9818020"/>
              <a:gd name="connsiteY3" fmla="*/ 1225496 h 1778527"/>
              <a:gd name="connsiteX4" fmla="*/ 543263 w 9818020"/>
              <a:gd name="connsiteY4" fmla="*/ 1778527 h 1778527"/>
              <a:gd name="connsiteX0" fmla="*/ 543263 w 9782398"/>
              <a:gd name="connsiteY0" fmla="*/ 1778527 h 1778527"/>
              <a:gd name="connsiteX1" fmla="*/ 0 w 9782398"/>
              <a:gd name="connsiteY1" fmla="*/ 569086 h 1778527"/>
              <a:gd name="connsiteX2" fmla="*/ 8541608 w 9782398"/>
              <a:gd name="connsiteY2" fmla="*/ 0 h 1778527"/>
              <a:gd name="connsiteX3" fmla="*/ 9782398 w 9782398"/>
              <a:gd name="connsiteY3" fmla="*/ 1122736 h 1778527"/>
              <a:gd name="connsiteX4" fmla="*/ 543263 w 9782398"/>
              <a:gd name="connsiteY4" fmla="*/ 1778527 h 1778527"/>
              <a:gd name="connsiteX0" fmla="*/ 543263 w 9797910"/>
              <a:gd name="connsiteY0" fmla="*/ 1778527 h 1778527"/>
              <a:gd name="connsiteX1" fmla="*/ 0 w 9797910"/>
              <a:gd name="connsiteY1" fmla="*/ 569086 h 1778527"/>
              <a:gd name="connsiteX2" fmla="*/ 8541608 w 9797910"/>
              <a:gd name="connsiteY2" fmla="*/ 0 h 1778527"/>
              <a:gd name="connsiteX3" fmla="*/ 9797910 w 9797910"/>
              <a:gd name="connsiteY3" fmla="*/ 1154194 h 1778527"/>
              <a:gd name="connsiteX4" fmla="*/ 543263 w 9797910"/>
              <a:gd name="connsiteY4" fmla="*/ 1778527 h 1778527"/>
              <a:gd name="connsiteX0" fmla="*/ 616646 w 9871293"/>
              <a:gd name="connsiteY0" fmla="*/ 1778527 h 1778527"/>
              <a:gd name="connsiteX1" fmla="*/ 0 w 9871293"/>
              <a:gd name="connsiteY1" fmla="*/ 530064 h 1778527"/>
              <a:gd name="connsiteX2" fmla="*/ 8614991 w 9871293"/>
              <a:gd name="connsiteY2" fmla="*/ 0 h 1778527"/>
              <a:gd name="connsiteX3" fmla="*/ 9871293 w 9871293"/>
              <a:gd name="connsiteY3" fmla="*/ 1154194 h 1778527"/>
              <a:gd name="connsiteX4" fmla="*/ 616646 w 9871293"/>
              <a:gd name="connsiteY4" fmla="*/ 1778527 h 1778527"/>
              <a:gd name="connsiteX0" fmla="*/ 562553 w 9871293"/>
              <a:gd name="connsiteY0" fmla="*/ 1742027 h 1742027"/>
              <a:gd name="connsiteX1" fmla="*/ 0 w 9871293"/>
              <a:gd name="connsiteY1" fmla="*/ 530064 h 1742027"/>
              <a:gd name="connsiteX2" fmla="*/ 8614991 w 9871293"/>
              <a:gd name="connsiteY2" fmla="*/ 0 h 1742027"/>
              <a:gd name="connsiteX3" fmla="*/ 9871293 w 9871293"/>
              <a:gd name="connsiteY3" fmla="*/ 1154194 h 1742027"/>
              <a:gd name="connsiteX4" fmla="*/ 562553 w 9871293"/>
              <a:gd name="connsiteY4" fmla="*/ 1742027 h 174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1293" h="1742027">
                <a:moveTo>
                  <a:pt x="562553" y="1742027"/>
                </a:moveTo>
                <a:lnTo>
                  <a:pt x="0" y="530064"/>
                </a:lnTo>
                <a:lnTo>
                  <a:pt x="8614991" y="0"/>
                </a:lnTo>
                <a:lnTo>
                  <a:pt x="9871293" y="1154194"/>
                </a:lnTo>
                <a:lnTo>
                  <a:pt x="562553" y="1742027"/>
                </a:lnTo>
                <a:close/>
              </a:path>
            </a:pathLst>
          </a:custGeom>
          <a:blipFill>
            <a:blip r:embed="rId9"/>
            <a:stretch>
              <a:fillRect/>
            </a:stretch>
          </a:blipFill>
          <a:ln>
            <a:solidFill>
              <a:srgbClr val="C0C0C0"/>
            </a:solidFill>
          </a:ln>
          <a:scene3d>
            <a:camera prst="isometricOffAxis2Top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8" name="Rectangle 377"/>
          <p:cNvSpPr/>
          <p:nvPr/>
        </p:nvSpPr>
        <p:spPr>
          <a:xfrm>
            <a:off x="-322019" y="-82898"/>
            <a:ext cx="13197905" cy="6982920"/>
          </a:xfrm>
          <a:prstGeom prst="rect">
            <a:avLst/>
          </a:prstGeom>
          <a:gradFill flip="none" rotWithShape="1">
            <a:gsLst>
              <a:gs pos="5000">
                <a:srgbClr val="B298B1"/>
              </a:gs>
              <a:gs pos="58000">
                <a:srgbClr val="F09090"/>
              </a:gs>
              <a:gs pos="93000">
                <a:srgbClr val="FF0000"/>
              </a:gs>
            </a:gsLst>
            <a:lin ang="0" scaled="1"/>
            <a:tileRect/>
          </a:gra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1" name="Rectangle 380"/>
          <p:cNvSpPr/>
          <p:nvPr/>
        </p:nvSpPr>
        <p:spPr>
          <a:xfrm rot="10800000">
            <a:off x="-457838" y="-82898"/>
            <a:ext cx="13333724" cy="6982920"/>
          </a:xfrm>
          <a:prstGeom prst="rect">
            <a:avLst/>
          </a:prstGeom>
          <a:gradFill flip="none" rotWithShape="1">
            <a:gsLst>
              <a:gs pos="5000">
                <a:srgbClr val="B298B1"/>
              </a:gs>
              <a:gs pos="58000">
                <a:srgbClr val="7D7DFF"/>
              </a:gs>
              <a:gs pos="100000">
                <a:srgbClr val="0000E9"/>
              </a:gs>
            </a:gsLst>
            <a:lin ang="0" scaled="1"/>
            <a:tileRect/>
          </a:gradFill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Rectangle: Single Corner Snipped 29"/>
          <p:cNvSpPr/>
          <p:nvPr/>
        </p:nvSpPr>
        <p:spPr>
          <a:xfrm flipH="1">
            <a:off x="5142464" y="4949535"/>
            <a:ext cx="1819962" cy="1949358"/>
          </a:xfrm>
          <a:prstGeom prst="snip1Rect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4684253" y="3380922"/>
            <a:ext cx="398011" cy="650333"/>
          </a:xfrm>
          <a:prstGeom prst="ellipse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165678" y="3360855"/>
            <a:ext cx="398011" cy="650333"/>
          </a:xfrm>
          <a:prstGeom prst="ellipse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Flowchart: Off-page Connector 78"/>
          <p:cNvSpPr/>
          <p:nvPr/>
        </p:nvSpPr>
        <p:spPr>
          <a:xfrm>
            <a:off x="5772587" y="4490943"/>
            <a:ext cx="715207" cy="692353"/>
          </a:xfrm>
          <a:prstGeom prst="flowChartOffpageConnec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4862278" y="2437265"/>
            <a:ext cx="2487650" cy="2307846"/>
          </a:xfrm>
          <a:prstGeom prst="ellipse">
            <a:avLst/>
          </a:prstGeom>
          <a:solidFill>
            <a:srgbClr val="EED69D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Isosceles Triangle 83"/>
          <p:cNvSpPr/>
          <p:nvPr/>
        </p:nvSpPr>
        <p:spPr>
          <a:xfrm rot="10800000">
            <a:off x="5740971" y="4179304"/>
            <a:ext cx="839538" cy="303787"/>
          </a:xfrm>
          <a:prstGeom prst="triangle">
            <a:avLst/>
          </a:prstGeom>
          <a:solidFill>
            <a:sysClr val="window" lastClr="FFFFFF"/>
          </a:solidFill>
          <a:ln w="19050" cap="flat" cmpd="sng" algn="ctr">
            <a:solidFill>
              <a:srgbClr val="FF0000">
                <a:lumMod val="40000"/>
                <a:lumOff val="6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 rot="21284756">
            <a:off x="5295438" y="3445718"/>
            <a:ext cx="547197" cy="575220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 rot="315244" flipH="1">
            <a:off x="6432401" y="3424857"/>
            <a:ext cx="547197" cy="575220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Flowchart: Terminator 88"/>
          <p:cNvSpPr/>
          <p:nvPr/>
        </p:nvSpPr>
        <p:spPr>
          <a:xfrm rot="21216315">
            <a:off x="5256397" y="3278915"/>
            <a:ext cx="516190" cy="138467"/>
          </a:xfrm>
          <a:prstGeom prst="flowChartTerminator">
            <a:avLst/>
          </a:prstGeom>
          <a:solidFill>
            <a:srgbClr val="843F06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Flowchart: Terminator 89"/>
          <p:cNvSpPr/>
          <p:nvPr/>
        </p:nvSpPr>
        <p:spPr>
          <a:xfrm rot="174846">
            <a:off x="6502286" y="3290299"/>
            <a:ext cx="516190" cy="138467"/>
          </a:xfrm>
          <a:prstGeom prst="flowChartTerminator">
            <a:avLst/>
          </a:prstGeom>
          <a:solidFill>
            <a:srgbClr val="843F06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Moon 90"/>
          <p:cNvSpPr/>
          <p:nvPr/>
        </p:nvSpPr>
        <p:spPr>
          <a:xfrm rot="5400000">
            <a:off x="5425848" y="1434379"/>
            <a:ext cx="1352724" cy="2555442"/>
          </a:xfrm>
          <a:prstGeom prst="moon">
            <a:avLst>
              <a:gd name="adj" fmla="val 65258"/>
            </a:avLst>
          </a:prstGeom>
          <a:pattFill prst="openDmnd">
            <a:fgClr>
              <a:schemeClr val="tx1"/>
            </a:fgClr>
            <a:bgClr>
              <a:schemeClr val="bg1"/>
            </a:bgClr>
          </a:patt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Moon 91"/>
          <p:cNvSpPr/>
          <p:nvPr/>
        </p:nvSpPr>
        <p:spPr>
          <a:xfrm rot="5400000">
            <a:off x="5618600" y="1653667"/>
            <a:ext cx="972671" cy="2493109"/>
          </a:xfrm>
          <a:prstGeom prst="moon">
            <a:avLst>
              <a:gd name="adj" fmla="val 52142"/>
            </a:avLst>
          </a:prstGeom>
          <a:pattFill prst="dotDmnd">
            <a:fgClr>
              <a:schemeClr val="tx1"/>
            </a:fgClr>
            <a:bgClr>
              <a:srgbClr val="C28446"/>
            </a:bgClr>
          </a:patt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3" name="Oval 92"/>
          <p:cNvSpPr/>
          <p:nvPr/>
        </p:nvSpPr>
        <p:spPr>
          <a:xfrm>
            <a:off x="5629798" y="2164735"/>
            <a:ext cx="987260" cy="309733"/>
          </a:xfrm>
          <a:prstGeom prst="ellipse">
            <a:avLst/>
          </a:prstGeom>
          <a:pattFill prst="dotDmnd">
            <a:fgClr>
              <a:srgbClr val="F79646">
                <a:lumMod val="50000"/>
              </a:srgbClr>
            </a:fgClr>
            <a:bgClr>
              <a:srgbClr val="C28446"/>
            </a:bgClr>
          </a:patt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Right Triangle 94"/>
          <p:cNvSpPr/>
          <p:nvPr/>
        </p:nvSpPr>
        <p:spPr>
          <a:xfrm rot="8699319">
            <a:off x="5422774" y="4885767"/>
            <a:ext cx="534181" cy="462938"/>
          </a:xfrm>
          <a:prstGeom prst="rtTriangle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Right Triangle 95"/>
          <p:cNvSpPr/>
          <p:nvPr/>
        </p:nvSpPr>
        <p:spPr>
          <a:xfrm rot="12900681" flipH="1">
            <a:off x="6320189" y="4885763"/>
            <a:ext cx="534181" cy="462938"/>
          </a:xfrm>
          <a:prstGeom prst="rtTriangle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709038" y="4893094"/>
            <a:ext cx="690318" cy="2368419"/>
            <a:chOff x="4709038" y="4893094"/>
            <a:chExt cx="690318" cy="2368419"/>
          </a:xfrm>
        </p:grpSpPr>
        <p:sp>
          <p:nvSpPr>
            <p:cNvPr id="81" name="Flowchart: Terminator 80"/>
            <p:cNvSpPr/>
            <p:nvPr/>
          </p:nvSpPr>
          <p:spPr>
            <a:xfrm>
              <a:off x="4760611" y="5642612"/>
              <a:ext cx="373623" cy="112856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lowchart: Delay 82"/>
            <p:cNvSpPr/>
            <p:nvPr/>
          </p:nvSpPr>
          <p:spPr>
            <a:xfrm rot="1119198" flipH="1">
              <a:off x="4709038" y="4893094"/>
              <a:ext cx="690318" cy="1042346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lowchart: Terminator 99"/>
            <p:cNvSpPr/>
            <p:nvPr/>
          </p:nvSpPr>
          <p:spPr>
            <a:xfrm rot="19337414" flipH="1">
              <a:off x="4919904" y="6601479"/>
              <a:ext cx="304615" cy="660034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1" name="Flowchart: Connector 100"/>
          <p:cNvSpPr/>
          <p:nvPr/>
        </p:nvSpPr>
        <p:spPr>
          <a:xfrm>
            <a:off x="6019111" y="5285435"/>
            <a:ext cx="171644" cy="138467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lowchart: Connector 101"/>
          <p:cNvSpPr/>
          <p:nvPr/>
        </p:nvSpPr>
        <p:spPr>
          <a:xfrm>
            <a:off x="6019111" y="5486007"/>
            <a:ext cx="171644" cy="138467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0" name="devil eyes"/>
          <p:cNvGrpSpPr/>
          <p:nvPr/>
        </p:nvGrpSpPr>
        <p:grpSpPr>
          <a:xfrm>
            <a:off x="5343305" y="3509790"/>
            <a:ext cx="1304478" cy="213987"/>
            <a:chOff x="8013317" y="2062571"/>
            <a:chExt cx="811572" cy="126040"/>
          </a:xfrm>
        </p:grpSpPr>
        <p:sp>
          <p:nvSpPr>
            <p:cNvPr id="301" name="devil eyes"/>
            <p:cNvSpPr/>
            <p:nvPr/>
          </p:nvSpPr>
          <p:spPr>
            <a:xfrm>
              <a:off x="8013317" y="2063149"/>
              <a:ext cx="106787" cy="125462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2" name="devil eyes"/>
            <p:cNvSpPr/>
            <p:nvPr/>
          </p:nvSpPr>
          <p:spPr>
            <a:xfrm>
              <a:off x="8718102" y="2062571"/>
              <a:ext cx="106787" cy="12546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8403336" y="1773936"/>
            <a:ext cx="2144423" cy="2990138"/>
            <a:chOff x="6622300" y="1775970"/>
            <a:chExt cx="2144423" cy="2990138"/>
          </a:xfrm>
        </p:grpSpPr>
        <p:grpSp>
          <p:nvGrpSpPr>
            <p:cNvPr id="318" name="Group 317"/>
            <p:cNvGrpSpPr/>
            <p:nvPr/>
          </p:nvGrpSpPr>
          <p:grpSpPr>
            <a:xfrm rot="21418986">
              <a:off x="7504630" y="1775970"/>
              <a:ext cx="1021998" cy="2990138"/>
              <a:chOff x="1248924" y="2740439"/>
              <a:chExt cx="900241" cy="2374289"/>
            </a:xfrm>
          </p:grpSpPr>
          <p:grpSp>
            <p:nvGrpSpPr>
              <p:cNvPr id="324" name="Group 323"/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365" name="Chord 364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Chord 371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FF0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5" name="Group 324"/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363" name="Chord 362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Chord 363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FF0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6" name="Rectangle: Single Corner Snipped 29"/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7" name="Oval 326"/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8" name="Oval 327"/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9" name="Flowchart: Off-page Connector 328"/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0" name="Oval 329"/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1" name="Flowchart: Terminator 330"/>
              <p:cNvSpPr/>
              <p:nvPr/>
            </p:nvSpPr>
            <p:spPr>
              <a:xfrm rot="2640000">
                <a:off x="1285115" y="3789276"/>
                <a:ext cx="107608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2" name="Flowchart: Terminator 331"/>
              <p:cNvSpPr/>
              <p:nvPr/>
            </p:nvSpPr>
            <p:spPr>
              <a:xfrm rot="19709324">
                <a:off x="2014799" y="3830031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3" name="Flowchart: Delay 332"/>
              <p:cNvSpPr/>
              <p:nvPr/>
            </p:nvSpPr>
            <p:spPr>
              <a:xfrm rot="2885815" flipH="1">
                <a:off x="1412494" y="3624139"/>
                <a:ext cx="136491" cy="463632"/>
              </a:xfrm>
              <a:prstGeom prst="flowChartDelay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4" name="Isosceles Triangle 333"/>
              <p:cNvSpPr/>
              <p:nvPr/>
            </p:nvSpPr>
            <p:spPr>
              <a:xfrm rot="10800000">
                <a:off x="1663667" y="3448197"/>
                <a:ext cx="223619" cy="100304"/>
              </a:xfrm>
              <a:prstGeom prst="triangl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FF0000">
                    <a:lumMod val="40000"/>
                    <a:lumOff val="6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" name="Oval 334"/>
              <p:cNvSpPr/>
              <p:nvPr/>
            </p:nvSpPr>
            <p:spPr>
              <a:xfrm rot="21284756">
                <a:off x="1544995" y="3205984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6" name="Oval 335"/>
              <p:cNvSpPr/>
              <p:nvPr/>
            </p:nvSpPr>
            <p:spPr>
              <a:xfrm>
                <a:off x="1590902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7" name="Oval 336"/>
              <p:cNvSpPr/>
              <p:nvPr/>
            </p:nvSpPr>
            <p:spPr>
              <a:xfrm rot="315244" flipH="1">
                <a:off x="1847836" y="3199095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9" name="Oval 348"/>
              <p:cNvSpPr/>
              <p:nvPr/>
            </p:nvSpPr>
            <p:spPr>
              <a:xfrm>
                <a:off x="1892589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0" name="Flowchart: Terminator 349"/>
              <p:cNvSpPr/>
              <p:nvPr/>
            </p:nvSpPr>
            <p:spPr>
              <a:xfrm rot="21216315">
                <a:off x="1534596" y="3150909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1" name="Flowchart: Terminator 350"/>
              <p:cNvSpPr/>
              <p:nvPr/>
            </p:nvSpPr>
            <p:spPr>
              <a:xfrm rot="174846">
                <a:off x="1866450" y="3154668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2" name="Moon 351"/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chemeClr val="tx1"/>
                </a:fgClr>
                <a:bgClr>
                  <a:schemeClr val="bg1"/>
                </a:bgClr>
              </a:patt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Moon 352"/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chemeClr val="tx1"/>
                </a:fgClr>
                <a:bgClr>
                  <a:srgbClr val="C28446"/>
                </a:bgClr>
              </a:patt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Oval 353"/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5" name="Flowchart: Delay 354"/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6" name="Right Triangle 355"/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7" name="Right Triangle 356"/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8" name="Flowchart: Manual Operation 26"/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9" name="Flowchart: Manual Operation 26"/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0" name="Flowchart: Connector 359"/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lowchart: Connector 360"/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Rectangle 361"/>
              <p:cNvSpPr/>
              <p:nvPr/>
            </p:nvSpPr>
            <p:spPr>
              <a:xfrm>
                <a:off x="1863206" y="3894821"/>
                <a:ext cx="111930" cy="295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19" name="Freeform: Shape 587">
              <a:extLst>
                <a:ext uri="{FF2B5EF4-FFF2-40B4-BE49-F238E27FC236}">
                  <a16:creationId xmlns:a16="http://schemas.microsoft.com/office/drawing/2014/main" id="{6D1FF482-F6BA-4974-919A-C682470665B8}"/>
                </a:ext>
              </a:extLst>
            </p:cNvPr>
            <p:cNvSpPr/>
            <p:nvPr/>
          </p:nvSpPr>
          <p:spPr>
            <a:xfrm rot="2195213" flipH="1">
              <a:off x="7271389" y="3390073"/>
              <a:ext cx="216138" cy="220524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: Shape 592">
              <a:extLst>
                <a:ext uri="{FF2B5EF4-FFF2-40B4-BE49-F238E27FC236}">
                  <a16:creationId xmlns:a16="http://schemas.microsoft.com/office/drawing/2014/main" id="{035497B3-CB53-4C48-A430-0F2283792F9C}"/>
                </a:ext>
              </a:extLst>
            </p:cNvPr>
            <p:cNvSpPr/>
            <p:nvPr/>
          </p:nvSpPr>
          <p:spPr>
            <a:xfrm rot="21180704">
              <a:off x="8543797" y="3522450"/>
              <a:ext cx="222926" cy="164219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21" name="Picture 32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21417324">
              <a:off x="6622300" y="2157633"/>
              <a:ext cx="1067140" cy="2462131"/>
            </a:xfrm>
            <a:prstGeom prst="rect">
              <a:avLst/>
            </a:prstGeom>
          </p:spPr>
        </p:pic>
        <p:sp>
          <p:nvSpPr>
            <p:cNvPr id="322" name="Freeform 321"/>
            <p:cNvSpPr/>
            <p:nvPr/>
          </p:nvSpPr>
          <p:spPr>
            <a:xfrm rot="1085933" flipH="1">
              <a:off x="7777176" y="2037065"/>
              <a:ext cx="221429" cy="263304"/>
            </a:xfrm>
            <a:custGeom>
              <a:avLst/>
              <a:gdLst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39700 w 171450"/>
                <a:gd name="connsiteY4" fmla="*/ 228600 h 273050"/>
                <a:gd name="connsiteX5" fmla="*/ 133350 w 171450"/>
                <a:gd name="connsiteY5" fmla="*/ 273050 h 273050"/>
                <a:gd name="connsiteX6" fmla="*/ 0 w 171450"/>
                <a:gd name="connsiteY6" fmla="*/ 203200 h 273050"/>
                <a:gd name="connsiteX7" fmla="*/ 25400 w 171450"/>
                <a:gd name="connsiteY7" fmla="*/ 165100 h 273050"/>
                <a:gd name="connsiteX8" fmla="*/ 63500 w 171450"/>
                <a:gd name="connsiteY8" fmla="*/ 133350 h 273050"/>
                <a:gd name="connsiteX9" fmla="*/ 88900 w 171450"/>
                <a:gd name="connsiteY9" fmla="*/ 107950 h 273050"/>
                <a:gd name="connsiteX10" fmla="*/ 101600 w 171450"/>
                <a:gd name="connsiteY10" fmla="*/ 44450 h 273050"/>
                <a:gd name="connsiteX11" fmla="*/ 139700 w 171450"/>
                <a:gd name="connsiteY11" fmla="*/ 0 h 273050"/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65893 w 171450"/>
                <a:gd name="connsiteY4" fmla="*/ 207168 h 273050"/>
                <a:gd name="connsiteX5" fmla="*/ 139700 w 171450"/>
                <a:gd name="connsiteY5" fmla="*/ 228600 h 273050"/>
                <a:gd name="connsiteX6" fmla="*/ 133350 w 171450"/>
                <a:gd name="connsiteY6" fmla="*/ 273050 h 273050"/>
                <a:gd name="connsiteX7" fmla="*/ 0 w 171450"/>
                <a:gd name="connsiteY7" fmla="*/ 203200 h 273050"/>
                <a:gd name="connsiteX8" fmla="*/ 25400 w 171450"/>
                <a:gd name="connsiteY8" fmla="*/ 165100 h 273050"/>
                <a:gd name="connsiteX9" fmla="*/ 63500 w 171450"/>
                <a:gd name="connsiteY9" fmla="*/ 133350 h 273050"/>
                <a:gd name="connsiteX10" fmla="*/ 88900 w 171450"/>
                <a:gd name="connsiteY10" fmla="*/ 107950 h 273050"/>
                <a:gd name="connsiteX11" fmla="*/ 101600 w 171450"/>
                <a:gd name="connsiteY11" fmla="*/ 44450 h 273050"/>
                <a:gd name="connsiteX12" fmla="*/ 139700 w 171450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52"/>
                <a:gd name="connsiteY0" fmla="*/ 0 h 273050"/>
                <a:gd name="connsiteX1" fmla="*/ 165100 w 173852"/>
                <a:gd name="connsiteY1" fmla="*/ 63500 h 273050"/>
                <a:gd name="connsiteX2" fmla="*/ 173832 w 173852"/>
                <a:gd name="connsiteY2" fmla="*/ 120650 h 273050"/>
                <a:gd name="connsiteX3" fmla="*/ 167481 w 173852"/>
                <a:gd name="connsiteY3" fmla="*/ 164306 h 273050"/>
                <a:gd name="connsiteX4" fmla="*/ 165893 w 173852"/>
                <a:gd name="connsiteY4" fmla="*/ 207168 h 273050"/>
                <a:gd name="connsiteX5" fmla="*/ 139700 w 173852"/>
                <a:gd name="connsiteY5" fmla="*/ 228600 h 273050"/>
                <a:gd name="connsiteX6" fmla="*/ 133350 w 173852"/>
                <a:gd name="connsiteY6" fmla="*/ 273050 h 273050"/>
                <a:gd name="connsiteX7" fmla="*/ 0 w 173852"/>
                <a:gd name="connsiteY7" fmla="*/ 203200 h 273050"/>
                <a:gd name="connsiteX8" fmla="*/ 25400 w 173852"/>
                <a:gd name="connsiteY8" fmla="*/ 165100 h 273050"/>
                <a:gd name="connsiteX9" fmla="*/ 63500 w 173852"/>
                <a:gd name="connsiteY9" fmla="*/ 133350 h 273050"/>
                <a:gd name="connsiteX10" fmla="*/ 88900 w 173852"/>
                <a:gd name="connsiteY10" fmla="*/ 107950 h 273050"/>
                <a:gd name="connsiteX11" fmla="*/ 101600 w 173852"/>
                <a:gd name="connsiteY11" fmla="*/ 44450 h 273050"/>
                <a:gd name="connsiteX12" fmla="*/ 139700 w 173852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07168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11125 w 175374"/>
                <a:gd name="connsiteY11" fmla="*/ 63500 h 273050"/>
                <a:gd name="connsiteX12" fmla="*/ 139700 w 17537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664" h="273050">
                  <a:moveTo>
                    <a:pt x="144990" y="0"/>
                  </a:moveTo>
                  <a:lnTo>
                    <a:pt x="170390" y="63500"/>
                  </a:lnTo>
                  <a:cubicBezTo>
                    <a:pt x="176079" y="83608"/>
                    <a:pt x="177535" y="101468"/>
                    <a:pt x="179122" y="120650"/>
                  </a:cubicBezTo>
                  <a:cubicBezTo>
                    <a:pt x="180709" y="139832"/>
                    <a:pt x="181237" y="164173"/>
                    <a:pt x="179914" y="178593"/>
                  </a:cubicBezTo>
                  <a:cubicBezTo>
                    <a:pt x="175416" y="184149"/>
                    <a:pt x="175019" y="203198"/>
                    <a:pt x="171183" y="214311"/>
                  </a:cubicBezTo>
                  <a:cubicBezTo>
                    <a:pt x="167347" y="225424"/>
                    <a:pt x="162981" y="236009"/>
                    <a:pt x="156896" y="245269"/>
                  </a:cubicBezTo>
                  <a:lnTo>
                    <a:pt x="138640" y="273050"/>
                  </a:lnTo>
                  <a:lnTo>
                    <a:pt x="5290" y="203200"/>
                  </a:lnTo>
                  <a:cubicBezTo>
                    <a:pt x="-12702" y="185208"/>
                    <a:pt x="20107" y="176742"/>
                    <a:pt x="30690" y="165100"/>
                  </a:cubicBezTo>
                  <a:cubicBezTo>
                    <a:pt x="41273" y="153458"/>
                    <a:pt x="58207" y="142875"/>
                    <a:pt x="68790" y="133350"/>
                  </a:cubicBezTo>
                  <a:lnTo>
                    <a:pt x="94190" y="107950"/>
                  </a:lnTo>
                  <a:cubicBezTo>
                    <a:pt x="102657" y="99483"/>
                    <a:pt x="107948" y="81492"/>
                    <a:pt x="116415" y="63500"/>
                  </a:cubicBezTo>
                  <a:lnTo>
                    <a:pt x="14499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tx1"/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322"/>
            <p:cNvSpPr/>
            <p:nvPr/>
          </p:nvSpPr>
          <p:spPr>
            <a:xfrm rot="20097324">
              <a:off x="8119800" y="2018627"/>
              <a:ext cx="232242" cy="277185"/>
            </a:xfrm>
            <a:custGeom>
              <a:avLst/>
              <a:gdLst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39700 w 171450"/>
                <a:gd name="connsiteY4" fmla="*/ 228600 h 273050"/>
                <a:gd name="connsiteX5" fmla="*/ 133350 w 171450"/>
                <a:gd name="connsiteY5" fmla="*/ 273050 h 273050"/>
                <a:gd name="connsiteX6" fmla="*/ 0 w 171450"/>
                <a:gd name="connsiteY6" fmla="*/ 203200 h 273050"/>
                <a:gd name="connsiteX7" fmla="*/ 25400 w 171450"/>
                <a:gd name="connsiteY7" fmla="*/ 165100 h 273050"/>
                <a:gd name="connsiteX8" fmla="*/ 63500 w 171450"/>
                <a:gd name="connsiteY8" fmla="*/ 133350 h 273050"/>
                <a:gd name="connsiteX9" fmla="*/ 88900 w 171450"/>
                <a:gd name="connsiteY9" fmla="*/ 107950 h 273050"/>
                <a:gd name="connsiteX10" fmla="*/ 101600 w 171450"/>
                <a:gd name="connsiteY10" fmla="*/ 44450 h 273050"/>
                <a:gd name="connsiteX11" fmla="*/ 139700 w 171450"/>
                <a:gd name="connsiteY11" fmla="*/ 0 h 273050"/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65893 w 171450"/>
                <a:gd name="connsiteY4" fmla="*/ 207168 h 273050"/>
                <a:gd name="connsiteX5" fmla="*/ 139700 w 171450"/>
                <a:gd name="connsiteY5" fmla="*/ 228600 h 273050"/>
                <a:gd name="connsiteX6" fmla="*/ 133350 w 171450"/>
                <a:gd name="connsiteY6" fmla="*/ 273050 h 273050"/>
                <a:gd name="connsiteX7" fmla="*/ 0 w 171450"/>
                <a:gd name="connsiteY7" fmla="*/ 203200 h 273050"/>
                <a:gd name="connsiteX8" fmla="*/ 25400 w 171450"/>
                <a:gd name="connsiteY8" fmla="*/ 165100 h 273050"/>
                <a:gd name="connsiteX9" fmla="*/ 63500 w 171450"/>
                <a:gd name="connsiteY9" fmla="*/ 133350 h 273050"/>
                <a:gd name="connsiteX10" fmla="*/ 88900 w 171450"/>
                <a:gd name="connsiteY10" fmla="*/ 107950 h 273050"/>
                <a:gd name="connsiteX11" fmla="*/ 101600 w 171450"/>
                <a:gd name="connsiteY11" fmla="*/ 44450 h 273050"/>
                <a:gd name="connsiteX12" fmla="*/ 139700 w 171450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52"/>
                <a:gd name="connsiteY0" fmla="*/ 0 h 273050"/>
                <a:gd name="connsiteX1" fmla="*/ 165100 w 173852"/>
                <a:gd name="connsiteY1" fmla="*/ 63500 h 273050"/>
                <a:gd name="connsiteX2" fmla="*/ 173832 w 173852"/>
                <a:gd name="connsiteY2" fmla="*/ 120650 h 273050"/>
                <a:gd name="connsiteX3" fmla="*/ 167481 w 173852"/>
                <a:gd name="connsiteY3" fmla="*/ 164306 h 273050"/>
                <a:gd name="connsiteX4" fmla="*/ 165893 w 173852"/>
                <a:gd name="connsiteY4" fmla="*/ 207168 h 273050"/>
                <a:gd name="connsiteX5" fmla="*/ 139700 w 173852"/>
                <a:gd name="connsiteY5" fmla="*/ 228600 h 273050"/>
                <a:gd name="connsiteX6" fmla="*/ 133350 w 173852"/>
                <a:gd name="connsiteY6" fmla="*/ 273050 h 273050"/>
                <a:gd name="connsiteX7" fmla="*/ 0 w 173852"/>
                <a:gd name="connsiteY7" fmla="*/ 203200 h 273050"/>
                <a:gd name="connsiteX8" fmla="*/ 25400 w 173852"/>
                <a:gd name="connsiteY8" fmla="*/ 165100 h 273050"/>
                <a:gd name="connsiteX9" fmla="*/ 63500 w 173852"/>
                <a:gd name="connsiteY9" fmla="*/ 133350 h 273050"/>
                <a:gd name="connsiteX10" fmla="*/ 88900 w 173852"/>
                <a:gd name="connsiteY10" fmla="*/ 107950 h 273050"/>
                <a:gd name="connsiteX11" fmla="*/ 101600 w 173852"/>
                <a:gd name="connsiteY11" fmla="*/ 44450 h 273050"/>
                <a:gd name="connsiteX12" fmla="*/ 139700 w 173852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07168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11125 w 175374"/>
                <a:gd name="connsiteY11" fmla="*/ 63500 h 273050"/>
                <a:gd name="connsiteX12" fmla="*/ 139700 w 17537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664" h="273050">
                  <a:moveTo>
                    <a:pt x="144990" y="0"/>
                  </a:moveTo>
                  <a:lnTo>
                    <a:pt x="170390" y="63500"/>
                  </a:lnTo>
                  <a:cubicBezTo>
                    <a:pt x="176079" y="83608"/>
                    <a:pt x="177535" y="101468"/>
                    <a:pt x="179122" y="120650"/>
                  </a:cubicBezTo>
                  <a:cubicBezTo>
                    <a:pt x="180709" y="139832"/>
                    <a:pt x="181237" y="164173"/>
                    <a:pt x="179914" y="178593"/>
                  </a:cubicBezTo>
                  <a:cubicBezTo>
                    <a:pt x="175416" y="184149"/>
                    <a:pt x="175019" y="203198"/>
                    <a:pt x="171183" y="214311"/>
                  </a:cubicBezTo>
                  <a:cubicBezTo>
                    <a:pt x="167347" y="225424"/>
                    <a:pt x="162981" y="236009"/>
                    <a:pt x="156896" y="245269"/>
                  </a:cubicBezTo>
                  <a:lnTo>
                    <a:pt x="138640" y="273050"/>
                  </a:lnTo>
                  <a:lnTo>
                    <a:pt x="5290" y="203200"/>
                  </a:lnTo>
                  <a:cubicBezTo>
                    <a:pt x="-12702" y="185208"/>
                    <a:pt x="20107" y="176742"/>
                    <a:pt x="30690" y="165100"/>
                  </a:cubicBezTo>
                  <a:cubicBezTo>
                    <a:pt x="41273" y="153458"/>
                    <a:pt x="58207" y="142875"/>
                    <a:pt x="68790" y="133350"/>
                  </a:cubicBezTo>
                  <a:lnTo>
                    <a:pt x="94190" y="107950"/>
                  </a:lnTo>
                  <a:cubicBezTo>
                    <a:pt x="102657" y="99483"/>
                    <a:pt x="107948" y="81492"/>
                    <a:pt x="116415" y="63500"/>
                  </a:cubicBezTo>
                  <a:lnTo>
                    <a:pt x="14499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tx1"/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520022" y="1889983"/>
            <a:ext cx="2123663" cy="3037157"/>
            <a:chOff x="1705286" y="-3678847"/>
            <a:chExt cx="2123663" cy="3037157"/>
          </a:xfrm>
        </p:grpSpPr>
        <p:grpSp>
          <p:nvGrpSpPr>
            <p:cNvPr id="438" name="Group 437"/>
            <p:cNvGrpSpPr/>
            <p:nvPr/>
          </p:nvGrpSpPr>
          <p:grpSpPr>
            <a:xfrm>
              <a:off x="2305272" y="-3601047"/>
              <a:ext cx="1084105" cy="2698673"/>
              <a:chOff x="1300678" y="2740439"/>
              <a:chExt cx="935316" cy="2374289"/>
            </a:xfrm>
          </p:grpSpPr>
          <p:grpSp>
            <p:nvGrpSpPr>
              <p:cNvPr id="480" name="Group 479"/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510" name="Chord 509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Chord 510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1" name="Group 480"/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508" name="Chord 507"/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Chord 508"/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3" name="Oval 482"/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4" name="Oval 483"/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5" name="Flowchart: Off-page Connector 484"/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6" name="Oval 485"/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7" name="Flowchart: Terminator 486"/>
              <p:cNvSpPr/>
              <p:nvPr/>
            </p:nvSpPr>
            <p:spPr>
              <a:xfrm rot="1415059">
                <a:off x="1300678" y="4038247"/>
                <a:ext cx="107608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8" name="Flowchart: Terminator 487"/>
              <p:cNvSpPr/>
              <p:nvPr/>
            </p:nvSpPr>
            <p:spPr>
              <a:xfrm rot="19709324">
                <a:off x="2129114" y="4021756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0" name="Isosceles Triangle 489"/>
              <p:cNvSpPr/>
              <p:nvPr/>
            </p:nvSpPr>
            <p:spPr>
              <a:xfrm rot="10800000">
                <a:off x="1663667" y="3448197"/>
                <a:ext cx="223619" cy="100304"/>
              </a:xfrm>
              <a:prstGeom prst="triangl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FF0000">
                    <a:lumMod val="40000"/>
                    <a:lumOff val="6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1" name="Oval 490"/>
              <p:cNvSpPr/>
              <p:nvPr/>
            </p:nvSpPr>
            <p:spPr>
              <a:xfrm rot="21284756">
                <a:off x="1544995" y="3205984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2" name="Oval 491"/>
              <p:cNvSpPr/>
              <p:nvPr/>
            </p:nvSpPr>
            <p:spPr>
              <a:xfrm>
                <a:off x="1590902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3" name="Oval 492"/>
              <p:cNvSpPr/>
              <p:nvPr/>
            </p:nvSpPr>
            <p:spPr>
              <a:xfrm rot="315244" flipH="1">
                <a:off x="1847836" y="3199095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4" name="Oval 493"/>
              <p:cNvSpPr/>
              <p:nvPr/>
            </p:nvSpPr>
            <p:spPr>
              <a:xfrm>
                <a:off x="1892589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5" name="Flowchart: Terminator 494"/>
              <p:cNvSpPr/>
              <p:nvPr/>
            </p:nvSpPr>
            <p:spPr>
              <a:xfrm rot="21216315">
                <a:off x="1534596" y="3150909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6" name="Flowchart: Terminator 495"/>
              <p:cNvSpPr/>
              <p:nvPr/>
            </p:nvSpPr>
            <p:spPr>
              <a:xfrm rot="174846">
                <a:off x="1866450" y="3154668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7" name="Moon 496"/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chemeClr val="tx1"/>
                </a:fgClr>
                <a:bgClr>
                  <a:schemeClr val="bg1"/>
                </a:bgClr>
              </a:patt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8" name="Moon 497"/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chemeClr val="tx1"/>
                </a:fgClr>
                <a:bgClr>
                  <a:srgbClr val="C28446"/>
                </a:bgClr>
              </a:patt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Oval 498"/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5" name="Flowchart: Connector 504"/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" name="Flowchart: Connector 505"/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Rectangle 506"/>
              <p:cNvSpPr/>
              <p:nvPr/>
            </p:nvSpPr>
            <p:spPr>
              <a:xfrm>
                <a:off x="1863206" y="3894821"/>
                <a:ext cx="111930" cy="295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9" name="Cloud Callout 438"/>
            <p:cNvSpPr/>
            <p:nvPr/>
          </p:nvSpPr>
          <p:spPr>
            <a:xfrm rot="186598">
              <a:off x="1970501" y="-1272941"/>
              <a:ext cx="1796847" cy="631251"/>
            </a:xfrm>
            <a:prstGeom prst="cloudCallout">
              <a:avLst>
                <a:gd name="adj1" fmla="val 43987"/>
                <a:gd name="adj2" fmla="val -5023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: Shape 587">
              <a:extLst>
                <a:ext uri="{FF2B5EF4-FFF2-40B4-BE49-F238E27FC236}">
                  <a16:creationId xmlns:a16="http://schemas.microsoft.com/office/drawing/2014/main" id="{6D1FF482-F6BA-4974-919A-C682470665B8}"/>
                </a:ext>
              </a:extLst>
            </p:cNvPr>
            <p:cNvSpPr/>
            <p:nvPr/>
          </p:nvSpPr>
          <p:spPr>
            <a:xfrm rot="21405408" flipH="1">
              <a:off x="2116121" y="-1777271"/>
              <a:ext cx="220675" cy="199028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: Shape 592">
              <a:extLst>
                <a:ext uri="{FF2B5EF4-FFF2-40B4-BE49-F238E27FC236}">
                  <a16:creationId xmlns:a16="http://schemas.microsoft.com/office/drawing/2014/main" id="{035497B3-CB53-4C48-A430-0F2283792F9C}"/>
                </a:ext>
              </a:extLst>
            </p:cNvPr>
            <p:cNvSpPr/>
            <p:nvPr/>
          </p:nvSpPr>
          <p:spPr>
            <a:xfrm rot="257362">
              <a:off x="3375030" y="-1789145"/>
              <a:ext cx="227606" cy="148212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 442"/>
            <p:cNvSpPr/>
            <p:nvPr/>
          </p:nvSpPr>
          <p:spPr>
            <a:xfrm>
              <a:off x="1705286" y="-2792533"/>
              <a:ext cx="2123663" cy="674392"/>
            </a:xfrm>
            <a:custGeom>
              <a:avLst/>
              <a:gdLst>
                <a:gd name="connsiteX0" fmla="*/ 0 w 1843088"/>
                <a:gd name="connsiteY0" fmla="*/ 52387 h 690562"/>
                <a:gd name="connsiteX1" fmla="*/ 104775 w 1843088"/>
                <a:gd name="connsiteY1" fmla="*/ 338137 h 690562"/>
                <a:gd name="connsiteX2" fmla="*/ 161925 w 1843088"/>
                <a:gd name="connsiteY2" fmla="*/ 409575 h 690562"/>
                <a:gd name="connsiteX3" fmla="*/ 200025 w 1843088"/>
                <a:gd name="connsiteY3" fmla="*/ 461962 h 690562"/>
                <a:gd name="connsiteX4" fmla="*/ 366713 w 1843088"/>
                <a:gd name="connsiteY4" fmla="*/ 471487 h 690562"/>
                <a:gd name="connsiteX5" fmla="*/ 471488 w 1843088"/>
                <a:gd name="connsiteY5" fmla="*/ 452437 h 690562"/>
                <a:gd name="connsiteX6" fmla="*/ 447675 w 1843088"/>
                <a:gd name="connsiteY6" fmla="*/ 504825 h 690562"/>
                <a:gd name="connsiteX7" fmla="*/ 509588 w 1843088"/>
                <a:gd name="connsiteY7" fmla="*/ 566737 h 690562"/>
                <a:gd name="connsiteX8" fmla="*/ 709613 w 1843088"/>
                <a:gd name="connsiteY8" fmla="*/ 690562 h 690562"/>
                <a:gd name="connsiteX9" fmla="*/ 1290638 w 1843088"/>
                <a:gd name="connsiteY9" fmla="*/ 581025 h 690562"/>
                <a:gd name="connsiteX10" fmla="*/ 1409700 w 1843088"/>
                <a:gd name="connsiteY10" fmla="*/ 509587 h 690562"/>
                <a:gd name="connsiteX11" fmla="*/ 1414463 w 1843088"/>
                <a:gd name="connsiteY11" fmla="*/ 400050 h 690562"/>
                <a:gd name="connsiteX12" fmla="*/ 1471613 w 1843088"/>
                <a:gd name="connsiteY12" fmla="*/ 433387 h 690562"/>
                <a:gd name="connsiteX13" fmla="*/ 1585913 w 1843088"/>
                <a:gd name="connsiteY13" fmla="*/ 409575 h 690562"/>
                <a:gd name="connsiteX14" fmla="*/ 1709738 w 1843088"/>
                <a:gd name="connsiteY14" fmla="*/ 338137 h 690562"/>
                <a:gd name="connsiteX15" fmla="*/ 1809750 w 1843088"/>
                <a:gd name="connsiteY15" fmla="*/ 161925 h 690562"/>
                <a:gd name="connsiteX16" fmla="*/ 1843088 w 1843088"/>
                <a:gd name="connsiteY16" fmla="*/ 0 h 690562"/>
                <a:gd name="connsiteX17" fmla="*/ 1762125 w 1843088"/>
                <a:gd name="connsiteY17" fmla="*/ 80962 h 690562"/>
                <a:gd name="connsiteX18" fmla="*/ 1685925 w 1843088"/>
                <a:gd name="connsiteY18" fmla="*/ 133350 h 690562"/>
                <a:gd name="connsiteX19" fmla="*/ 1471613 w 1843088"/>
                <a:gd name="connsiteY19" fmla="*/ 180975 h 690562"/>
                <a:gd name="connsiteX20" fmla="*/ 1252538 w 1843088"/>
                <a:gd name="connsiteY20" fmla="*/ 233362 h 690562"/>
                <a:gd name="connsiteX21" fmla="*/ 990600 w 1843088"/>
                <a:gd name="connsiteY21" fmla="*/ 366712 h 690562"/>
                <a:gd name="connsiteX22" fmla="*/ 857250 w 1843088"/>
                <a:gd name="connsiteY22" fmla="*/ 423862 h 690562"/>
                <a:gd name="connsiteX23" fmla="*/ 690563 w 1843088"/>
                <a:gd name="connsiteY23" fmla="*/ 314325 h 690562"/>
                <a:gd name="connsiteX24" fmla="*/ 481013 w 1843088"/>
                <a:gd name="connsiteY24" fmla="*/ 252412 h 690562"/>
                <a:gd name="connsiteX25" fmla="*/ 376238 w 1843088"/>
                <a:gd name="connsiteY25" fmla="*/ 247650 h 690562"/>
                <a:gd name="connsiteX26" fmla="*/ 285750 w 1843088"/>
                <a:gd name="connsiteY26" fmla="*/ 223837 h 690562"/>
                <a:gd name="connsiteX27" fmla="*/ 185738 w 1843088"/>
                <a:gd name="connsiteY27" fmla="*/ 200025 h 690562"/>
                <a:gd name="connsiteX28" fmla="*/ 0 w 1843088"/>
                <a:gd name="connsiteY28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43088" h="690562">
                  <a:moveTo>
                    <a:pt x="0" y="52387"/>
                  </a:moveTo>
                  <a:lnTo>
                    <a:pt x="104775" y="338137"/>
                  </a:lnTo>
                  <a:lnTo>
                    <a:pt x="161925" y="409575"/>
                  </a:lnTo>
                  <a:lnTo>
                    <a:pt x="200025" y="461962"/>
                  </a:lnTo>
                  <a:lnTo>
                    <a:pt x="366713" y="471487"/>
                  </a:lnTo>
                  <a:lnTo>
                    <a:pt x="471488" y="452437"/>
                  </a:lnTo>
                  <a:lnTo>
                    <a:pt x="447675" y="504825"/>
                  </a:lnTo>
                  <a:lnTo>
                    <a:pt x="509588" y="566737"/>
                  </a:lnTo>
                  <a:lnTo>
                    <a:pt x="709613" y="690562"/>
                  </a:lnTo>
                  <a:lnTo>
                    <a:pt x="1290638" y="581025"/>
                  </a:lnTo>
                  <a:lnTo>
                    <a:pt x="1409700" y="509587"/>
                  </a:lnTo>
                  <a:lnTo>
                    <a:pt x="1414463" y="400050"/>
                  </a:lnTo>
                  <a:lnTo>
                    <a:pt x="1471613" y="433387"/>
                  </a:lnTo>
                  <a:lnTo>
                    <a:pt x="1585913" y="409575"/>
                  </a:lnTo>
                  <a:lnTo>
                    <a:pt x="1709738" y="338137"/>
                  </a:lnTo>
                  <a:lnTo>
                    <a:pt x="1809750" y="161925"/>
                  </a:lnTo>
                  <a:lnTo>
                    <a:pt x="1843088" y="0"/>
                  </a:lnTo>
                  <a:lnTo>
                    <a:pt x="1762125" y="80962"/>
                  </a:lnTo>
                  <a:lnTo>
                    <a:pt x="1685925" y="133350"/>
                  </a:lnTo>
                  <a:lnTo>
                    <a:pt x="1471613" y="180975"/>
                  </a:lnTo>
                  <a:lnTo>
                    <a:pt x="1252538" y="233362"/>
                  </a:lnTo>
                  <a:lnTo>
                    <a:pt x="990600" y="366712"/>
                  </a:lnTo>
                  <a:lnTo>
                    <a:pt x="857250" y="423862"/>
                  </a:lnTo>
                  <a:lnTo>
                    <a:pt x="690563" y="314325"/>
                  </a:lnTo>
                  <a:lnTo>
                    <a:pt x="481013" y="252412"/>
                  </a:lnTo>
                  <a:lnTo>
                    <a:pt x="376238" y="247650"/>
                  </a:lnTo>
                  <a:lnTo>
                    <a:pt x="285750" y="223837"/>
                  </a:lnTo>
                  <a:lnTo>
                    <a:pt x="185738" y="20002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Freeform 477"/>
            <p:cNvSpPr/>
            <p:nvPr/>
          </p:nvSpPr>
          <p:spPr>
            <a:xfrm>
              <a:off x="2226458" y="-2587511"/>
              <a:ext cx="1225915" cy="1453159"/>
            </a:xfrm>
            <a:custGeom>
              <a:avLst/>
              <a:gdLst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81000 w 914400"/>
                <a:gd name="connsiteY23" fmla="*/ 42863 h 1007269"/>
                <a:gd name="connsiteX24" fmla="*/ 433387 w 914400"/>
                <a:gd name="connsiteY24" fmla="*/ 52388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81000 w 914400"/>
                <a:gd name="connsiteY23" fmla="*/ 42863 h 1007269"/>
                <a:gd name="connsiteX24" fmla="*/ 433387 w 914400"/>
                <a:gd name="connsiteY24" fmla="*/ 52388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2388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9532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9532 h 1007269"/>
                <a:gd name="connsiteX25" fmla="*/ 471487 w 914400"/>
                <a:gd name="connsiteY25" fmla="*/ 54769 h 1007269"/>
                <a:gd name="connsiteX26" fmla="*/ 531018 w 914400"/>
                <a:gd name="connsiteY26" fmla="*/ 30956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9532 h 1007269"/>
                <a:gd name="connsiteX25" fmla="*/ 483394 w 914400"/>
                <a:gd name="connsiteY25" fmla="*/ 54769 h 1007269"/>
                <a:gd name="connsiteX26" fmla="*/ 531018 w 914400"/>
                <a:gd name="connsiteY26" fmla="*/ 30956 h 1007269"/>
                <a:gd name="connsiteX27" fmla="*/ 557212 w 914400"/>
                <a:gd name="connsiteY27" fmla="*/ 0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1007269">
                  <a:moveTo>
                    <a:pt x="557212" y="0"/>
                  </a:moveTo>
                  <a:lnTo>
                    <a:pt x="647700" y="0"/>
                  </a:lnTo>
                  <a:lnTo>
                    <a:pt x="688181" y="11906"/>
                  </a:lnTo>
                  <a:lnTo>
                    <a:pt x="728662" y="47625"/>
                  </a:lnTo>
                  <a:lnTo>
                    <a:pt x="740568" y="83344"/>
                  </a:lnTo>
                  <a:lnTo>
                    <a:pt x="914400" y="435769"/>
                  </a:lnTo>
                  <a:lnTo>
                    <a:pt x="719137" y="473869"/>
                  </a:lnTo>
                  <a:lnTo>
                    <a:pt x="714375" y="411956"/>
                  </a:lnTo>
                  <a:lnTo>
                    <a:pt x="709612" y="364331"/>
                  </a:lnTo>
                  <a:lnTo>
                    <a:pt x="657225" y="200025"/>
                  </a:lnTo>
                  <a:lnTo>
                    <a:pt x="673893" y="333375"/>
                  </a:lnTo>
                  <a:lnTo>
                    <a:pt x="707231" y="464344"/>
                  </a:lnTo>
                  <a:lnTo>
                    <a:pt x="892968" y="957263"/>
                  </a:lnTo>
                  <a:lnTo>
                    <a:pt x="0" y="1007269"/>
                  </a:lnTo>
                  <a:lnTo>
                    <a:pt x="278606" y="207169"/>
                  </a:lnTo>
                  <a:lnTo>
                    <a:pt x="164306" y="476250"/>
                  </a:lnTo>
                  <a:lnTo>
                    <a:pt x="2381" y="428625"/>
                  </a:lnTo>
                  <a:lnTo>
                    <a:pt x="140493" y="142875"/>
                  </a:lnTo>
                  <a:lnTo>
                    <a:pt x="159543" y="100013"/>
                  </a:lnTo>
                  <a:lnTo>
                    <a:pt x="178593" y="64294"/>
                  </a:lnTo>
                  <a:lnTo>
                    <a:pt x="216693" y="33338"/>
                  </a:lnTo>
                  <a:lnTo>
                    <a:pt x="254793" y="11906"/>
                  </a:lnTo>
                  <a:lnTo>
                    <a:pt x="364331" y="4763"/>
                  </a:lnTo>
                  <a:cubicBezTo>
                    <a:pt x="385366" y="9923"/>
                    <a:pt x="379016" y="40879"/>
                    <a:pt x="390525" y="50007"/>
                  </a:cubicBezTo>
                  <a:cubicBezTo>
                    <a:pt x="402034" y="59135"/>
                    <a:pt x="418306" y="57548"/>
                    <a:pt x="433387" y="59532"/>
                  </a:cubicBezTo>
                  <a:lnTo>
                    <a:pt x="483394" y="54769"/>
                  </a:lnTo>
                  <a:lnTo>
                    <a:pt x="531018" y="30956"/>
                  </a:lnTo>
                  <a:lnTo>
                    <a:pt x="557212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Donut 478"/>
            <p:cNvSpPr/>
            <p:nvPr/>
          </p:nvSpPr>
          <p:spPr>
            <a:xfrm rot="20668543">
              <a:off x="2212131" y="-3678847"/>
              <a:ext cx="833776" cy="150558"/>
            </a:xfrm>
            <a:prstGeom prst="donu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7" name="Cloud Callout 296"/>
          <p:cNvSpPr/>
          <p:nvPr/>
        </p:nvSpPr>
        <p:spPr>
          <a:xfrm>
            <a:off x="857966" y="241920"/>
            <a:ext cx="5086076" cy="2205749"/>
          </a:xfrm>
          <a:prstGeom prst="cloudCallout">
            <a:avLst>
              <a:gd name="adj1" fmla="val 25587"/>
              <a:gd name="adj2" fmla="val 4608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Well…</a:t>
            </a:r>
            <a:r>
              <a:rPr kumimoji="0" lang="en-US" sz="2400" b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 am </a:t>
            </a:r>
            <a:r>
              <a:rPr kumimoji="0" lang="en-US" sz="2400" b="0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tired</a:t>
            </a:r>
            <a:r>
              <a:rPr kumimoji="0" lang="en-US" sz="2400" b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could use another break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4" name="Cloud Callout 163"/>
          <p:cNvSpPr/>
          <p:nvPr/>
        </p:nvSpPr>
        <p:spPr>
          <a:xfrm>
            <a:off x="3704710" y="226766"/>
            <a:ext cx="5086076" cy="2205749"/>
          </a:xfrm>
          <a:prstGeom prst="cloudCallout">
            <a:avLst>
              <a:gd name="adj1" fmla="val -20558"/>
              <a:gd name="adj2" fmla="val 5713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You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’re 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right, I shouldn't procrastinate, I can take a break after.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5" name="devil eyes"/>
          <p:cNvGrpSpPr/>
          <p:nvPr/>
        </p:nvGrpSpPr>
        <p:grpSpPr>
          <a:xfrm>
            <a:off x="5629798" y="3525096"/>
            <a:ext cx="1304478" cy="213987"/>
            <a:chOff x="8013317" y="2062571"/>
            <a:chExt cx="811572" cy="126040"/>
          </a:xfrm>
        </p:grpSpPr>
        <p:sp>
          <p:nvSpPr>
            <p:cNvPr id="166" name="devil eyes"/>
            <p:cNvSpPr/>
            <p:nvPr/>
          </p:nvSpPr>
          <p:spPr>
            <a:xfrm>
              <a:off x="8013317" y="2063149"/>
              <a:ext cx="106787" cy="125462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devil eyes"/>
            <p:cNvSpPr/>
            <p:nvPr/>
          </p:nvSpPr>
          <p:spPr>
            <a:xfrm>
              <a:off x="8718102" y="2062571"/>
              <a:ext cx="106787" cy="12546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71" name="devil eyes"/>
          <p:cNvGrpSpPr/>
          <p:nvPr/>
        </p:nvGrpSpPr>
        <p:grpSpPr>
          <a:xfrm>
            <a:off x="5342547" y="3508696"/>
            <a:ext cx="1304478" cy="213987"/>
            <a:chOff x="8013317" y="2062571"/>
            <a:chExt cx="811572" cy="126040"/>
          </a:xfrm>
        </p:grpSpPr>
        <p:sp>
          <p:nvSpPr>
            <p:cNvPr id="172" name="devil eyes"/>
            <p:cNvSpPr/>
            <p:nvPr/>
          </p:nvSpPr>
          <p:spPr>
            <a:xfrm>
              <a:off x="8013317" y="2063149"/>
              <a:ext cx="106787" cy="125462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devil eyes"/>
            <p:cNvSpPr/>
            <p:nvPr/>
          </p:nvSpPr>
          <p:spPr>
            <a:xfrm>
              <a:off x="8718102" y="2062571"/>
              <a:ext cx="106787" cy="12546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682991" y="4483442"/>
            <a:ext cx="2337371" cy="1428919"/>
            <a:chOff x="6682991" y="4483442"/>
            <a:chExt cx="2337371" cy="1428919"/>
          </a:xfrm>
        </p:grpSpPr>
        <p:sp>
          <p:nvSpPr>
            <p:cNvPr id="82" name="Flowchart: Terminator 81"/>
            <p:cNvSpPr/>
            <p:nvPr/>
          </p:nvSpPr>
          <p:spPr>
            <a:xfrm rot="16027566">
              <a:off x="7409874" y="4864558"/>
              <a:ext cx="427008" cy="1223054"/>
            </a:xfrm>
            <a:custGeom>
              <a:avLst/>
              <a:gdLst>
                <a:gd name="connsiteX0" fmla="*/ 3475 w 21600"/>
                <a:gd name="connsiteY0" fmla="*/ 0 h 21600"/>
                <a:gd name="connsiteX1" fmla="*/ 18125 w 21600"/>
                <a:gd name="connsiteY1" fmla="*/ 0 h 21600"/>
                <a:gd name="connsiteX2" fmla="*/ 21600 w 21600"/>
                <a:gd name="connsiteY2" fmla="*/ 10800 h 21600"/>
                <a:gd name="connsiteX3" fmla="*/ 18125 w 21600"/>
                <a:gd name="connsiteY3" fmla="*/ 21600 h 21600"/>
                <a:gd name="connsiteX4" fmla="*/ 3475 w 21600"/>
                <a:gd name="connsiteY4" fmla="*/ 21600 h 21600"/>
                <a:gd name="connsiteX5" fmla="*/ 0 w 21600"/>
                <a:gd name="connsiteY5" fmla="*/ 10800 h 21600"/>
                <a:gd name="connsiteX6" fmla="*/ 3475 w 21600"/>
                <a:gd name="connsiteY6" fmla="*/ 0 h 21600"/>
                <a:gd name="connsiteX0" fmla="*/ 3497 w 21622"/>
                <a:gd name="connsiteY0" fmla="*/ 0 h 22907"/>
                <a:gd name="connsiteX1" fmla="*/ 18147 w 21622"/>
                <a:gd name="connsiteY1" fmla="*/ 0 h 22907"/>
                <a:gd name="connsiteX2" fmla="*/ 21622 w 21622"/>
                <a:gd name="connsiteY2" fmla="*/ 10800 h 22907"/>
                <a:gd name="connsiteX3" fmla="*/ 18147 w 21622"/>
                <a:gd name="connsiteY3" fmla="*/ 21600 h 22907"/>
                <a:gd name="connsiteX4" fmla="*/ 4956 w 21622"/>
                <a:gd name="connsiteY4" fmla="*/ 22907 h 22907"/>
                <a:gd name="connsiteX5" fmla="*/ 22 w 21622"/>
                <a:gd name="connsiteY5" fmla="*/ 10800 h 22907"/>
                <a:gd name="connsiteX6" fmla="*/ 3497 w 21622"/>
                <a:gd name="connsiteY6" fmla="*/ 0 h 22907"/>
                <a:gd name="connsiteX0" fmla="*/ 3483 w 21608"/>
                <a:gd name="connsiteY0" fmla="*/ 0 h 23079"/>
                <a:gd name="connsiteX1" fmla="*/ 18133 w 21608"/>
                <a:gd name="connsiteY1" fmla="*/ 0 h 23079"/>
                <a:gd name="connsiteX2" fmla="*/ 21608 w 21608"/>
                <a:gd name="connsiteY2" fmla="*/ 10800 h 23079"/>
                <a:gd name="connsiteX3" fmla="*/ 18133 w 21608"/>
                <a:gd name="connsiteY3" fmla="*/ 21600 h 23079"/>
                <a:gd name="connsiteX4" fmla="*/ 4302 w 21608"/>
                <a:gd name="connsiteY4" fmla="*/ 23079 h 23079"/>
                <a:gd name="connsiteX5" fmla="*/ 8 w 21608"/>
                <a:gd name="connsiteY5" fmla="*/ 10800 h 23079"/>
                <a:gd name="connsiteX6" fmla="*/ 3483 w 21608"/>
                <a:gd name="connsiteY6" fmla="*/ 0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8" h="23079">
                  <a:moveTo>
                    <a:pt x="3483" y="0"/>
                  </a:moveTo>
                  <a:lnTo>
                    <a:pt x="18133" y="0"/>
                  </a:lnTo>
                  <a:cubicBezTo>
                    <a:pt x="20052" y="0"/>
                    <a:pt x="21608" y="4835"/>
                    <a:pt x="21608" y="10800"/>
                  </a:cubicBezTo>
                  <a:cubicBezTo>
                    <a:pt x="21608" y="16765"/>
                    <a:pt x="20052" y="21600"/>
                    <a:pt x="18133" y="21600"/>
                  </a:cubicBezTo>
                  <a:cubicBezTo>
                    <a:pt x="13250" y="21600"/>
                    <a:pt x="9185" y="23079"/>
                    <a:pt x="4302" y="23079"/>
                  </a:cubicBezTo>
                  <a:cubicBezTo>
                    <a:pt x="2383" y="23079"/>
                    <a:pt x="144" y="14646"/>
                    <a:pt x="8" y="10800"/>
                  </a:cubicBezTo>
                  <a:cubicBezTo>
                    <a:pt x="-128" y="6954"/>
                    <a:pt x="1564" y="0"/>
                    <a:pt x="3483" y="0"/>
                  </a:cubicBezTo>
                  <a:close/>
                </a:path>
              </a:pathLst>
            </a:cu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lowchart: Delay 93"/>
            <p:cNvSpPr/>
            <p:nvPr/>
          </p:nvSpPr>
          <p:spPr>
            <a:xfrm rot="20480802">
              <a:off x="6682991" y="4870015"/>
              <a:ext cx="690318" cy="1042346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lowchart: Terminator 98"/>
            <p:cNvSpPr/>
            <p:nvPr/>
          </p:nvSpPr>
          <p:spPr>
            <a:xfrm rot="367107">
              <a:off x="8057915" y="4703690"/>
              <a:ext cx="259502" cy="876202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" name="Group 2"/>
            <p:cNvGrpSpPr/>
            <p:nvPr/>
          </p:nvGrpSpPr>
          <p:grpSpPr>
            <a:xfrm rot="20889419">
              <a:off x="8123675" y="4483442"/>
              <a:ext cx="896687" cy="248436"/>
              <a:chOff x="8238663" y="4866345"/>
              <a:chExt cx="794784" cy="154560"/>
            </a:xfrm>
          </p:grpSpPr>
          <p:sp>
            <p:nvSpPr>
              <p:cNvPr id="2" name="Oval 1"/>
              <p:cNvSpPr/>
              <p:nvPr/>
            </p:nvSpPr>
            <p:spPr>
              <a:xfrm rot="20983023">
                <a:off x="8431030" y="4866345"/>
                <a:ext cx="396331" cy="56251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/>
              <p:cNvSpPr/>
              <p:nvPr/>
            </p:nvSpPr>
            <p:spPr>
              <a:xfrm>
                <a:off x="8238663" y="4894570"/>
                <a:ext cx="608071" cy="126335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/>
              <p:cNvSpPr/>
              <p:nvPr/>
            </p:nvSpPr>
            <p:spPr>
              <a:xfrm rot="21279246">
                <a:off x="8598191" y="4891328"/>
                <a:ext cx="396331" cy="45719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8637116" y="4912018"/>
                <a:ext cx="396331" cy="45719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/>
              <p:cNvSpPr/>
              <p:nvPr/>
            </p:nvSpPr>
            <p:spPr>
              <a:xfrm rot="21279246">
                <a:off x="8635848" y="4952325"/>
                <a:ext cx="396331" cy="45719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8612672" y="4964213"/>
                <a:ext cx="396331" cy="45719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8" name="Group 177"/>
          <p:cNvGrpSpPr/>
          <p:nvPr/>
        </p:nvGrpSpPr>
        <p:grpSpPr>
          <a:xfrm>
            <a:off x="6684301" y="4879960"/>
            <a:ext cx="690318" cy="2317686"/>
            <a:chOff x="6684301" y="4879960"/>
            <a:chExt cx="690318" cy="2317686"/>
          </a:xfrm>
        </p:grpSpPr>
        <p:grpSp>
          <p:nvGrpSpPr>
            <p:cNvPr id="179" name="Group 178"/>
            <p:cNvGrpSpPr/>
            <p:nvPr/>
          </p:nvGrpSpPr>
          <p:grpSpPr>
            <a:xfrm>
              <a:off x="6939100" y="5637821"/>
              <a:ext cx="428520" cy="1559825"/>
              <a:chOff x="6939100" y="5637821"/>
              <a:chExt cx="428520" cy="1559825"/>
            </a:xfrm>
          </p:grpSpPr>
          <p:sp>
            <p:nvSpPr>
              <p:cNvPr id="181" name="Flowchart: Terminator 180"/>
              <p:cNvSpPr/>
              <p:nvPr/>
            </p:nvSpPr>
            <p:spPr>
              <a:xfrm rot="21089715">
                <a:off x="6966357" y="5637821"/>
                <a:ext cx="401263" cy="112555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Flowchart: Terminator 181"/>
              <p:cNvSpPr/>
              <p:nvPr/>
            </p:nvSpPr>
            <p:spPr>
              <a:xfrm rot="2262586">
                <a:off x="6939100" y="6620022"/>
                <a:ext cx="304615" cy="577624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80" name="Flowchart: Delay 179"/>
            <p:cNvSpPr/>
            <p:nvPr/>
          </p:nvSpPr>
          <p:spPr>
            <a:xfrm rot="20480802">
              <a:off x="6684301" y="4879960"/>
              <a:ext cx="690318" cy="1042346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6345163" y="5143677"/>
            <a:ext cx="700369" cy="829419"/>
            <a:chOff x="859632" y="2338402"/>
            <a:chExt cx="571500" cy="788345"/>
          </a:xfrm>
        </p:grpSpPr>
        <p:sp>
          <p:nvSpPr>
            <p:cNvPr id="104" name="Rectangle 103"/>
            <p:cNvSpPr/>
            <p:nvPr/>
          </p:nvSpPr>
          <p:spPr>
            <a:xfrm>
              <a:off x="977900" y="2707482"/>
              <a:ext cx="342900" cy="85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05" name="Picture 104"/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9632" y="2338402"/>
              <a:ext cx="571500" cy="788345"/>
            </a:xfrm>
            <a:prstGeom prst="rect">
              <a:avLst/>
            </a:prstGeom>
          </p:spPr>
        </p:pic>
      </p:grpSp>
      <p:grpSp>
        <p:nvGrpSpPr>
          <p:cNvPr id="183" name="Group 182"/>
          <p:cNvGrpSpPr/>
          <p:nvPr/>
        </p:nvGrpSpPr>
        <p:grpSpPr>
          <a:xfrm flipH="1">
            <a:off x="3023421" y="4506842"/>
            <a:ext cx="2340864" cy="1426464"/>
            <a:chOff x="6682991" y="4483442"/>
            <a:chExt cx="2337371" cy="1428919"/>
          </a:xfrm>
        </p:grpSpPr>
        <p:sp>
          <p:nvSpPr>
            <p:cNvPr id="184" name="Flowchart: Terminator 81"/>
            <p:cNvSpPr/>
            <p:nvPr/>
          </p:nvSpPr>
          <p:spPr>
            <a:xfrm rot="16027566">
              <a:off x="7409874" y="4864558"/>
              <a:ext cx="427008" cy="1223054"/>
            </a:xfrm>
            <a:custGeom>
              <a:avLst/>
              <a:gdLst>
                <a:gd name="connsiteX0" fmla="*/ 3475 w 21600"/>
                <a:gd name="connsiteY0" fmla="*/ 0 h 21600"/>
                <a:gd name="connsiteX1" fmla="*/ 18125 w 21600"/>
                <a:gd name="connsiteY1" fmla="*/ 0 h 21600"/>
                <a:gd name="connsiteX2" fmla="*/ 21600 w 21600"/>
                <a:gd name="connsiteY2" fmla="*/ 10800 h 21600"/>
                <a:gd name="connsiteX3" fmla="*/ 18125 w 21600"/>
                <a:gd name="connsiteY3" fmla="*/ 21600 h 21600"/>
                <a:gd name="connsiteX4" fmla="*/ 3475 w 21600"/>
                <a:gd name="connsiteY4" fmla="*/ 21600 h 21600"/>
                <a:gd name="connsiteX5" fmla="*/ 0 w 21600"/>
                <a:gd name="connsiteY5" fmla="*/ 10800 h 21600"/>
                <a:gd name="connsiteX6" fmla="*/ 3475 w 21600"/>
                <a:gd name="connsiteY6" fmla="*/ 0 h 21600"/>
                <a:gd name="connsiteX0" fmla="*/ 3497 w 21622"/>
                <a:gd name="connsiteY0" fmla="*/ 0 h 22907"/>
                <a:gd name="connsiteX1" fmla="*/ 18147 w 21622"/>
                <a:gd name="connsiteY1" fmla="*/ 0 h 22907"/>
                <a:gd name="connsiteX2" fmla="*/ 21622 w 21622"/>
                <a:gd name="connsiteY2" fmla="*/ 10800 h 22907"/>
                <a:gd name="connsiteX3" fmla="*/ 18147 w 21622"/>
                <a:gd name="connsiteY3" fmla="*/ 21600 h 22907"/>
                <a:gd name="connsiteX4" fmla="*/ 4956 w 21622"/>
                <a:gd name="connsiteY4" fmla="*/ 22907 h 22907"/>
                <a:gd name="connsiteX5" fmla="*/ 22 w 21622"/>
                <a:gd name="connsiteY5" fmla="*/ 10800 h 22907"/>
                <a:gd name="connsiteX6" fmla="*/ 3497 w 21622"/>
                <a:gd name="connsiteY6" fmla="*/ 0 h 22907"/>
                <a:gd name="connsiteX0" fmla="*/ 3483 w 21608"/>
                <a:gd name="connsiteY0" fmla="*/ 0 h 23079"/>
                <a:gd name="connsiteX1" fmla="*/ 18133 w 21608"/>
                <a:gd name="connsiteY1" fmla="*/ 0 h 23079"/>
                <a:gd name="connsiteX2" fmla="*/ 21608 w 21608"/>
                <a:gd name="connsiteY2" fmla="*/ 10800 h 23079"/>
                <a:gd name="connsiteX3" fmla="*/ 18133 w 21608"/>
                <a:gd name="connsiteY3" fmla="*/ 21600 h 23079"/>
                <a:gd name="connsiteX4" fmla="*/ 4302 w 21608"/>
                <a:gd name="connsiteY4" fmla="*/ 23079 h 23079"/>
                <a:gd name="connsiteX5" fmla="*/ 8 w 21608"/>
                <a:gd name="connsiteY5" fmla="*/ 10800 h 23079"/>
                <a:gd name="connsiteX6" fmla="*/ 3483 w 21608"/>
                <a:gd name="connsiteY6" fmla="*/ 0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8" h="23079">
                  <a:moveTo>
                    <a:pt x="3483" y="0"/>
                  </a:moveTo>
                  <a:lnTo>
                    <a:pt x="18133" y="0"/>
                  </a:lnTo>
                  <a:cubicBezTo>
                    <a:pt x="20052" y="0"/>
                    <a:pt x="21608" y="4835"/>
                    <a:pt x="21608" y="10800"/>
                  </a:cubicBezTo>
                  <a:cubicBezTo>
                    <a:pt x="21608" y="16765"/>
                    <a:pt x="20052" y="21600"/>
                    <a:pt x="18133" y="21600"/>
                  </a:cubicBezTo>
                  <a:cubicBezTo>
                    <a:pt x="13250" y="21600"/>
                    <a:pt x="9185" y="23079"/>
                    <a:pt x="4302" y="23079"/>
                  </a:cubicBezTo>
                  <a:cubicBezTo>
                    <a:pt x="2383" y="23079"/>
                    <a:pt x="144" y="14646"/>
                    <a:pt x="8" y="10800"/>
                  </a:cubicBezTo>
                  <a:cubicBezTo>
                    <a:pt x="-128" y="6954"/>
                    <a:pt x="1564" y="0"/>
                    <a:pt x="3483" y="0"/>
                  </a:cubicBezTo>
                  <a:close/>
                </a:path>
              </a:pathLst>
            </a:cu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Flowchart: Delay 184"/>
            <p:cNvSpPr/>
            <p:nvPr/>
          </p:nvSpPr>
          <p:spPr>
            <a:xfrm rot="20480802">
              <a:off x="6682991" y="4870015"/>
              <a:ext cx="690318" cy="1042346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Flowchart: Terminator 185"/>
            <p:cNvSpPr/>
            <p:nvPr/>
          </p:nvSpPr>
          <p:spPr>
            <a:xfrm rot="367107">
              <a:off x="8057915" y="4703690"/>
              <a:ext cx="259502" cy="876202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87" name="Group 186"/>
            <p:cNvGrpSpPr/>
            <p:nvPr/>
          </p:nvGrpSpPr>
          <p:grpSpPr>
            <a:xfrm rot="20889419">
              <a:off x="8123675" y="4483442"/>
              <a:ext cx="896687" cy="248436"/>
              <a:chOff x="8238663" y="4866345"/>
              <a:chExt cx="794784" cy="154560"/>
            </a:xfrm>
          </p:grpSpPr>
          <p:sp>
            <p:nvSpPr>
              <p:cNvPr id="188" name="Oval 187"/>
              <p:cNvSpPr/>
              <p:nvPr/>
            </p:nvSpPr>
            <p:spPr>
              <a:xfrm rot="20983023">
                <a:off x="8431030" y="4866345"/>
                <a:ext cx="396331" cy="56251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Oval 188"/>
              <p:cNvSpPr/>
              <p:nvPr/>
            </p:nvSpPr>
            <p:spPr>
              <a:xfrm>
                <a:off x="8238663" y="4894570"/>
                <a:ext cx="608071" cy="126335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189"/>
              <p:cNvSpPr/>
              <p:nvPr/>
            </p:nvSpPr>
            <p:spPr>
              <a:xfrm rot="21279246">
                <a:off x="8598191" y="4891328"/>
                <a:ext cx="396331" cy="45719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/>
              <p:cNvSpPr/>
              <p:nvPr/>
            </p:nvSpPr>
            <p:spPr>
              <a:xfrm>
                <a:off x="8637116" y="4912018"/>
                <a:ext cx="396331" cy="45719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/>
              <p:cNvSpPr/>
              <p:nvPr/>
            </p:nvSpPr>
            <p:spPr>
              <a:xfrm rot="21279246">
                <a:off x="8635848" y="4952325"/>
                <a:ext cx="396331" cy="45719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/>
              <p:cNvSpPr/>
              <p:nvPr/>
            </p:nvSpPr>
            <p:spPr>
              <a:xfrm>
                <a:off x="8612672" y="4964213"/>
                <a:ext cx="396331" cy="45719"/>
              </a:xfrm>
              <a:prstGeom prst="ellipse">
                <a:avLst/>
              </a:prstGeom>
              <a:solidFill>
                <a:srgbClr val="EACC8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3" name="Cloud Callout 162"/>
          <p:cNvSpPr/>
          <p:nvPr/>
        </p:nvSpPr>
        <p:spPr>
          <a:xfrm>
            <a:off x="7364683" y="99472"/>
            <a:ext cx="5086076" cy="2205749"/>
          </a:xfrm>
          <a:prstGeom prst="cloudCallout">
            <a:avLst>
              <a:gd name="adj1" fmla="val -38537"/>
              <a:gd name="adj2" fmla="val 6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But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on the other hand, we can’t let the kids down. They are counting on us.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well">
            <a:hlinkClick r:id="" action="ppaction://media"/>
            <a:extLst>
              <a:ext uri="{FF2B5EF4-FFF2-40B4-BE49-F238E27FC236}">
                <a16:creationId xmlns:a16="http://schemas.microsoft.com/office/drawing/2014/main" id="{BB61A237-F0F4-4A46-9AFF-8FE29546580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1248" end="979.2916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1920875" y="136525"/>
            <a:ext cx="609600" cy="609600"/>
          </a:xfrm>
          <a:prstGeom prst="rect">
            <a:avLst/>
          </a:prstGeom>
        </p:spPr>
      </p:pic>
      <p:pic>
        <p:nvPicPr>
          <p:cNvPr id="7" name="your right">
            <a:hlinkClick r:id="" action="ppaction://media"/>
            <a:extLst>
              <a:ext uri="{FF2B5EF4-FFF2-40B4-BE49-F238E27FC236}">
                <a16:creationId xmlns:a16="http://schemas.microsoft.com/office/drawing/2014/main" id="{1F4A3243-74E0-437B-AD73-36543C18D12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4">
                  <p14:trim st="990" end="941.7291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1616075" y="3451225"/>
            <a:ext cx="609600" cy="609600"/>
          </a:xfrm>
          <a:prstGeom prst="rect">
            <a:avLst/>
          </a:prstGeom>
        </p:spPr>
      </p:pic>
      <p:pic>
        <p:nvPicPr>
          <p:cNvPr id="11" name="but">
            <a:hlinkClick r:id="" action="ppaction://media"/>
            <a:extLst>
              <a:ext uri="{FF2B5EF4-FFF2-40B4-BE49-F238E27FC236}">
                <a16:creationId xmlns:a16="http://schemas.microsoft.com/office/drawing/2014/main" id="{0792908B-9381-4401-97A2-6299162E6A8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5">
                  <p14:trim st="1736" end="1434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679575" y="-1863725"/>
            <a:ext cx="609600" cy="609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85620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4.81481E-6 L 0.02317 0.00186 " pathEditMode="relative" rAng="0" ptsTypes="AA">
                                      <p:cBhvr>
                                        <p:cTn id="6" dur="125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9" y="9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339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589"/>
                            </p:stCondLst>
                            <p:childTnLst>
                              <p:par>
                                <p:cTn id="23" presetID="47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89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3.7037E-7 L -0.02356 -0.00232 " pathEditMode="relative" rAng="0" ptsTypes="AA">
                                      <p:cBhvr>
                                        <p:cTn id="34" dur="7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5" y="-116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839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839"/>
                            </p:stCondLst>
                            <p:childTnLst>
                              <p:par>
                                <p:cTn id="4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5068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1907"/>
                            </p:stCondLst>
                            <p:childTnLst>
                              <p:par>
                                <p:cTn id="52" presetID="47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2407"/>
                            </p:stCondLst>
                            <p:childTnLst>
                              <p:par>
                                <p:cTn id="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59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25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8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378" grpId="0" animBg="1"/>
      <p:bldP spid="381" grpId="0" animBg="1"/>
      <p:bldP spid="381" grpId="1" animBg="1"/>
      <p:bldP spid="297" grpId="0" animBg="1"/>
      <p:bldP spid="297" grpId="1" animBg="1"/>
      <p:bldP spid="164" grpId="0" animBg="1"/>
      <p:bldP spid="163" grpId="0" animBg="1"/>
      <p:bldP spid="163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Rectangle 387"/>
          <p:cNvSpPr/>
          <p:nvPr/>
        </p:nvSpPr>
        <p:spPr>
          <a:xfrm>
            <a:off x="-16183" y="-15391"/>
            <a:ext cx="12485040" cy="5603253"/>
          </a:xfrm>
          <a:prstGeom prst="rect">
            <a:avLst/>
          </a:prstGeom>
          <a:pattFill prst="pct90">
            <a:fgClr>
              <a:schemeClr val="accent4">
                <a:lumMod val="20000"/>
                <a:lumOff val="8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6" name="Rectangle 385"/>
          <p:cNvSpPr/>
          <p:nvPr/>
        </p:nvSpPr>
        <p:spPr>
          <a:xfrm>
            <a:off x="7075406" y="5114531"/>
            <a:ext cx="5493807" cy="2074639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  <a:scene3d>
            <a:camera prst="perspectiveRelaxed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7" name="Rectangle 386"/>
          <p:cNvSpPr/>
          <p:nvPr/>
        </p:nvSpPr>
        <p:spPr>
          <a:xfrm flipH="1" flipV="1">
            <a:off x="-313512" y="-14582"/>
            <a:ext cx="7222076" cy="3120561"/>
          </a:xfrm>
          <a:prstGeom prst="rect">
            <a:avLst/>
          </a:prstGeom>
          <a:gradFill>
            <a:gsLst>
              <a:gs pos="7000">
                <a:schemeClr val="bg1"/>
              </a:gs>
              <a:gs pos="98000">
                <a:srgbClr val="ABABAB">
                  <a:lumMod val="75000"/>
                </a:srgbClr>
              </a:gs>
            </a:gsLst>
            <a:path path="rect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-199807" y="5105485"/>
            <a:ext cx="5493807" cy="2074639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  <a:scene3d>
            <a:camera prst="perspectiveRelaxed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mage result for workers comp poster californi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079" y="593517"/>
            <a:ext cx="1499730" cy="2164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Rectangle 51"/>
          <p:cNvSpPr/>
          <p:nvPr/>
        </p:nvSpPr>
        <p:spPr>
          <a:xfrm>
            <a:off x="369781" y="3340005"/>
            <a:ext cx="8130751" cy="2063720"/>
          </a:xfrm>
          <a:prstGeom prst="rect">
            <a:avLst/>
          </a:prstGeom>
          <a:noFill/>
          <a:ln w="206375" cap="sq">
            <a:solidFill>
              <a:srgbClr val="B4B4B4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Rectangle 63"/>
          <p:cNvSpPr/>
          <p:nvPr/>
        </p:nvSpPr>
        <p:spPr>
          <a:xfrm rot="21153257">
            <a:off x="-347492" y="2355725"/>
            <a:ext cx="9843872" cy="1745730"/>
          </a:xfrm>
          <a:custGeom>
            <a:avLst/>
            <a:gdLst>
              <a:gd name="connsiteX0" fmla="*/ 0 w 8702151"/>
              <a:gd name="connsiteY0" fmla="*/ 0 h 2059342"/>
              <a:gd name="connsiteX1" fmla="*/ 8702151 w 8702151"/>
              <a:gd name="connsiteY1" fmla="*/ 0 h 2059342"/>
              <a:gd name="connsiteX2" fmla="*/ 8702151 w 8702151"/>
              <a:gd name="connsiteY2" fmla="*/ 2059342 h 2059342"/>
              <a:gd name="connsiteX3" fmla="*/ 0 w 8702151"/>
              <a:gd name="connsiteY3" fmla="*/ 2059342 h 2059342"/>
              <a:gd name="connsiteX4" fmla="*/ 0 w 8702151"/>
              <a:gd name="connsiteY4" fmla="*/ 0 h 2059342"/>
              <a:gd name="connsiteX0" fmla="*/ 0 w 9195338"/>
              <a:gd name="connsiteY0" fmla="*/ 0 h 2113985"/>
              <a:gd name="connsiteX1" fmla="*/ 9195338 w 9195338"/>
              <a:gd name="connsiteY1" fmla="*/ 54643 h 2113985"/>
              <a:gd name="connsiteX2" fmla="*/ 9195338 w 9195338"/>
              <a:gd name="connsiteY2" fmla="*/ 2113985 h 2113985"/>
              <a:gd name="connsiteX3" fmla="*/ 493187 w 9195338"/>
              <a:gd name="connsiteY3" fmla="*/ 2113985 h 2113985"/>
              <a:gd name="connsiteX4" fmla="*/ 0 w 9195338"/>
              <a:gd name="connsiteY4" fmla="*/ 0 h 2113985"/>
              <a:gd name="connsiteX0" fmla="*/ 0 w 9931806"/>
              <a:gd name="connsiteY0" fmla="*/ 0 h 2113985"/>
              <a:gd name="connsiteX1" fmla="*/ 9195338 w 9931806"/>
              <a:gd name="connsiteY1" fmla="*/ 54643 h 2113985"/>
              <a:gd name="connsiteX2" fmla="*/ 9931806 w 9931806"/>
              <a:gd name="connsiteY2" fmla="*/ 2033647 h 2113985"/>
              <a:gd name="connsiteX3" fmla="*/ 493187 w 9931806"/>
              <a:gd name="connsiteY3" fmla="*/ 2113985 h 2113985"/>
              <a:gd name="connsiteX4" fmla="*/ 0 w 9931806"/>
              <a:gd name="connsiteY4" fmla="*/ 0 h 2113985"/>
              <a:gd name="connsiteX0" fmla="*/ 0 w 10032483"/>
              <a:gd name="connsiteY0" fmla="*/ 0 h 2113985"/>
              <a:gd name="connsiteX1" fmla="*/ 9195338 w 10032483"/>
              <a:gd name="connsiteY1" fmla="*/ 54643 h 2113985"/>
              <a:gd name="connsiteX2" fmla="*/ 10032483 w 10032483"/>
              <a:gd name="connsiteY2" fmla="*/ 1938890 h 2113985"/>
              <a:gd name="connsiteX3" fmla="*/ 493187 w 10032483"/>
              <a:gd name="connsiteY3" fmla="*/ 2113985 h 2113985"/>
              <a:gd name="connsiteX4" fmla="*/ 0 w 10032483"/>
              <a:gd name="connsiteY4" fmla="*/ 0 h 2113985"/>
              <a:gd name="connsiteX0" fmla="*/ 0 w 10070244"/>
              <a:gd name="connsiteY0" fmla="*/ 0 h 2113985"/>
              <a:gd name="connsiteX1" fmla="*/ 9195338 w 10070244"/>
              <a:gd name="connsiteY1" fmla="*/ 54643 h 2113985"/>
              <a:gd name="connsiteX2" fmla="*/ 10070244 w 10070244"/>
              <a:gd name="connsiteY2" fmla="*/ 1875152 h 2113985"/>
              <a:gd name="connsiteX3" fmla="*/ 493187 w 10070244"/>
              <a:gd name="connsiteY3" fmla="*/ 2113985 h 2113985"/>
              <a:gd name="connsiteX4" fmla="*/ 0 w 10070244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33123"/>
              <a:gd name="connsiteY0" fmla="*/ 0 h 2113985"/>
              <a:gd name="connsiteX1" fmla="*/ 9195338 w 9933123"/>
              <a:gd name="connsiteY1" fmla="*/ 54643 h 2113985"/>
              <a:gd name="connsiteX2" fmla="*/ 9933123 w 9933123"/>
              <a:gd name="connsiteY2" fmla="*/ 1798369 h 2113985"/>
              <a:gd name="connsiteX3" fmla="*/ 493187 w 9933123"/>
              <a:gd name="connsiteY3" fmla="*/ 2113985 h 2113985"/>
              <a:gd name="connsiteX4" fmla="*/ 0 w 9933123"/>
              <a:gd name="connsiteY4" fmla="*/ 0 h 2113985"/>
              <a:gd name="connsiteX0" fmla="*/ 0 w 9956196"/>
              <a:gd name="connsiteY0" fmla="*/ 0 h 2113985"/>
              <a:gd name="connsiteX1" fmla="*/ 9195338 w 9956196"/>
              <a:gd name="connsiteY1" fmla="*/ 54643 h 2113985"/>
              <a:gd name="connsiteX2" fmla="*/ 9956196 w 9956196"/>
              <a:gd name="connsiteY2" fmla="*/ 1771953 h 2113985"/>
              <a:gd name="connsiteX3" fmla="*/ 493187 w 9956196"/>
              <a:gd name="connsiteY3" fmla="*/ 2113985 h 2113985"/>
              <a:gd name="connsiteX4" fmla="*/ 0 w 9956196"/>
              <a:gd name="connsiteY4" fmla="*/ 0 h 2113985"/>
              <a:gd name="connsiteX0" fmla="*/ 0 w 9907968"/>
              <a:gd name="connsiteY0" fmla="*/ 0 h 2113985"/>
              <a:gd name="connsiteX1" fmla="*/ 9195338 w 9907968"/>
              <a:gd name="connsiteY1" fmla="*/ 54643 h 2113985"/>
              <a:gd name="connsiteX2" fmla="*/ 9907968 w 9907968"/>
              <a:gd name="connsiteY2" fmla="*/ 1765649 h 2113985"/>
              <a:gd name="connsiteX3" fmla="*/ 493187 w 9907968"/>
              <a:gd name="connsiteY3" fmla="*/ 2113985 h 2113985"/>
              <a:gd name="connsiteX4" fmla="*/ 0 w 9907968"/>
              <a:gd name="connsiteY4" fmla="*/ 0 h 2113985"/>
              <a:gd name="connsiteX0" fmla="*/ 0 w 9941948"/>
              <a:gd name="connsiteY0" fmla="*/ 0 h 2113985"/>
              <a:gd name="connsiteX1" fmla="*/ 9195338 w 9941948"/>
              <a:gd name="connsiteY1" fmla="*/ 54643 h 2113985"/>
              <a:gd name="connsiteX2" fmla="*/ 9941948 w 9941948"/>
              <a:gd name="connsiteY2" fmla="*/ 1730848 h 2113985"/>
              <a:gd name="connsiteX3" fmla="*/ 493187 w 9941948"/>
              <a:gd name="connsiteY3" fmla="*/ 2113985 h 2113985"/>
              <a:gd name="connsiteX4" fmla="*/ 0 w 9941948"/>
              <a:gd name="connsiteY4" fmla="*/ 0 h 2113985"/>
              <a:gd name="connsiteX0" fmla="*/ 0 w 9938167"/>
              <a:gd name="connsiteY0" fmla="*/ 0 h 2113985"/>
              <a:gd name="connsiteX1" fmla="*/ 9195338 w 9938167"/>
              <a:gd name="connsiteY1" fmla="*/ 54643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9938167"/>
              <a:gd name="connsiteY0" fmla="*/ 0 h 2113985"/>
              <a:gd name="connsiteX1" fmla="*/ 8972228 w 9938167"/>
              <a:gd name="connsiteY1" fmla="*/ 35296 h 2113985"/>
              <a:gd name="connsiteX2" fmla="*/ 9938167 w 9938167"/>
              <a:gd name="connsiteY2" fmla="*/ 1759785 h 2113985"/>
              <a:gd name="connsiteX3" fmla="*/ 493187 w 9938167"/>
              <a:gd name="connsiteY3" fmla="*/ 2113985 h 2113985"/>
              <a:gd name="connsiteX4" fmla="*/ 0 w 9938167"/>
              <a:gd name="connsiteY4" fmla="*/ 0 h 2113985"/>
              <a:gd name="connsiteX0" fmla="*/ 0 w 10239703"/>
              <a:gd name="connsiteY0" fmla="*/ 0 h 2133771"/>
              <a:gd name="connsiteX1" fmla="*/ 9273764 w 10239703"/>
              <a:gd name="connsiteY1" fmla="*/ 55082 h 2133771"/>
              <a:gd name="connsiteX2" fmla="*/ 10239703 w 10239703"/>
              <a:gd name="connsiteY2" fmla="*/ 1779571 h 2133771"/>
              <a:gd name="connsiteX3" fmla="*/ 794723 w 10239703"/>
              <a:gd name="connsiteY3" fmla="*/ 2133771 h 2133771"/>
              <a:gd name="connsiteX4" fmla="*/ 0 w 10239703"/>
              <a:gd name="connsiteY4" fmla="*/ 0 h 2133771"/>
              <a:gd name="connsiteX0" fmla="*/ 0 w 10476680"/>
              <a:gd name="connsiteY0" fmla="*/ 31673 h 2078689"/>
              <a:gd name="connsiteX1" fmla="*/ 9510741 w 10476680"/>
              <a:gd name="connsiteY1" fmla="*/ 0 h 2078689"/>
              <a:gd name="connsiteX2" fmla="*/ 10476680 w 10476680"/>
              <a:gd name="connsiteY2" fmla="*/ 1724489 h 2078689"/>
              <a:gd name="connsiteX3" fmla="*/ 1031700 w 10476680"/>
              <a:gd name="connsiteY3" fmla="*/ 2078689 h 2078689"/>
              <a:gd name="connsiteX4" fmla="*/ 0 w 10476680"/>
              <a:gd name="connsiteY4" fmla="*/ 31673 h 2078689"/>
              <a:gd name="connsiteX0" fmla="*/ 0 w 10439359"/>
              <a:gd name="connsiteY0" fmla="*/ 46360 h 2078689"/>
              <a:gd name="connsiteX1" fmla="*/ 9473420 w 10439359"/>
              <a:gd name="connsiteY1" fmla="*/ 0 h 2078689"/>
              <a:gd name="connsiteX2" fmla="*/ 10439359 w 10439359"/>
              <a:gd name="connsiteY2" fmla="*/ 1724489 h 2078689"/>
              <a:gd name="connsiteX3" fmla="*/ 994379 w 10439359"/>
              <a:gd name="connsiteY3" fmla="*/ 2078689 h 2078689"/>
              <a:gd name="connsiteX4" fmla="*/ 0 w 10439359"/>
              <a:gd name="connsiteY4" fmla="*/ 46360 h 2078689"/>
              <a:gd name="connsiteX0" fmla="*/ 0 w 10410422"/>
              <a:gd name="connsiteY0" fmla="*/ 50142 h 2078689"/>
              <a:gd name="connsiteX1" fmla="*/ 9444483 w 10410422"/>
              <a:gd name="connsiteY1" fmla="*/ 0 h 2078689"/>
              <a:gd name="connsiteX2" fmla="*/ 10410422 w 10410422"/>
              <a:gd name="connsiteY2" fmla="*/ 1724489 h 2078689"/>
              <a:gd name="connsiteX3" fmla="*/ 965442 w 10410422"/>
              <a:gd name="connsiteY3" fmla="*/ 2078689 h 2078689"/>
              <a:gd name="connsiteX4" fmla="*/ 0 w 10410422"/>
              <a:gd name="connsiteY4" fmla="*/ 50142 h 2078689"/>
              <a:gd name="connsiteX0" fmla="*/ 0 w 10410422"/>
              <a:gd name="connsiteY0" fmla="*/ 50142 h 2065700"/>
              <a:gd name="connsiteX1" fmla="*/ 9444483 w 10410422"/>
              <a:gd name="connsiteY1" fmla="*/ 0 h 2065700"/>
              <a:gd name="connsiteX2" fmla="*/ 10410422 w 10410422"/>
              <a:gd name="connsiteY2" fmla="*/ 1724489 h 2065700"/>
              <a:gd name="connsiteX3" fmla="*/ 1016191 w 10410422"/>
              <a:gd name="connsiteY3" fmla="*/ 2065700 h 2065700"/>
              <a:gd name="connsiteX4" fmla="*/ 0 w 10410422"/>
              <a:gd name="connsiteY4" fmla="*/ 50142 h 2065700"/>
              <a:gd name="connsiteX0" fmla="*/ 0 w 10352987"/>
              <a:gd name="connsiteY0" fmla="*/ 136131 h 2065700"/>
              <a:gd name="connsiteX1" fmla="*/ 9387048 w 10352987"/>
              <a:gd name="connsiteY1" fmla="*/ 0 h 2065700"/>
              <a:gd name="connsiteX2" fmla="*/ 10352987 w 10352987"/>
              <a:gd name="connsiteY2" fmla="*/ 1724489 h 2065700"/>
              <a:gd name="connsiteX3" fmla="*/ 958756 w 10352987"/>
              <a:gd name="connsiteY3" fmla="*/ 2065700 h 2065700"/>
              <a:gd name="connsiteX4" fmla="*/ 0 w 10352987"/>
              <a:gd name="connsiteY4" fmla="*/ 136131 h 2065700"/>
              <a:gd name="connsiteX0" fmla="*/ 0 w 10262833"/>
              <a:gd name="connsiteY0" fmla="*/ 196966 h 2065700"/>
              <a:gd name="connsiteX1" fmla="*/ 9296894 w 10262833"/>
              <a:gd name="connsiteY1" fmla="*/ 0 h 2065700"/>
              <a:gd name="connsiteX2" fmla="*/ 10262833 w 10262833"/>
              <a:gd name="connsiteY2" fmla="*/ 1724489 h 2065700"/>
              <a:gd name="connsiteX3" fmla="*/ 868602 w 10262833"/>
              <a:gd name="connsiteY3" fmla="*/ 2065700 h 2065700"/>
              <a:gd name="connsiteX4" fmla="*/ 0 w 10262833"/>
              <a:gd name="connsiteY4" fmla="*/ 196966 h 2065700"/>
              <a:gd name="connsiteX0" fmla="*/ 0 w 10262833"/>
              <a:gd name="connsiteY0" fmla="*/ 196966 h 2065700"/>
              <a:gd name="connsiteX1" fmla="*/ 199674 w 10262833"/>
              <a:gd name="connsiteY1" fmla="*/ 241406 h 2065700"/>
              <a:gd name="connsiteX2" fmla="*/ 9296894 w 10262833"/>
              <a:gd name="connsiteY2" fmla="*/ 0 h 2065700"/>
              <a:gd name="connsiteX3" fmla="*/ 10262833 w 10262833"/>
              <a:gd name="connsiteY3" fmla="*/ 1724489 h 2065700"/>
              <a:gd name="connsiteX4" fmla="*/ 868602 w 10262833"/>
              <a:gd name="connsiteY4" fmla="*/ 2065700 h 2065700"/>
              <a:gd name="connsiteX5" fmla="*/ 0 w 10262833"/>
              <a:gd name="connsiteY5" fmla="*/ 196966 h 2065700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2833"/>
              <a:gd name="connsiteY0" fmla="*/ 196966 h 2049752"/>
              <a:gd name="connsiteX1" fmla="*/ 199674 w 10262833"/>
              <a:gd name="connsiteY1" fmla="*/ 241406 h 2049752"/>
              <a:gd name="connsiteX2" fmla="*/ 9296894 w 10262833"/>
              <a:gd name="connsiteY2" fmla="*/ 0 h 2049752"/>
              <a:gd name="connsiteX3" fmla="*/ 10262833 w 10262833"/>
              <a:gd name="connsiteY3" fmla="*/ 1724489 h 2049752"/>
              <a:gd name="connsiteX4" fmla="*/ 821635 w 10262833"/>
              <a:gd name="connsiteY4" fmla="*/ 2049752 h 2049752"/>
              <a:gd name="connsiteX5" fmla="*/ 0 w 10262833"/>
              <a:gd name="connsiteY5" fmla="*/ 196966 h 2049752"/>
              <a:gd name="connsiteX0" fmla="*/ 0 w 10269136"/>
              <a:gd name="connsiteY0" fmla="*/ 196966 h 2049752"/>
              <a:gd name="connsiteX1" fmla="*/ 199674 w 10269136"/>
              <a:gd name="connsiteY1" fmla="*/ 241406 h 2049752"/>
              <a:gd name="connsiteX2" fmla="*/ 9296894 w 10269136"/>
              <a:gd name="connsiteY2" fmla="*/ 0 h 2049752"/>
              <a:gd name="connsiteX3" fmla="*/ 10269136 w 10269136"/>
              <a:gd name="connsiteY3" fmla="*/ 1676261 h 2049752"/>
              <a:gd name="connsiteX4" fmla="*/ 821635 w 10269136"/>
              <a:gd name="connsiteY4" fmla="*/ 2049752 h 2049752"/>
              <a:gd name="connsiteX5" fmla="*/ 0 w 10269136"/>
              <a:gd name="connsiteY5" fmla="*/ 196966 h 2049752"/>
              <a:gd name="connsiteX0" fmla="*/ 0 w 10253626"/>
              <a:gd name="connsiteY0" fmla="*/ 196966 h 2049752"/>
              <a:gd name="connsiteX1" fmla="*/ 199674 w 10253626"/>
              <a:gd name="connsiteY1" fmla="*/ 241406 h 2049752"/>
              <a:gd name="connsiteX2" fmla="*/ 9296894 w 10253626"/>
              <a:gd name="connsiteY2" fmla="*/ 0 h 2049752"/>
              <a:gd name="connsiteX3" fmla="*/ 10253626 w 10253626"/>
              <a:gd name="connsiteY3" fmla="*/ 1644803 h 2049752"/>
              <a:gd name="connsiteX4" fmla="*/ 821635 w 10253626"/>
              <a:gd name="connsiteY4" fmla="*/ 2049752 h 2049752"/>
              <a:gd name="connsiteX5" fmla="*/ 0 w 10253626"/>
              <a:gd name="connsiteY5" fmla="*/ 196966 h 2049752"/>
              <a:gd name="connsiteX0" fmla="*/ 0 w 10186106"/>
              <a:gd name="connsiteY0" fmla="*/ 196966 h 2049752"/>
              <a:gd name="connsiteX1" fmla="*/ 199674 w 10186106"/>
              <a:gd name="connsiteY1" fmla="*/ 241406 h 2049752"/>
              <a:gd name="connsiteX2" fmla="*/ 9296894 w 10186106"/>
              <a:gd name="connsiteY2" fmla="*/ 0 h 2049752"/>
              <a:gd name="connsiteX3" fmla="*/ 10186106 w 10186106"/>
              <a:gd name="connsiteY3" fmla="*/ 1635979 h 2049752"/>
              <a:gd name="connsiteX4" fmla="*/ 821635 w 10186106"/>
              <a:gd name="connsiteY4" fmla="*/ 2049752 h 2049752"/>
              <a:gd name="connsiteX5" fmla="*/ 0 w 10186106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5949"/>
              <a:gd name="connsiteY0" fmla="*/ 196966 h 2049752"/>
              <a:gd name="connsiteX1" fmla="*/ 199674 w 10225949"/>
              <a:gd name="connsiteY1" fmla="*/ 241406 h 2049752"/>
              <a:gd name="connsiteX2" fmla="*/ 9296894 w 10225949"/>
              <a:gd name="connsiteY2" fmla="*/ 0 h 2049752"/>
              <a:gd name="connsiteX3" fmla="*/ 10225949 w 10225949"/>
              <a:gd name="connsiteY3" fmla="*/ 1631376 h 2049752"/>
              <a:gd name="connsiteX4" fmla="*/ 821635 w 10225949"/>
              <a:gd name="connsiteY4" fmla="*/ 2049752 h 2049752"/>
              <a:gd name="connsiteX5" fmla="*/ 0 w 10225949"/>
              <a:gd name="connsiteY5" fmla="*/ 196966 h 2049752"/>
              <a:gd name="connsiteX0" fmla="*/ 0 w 10229731"/>
              <a:gd name="connsiteY0" fmla="*/ 196966 h 2049752"/>
              <a:gd name="connsiteX1" fmla="*/ 199674 w 10229731"/>
              <a:gd name="connsiteY1" fmla="*/ 241406 h 2049752"/>
              <a:gd name="connsiteX2" fmla="*/ 9296894 w 10229731"/>
              <a:gd name="connsiteY2" fmla="*/ 0 h 2049752"/>
              <a:gd name="connsiteX3" fmla="*/ 10229731 w 10229731"/>
              <a:gd name="connsiteY3" fmla="*/ 1602439 h 2049752"/>
              <a:gd name="connsiteX4" fmla="*/ 821635 w 10229731"/>
              <a:gd name="connsiteY4" fmla="*/ 2049752 h 2049752"/>
              <a:gd name="connsiteX5" fmla="*/ 0 w 10229731"/>
              <a:gd name="connsiteY5" fmla="*/ 196966 h 2049752"/>
              <a:gd name="connsiteX0" fmla="*/ 0 w 10221346"/>
              <a:gd name="connsiteY0" fmla="*/ 196966 h 2049752"/>
              <a:gd name="connsiteX1" fmla="*/ 199674 w 10221346"/>
              <a:gd name="connsiteY1" fmla="*/ 241406 h 2049752"/>
              <a:gd name="connsiteX2" fmla="*/ 9296894 w 10221346"/>
              <a:gd name="connsiteY2" fmla="*/ 0 h 2049752"/>
              <a:gd name="connsiteX3" fmla="*/ 10221346 w 10221346"/>
              <a:gd name="connsiteY3" fmla="*/ 1591533 h 2049752"/>
              <a:gd name="connsiteX4" fmla="*/ 821635 w 10221346"/>
              <a:gd name="connsiteY4" fmla="*/ 2049752 h 2049752"/>
              <a:gd name="connsiteX5" fmla="*/ 0 w 10221346"/>
              <a:gd name="connsiteY5" fmla="*/ 196966 h 2049752"/>
              <a:gd name="connsiteX0" fmla="*/ 0 w 10221346"/>
              <a:gd name="connsiteY0" fmla="*/ 205790 h 2058576"/>
              <a:gd name="connsiteX1" fmla="*/ 199674 w 10221346"/>
              <a:gd name="connsiteY1" fmla="*/ 250230 h 2058576"/>
              <a:gd name="connsiteX2" fmla="*/ 9229374 w 10221346"/>
              <a:gd name="connsiteY2" fmla="*/ 0 h 2058576"/>
              <a:gd name="connsiteX3" fmla="*/ 10221346 w 10221346"/>
              <a:gd name="connsiteY3" fmla="*/ 1600357 h 2058576"/>
              <a:gd name="connsiteX4" fmla="*/ 821635 w 10221346"/>
              <a:gd name="connsiteY4" fmla="*/ 2058576 h 2058576"/>
              <a:gd name="connsiteX5" fmla="*/ 0 w 10221346"/>
              <a:gd name="connsiteY5" fmla="*/ 205790 h 2058576"/>
              <a:gd name="connsiteX0" fmla="*/ 0 w 10221346"/>
              <a:gd name="connsiteY0" fmla="*/ 194941 h 2047727"/>
              <a:gd name="connsiteX1" fmla="*/ 199674 w 10221346"/>
              <a:gd name="connsiteY1" fmla="*/ 239381 h 2047727"/>
              <a:gd name="connsiteX2" fmla="*/ 9012128 w 10221346"/>
              <a:gd name="connsiteY2" fmla="*/ 0 h 2047727"/>
              <a:gd name="connsiteX3" fmla="*/ 10221346 w 10221346"/>
              <a:gd name="connsiteY3" fmla="*/ 1589508 h 2047727"/>
              <a:gd name="connsiteX4" fmla="*/ 821635 w 10221346"/>
              <a:gd name="connsiteY4" fmla="*/ 2047727 h 2047727"/>
              <a:gd name="connsiteX5" fmla="*/ 0 w 10221346"/>
              <a:gd name="connsiteY5" fmla="*/ 194941 h 2047727"/>
              <a:gd name="connsiteX0" fmla="*/ 0 w 10221346"/>
              <a:gd name="connsiteY0" fmla="*/ 203822 h 2056608"/>
              <a:gd name="connsiteX1" fmla="*/ 199674 w 10221346"/>
              <a:gd name="connsiteY1" fmla="*/ 248262 h 2056608"/>
              <a:gd name="connsiteX2" fmla="*/ 8718977 w 10221346"/>
              <a:gd name="connsiteY2" fmla="*/ 0 h 2056608"/>
              <a:gd name="connsiteX3" fmla="*/ 10221346 w 10221346"/>
              <a:gd name="connsiteY3" fmla="*/ 1598389 h 2056608"/>
              <a:gd name="connsiteX4" fmla="*/ 821635 w 10221346"/>
              <a:gd name="connsiteY4" fmla="*/ 2056608 h 2056608"/>
              <a:gd name="connsiteX5" fmla="*/ 0 w 10221346"/>
              <a:gd name="connsiteY5" fmla="*/ 203822 h 2056608"/>
              <a:gd name="connsiteX0" fmla="*/ 621961 w 10021672"/>
              <a:gd name="connsiteY0" fmla="*/ 2056608 h 2056608"/>
              <a:gd name="connsiteX1" fmla="*/ 0 w 10021672"/>
              <a:gd name="connsiteY1" fmla="*/ 248262 h 2056608"/>
              <a:gd name="connsiteX2" fmla="*/ 8519303 w 10021672"/>
              <a:gd name="connsiteY2" fmla="*/ 0 h 2056608"/>
              <a:gd name="connsiteX3" fmla="*/ 10021672 w 10021672"/>
              <a:gd name="connsiteY3" fmla="*/ 1598389 h 2056608"/>
              <a:gd name="connsiteX4" fmla="*/ 621961 w 10021672"/>
              <a:gd name="connsiteY4" fmla="*/ 2056608 h 2056608"/>
              <a:gd name="connsiteX0" fmla="*/ 731461 w 10131172"/>
              <a:gd name="connsiteY0" fmla="*/ 2056608 h 2056608"/>
              <a:gd name="connsiteX1" fmla="*/ 0 w 10131172"/>
              <a:gd name="connsiteY1" fmla="*/ 410537 h 2056608"/>
              <a:gd name="connsiteX2" fmla="*/ 8628803 w 10131172"/>
              <a:gd name="connsiteY2" fmla="*/ 0 h 2056608"/>
              <a:gd name="connsiteX3" fmla="*/ 10131172 w 10131172"/>
              <a:gd name="connsiteY3" fmla="*/ 1598389 h 2056608"/>
              <a:gd name="connsiteX4" fmla="*/ 731461 w 10131172"/>
              <a:gd name="connsiteY4" fmla="*/ 2056608 h 2056608"/>
              <a:gd name="connsiteX0" fmla="*/ 658956 w 10058667"/>
              <a:gd name="connsiteY0" fmla="*/ 2056608 h 2056608"/>
              <a:gd name="connsiteX1" fmla="*/ 0 w 10058667"/>
              <a:gd name="connsiteY1" fmla="*/ 606410 h 2056608"/>
              <a:gd name="connsiteX2" fmla="*/ 8556298 w 10058667"/>
              <a:gd name="connsiteY2" fmla="*/ 0 h 2056608"/>
              <a:gd name="connsiteX3" fmla="*/ 10058667 w 10058667"/>
              <a:gd name="connsiteY3" fmla="*/ 1598389 h 2056608"/>
              <a:gd name="connsiteX4" fmla="*/ 658956 w 10058667"/>
              <a:gd name="connsiteY4" fmla="*/ 2056608 h 2056608"/>
              <a:gd name="connsiteX0" fmla="*/ 599056 w 9998767"/>
              <a:gd name="connsiteY0" fmla="*/ 2056608 h 2056608"/>
              <a:gd name="connsiteX1" fmla="*/ 0 w 9998767"/>
              <a:gd name="connsiteY1" fmla="*/ 898739 h 2056608"/>
              <a:gd name="connsiteX2" fmla="*/ 8496398 w 9998767"/>
              <a:gd name="connsiteY2" fmla="*/ 0 h 2056608"/>
              <a:gd name="connsiteX3" fmla="*/ 9998767 w 9998767"/>
              <a:gd name="connsiteY3" fmla="*/ 1598389 h 2056608"/>
              <a:gd name="connsiteX4" fmla="*/ 599056 w 9998767"/>
              <a:gd name="connsiteY4" fmla="*/ 2056608 h 2056608"/>
              <a:gd name="connsiteX0" fmla="*/ 459852 w 9859563"/>
              <a:gd name="connsiteY0" fmla="*/ 2056608 h 2056608"/>
              <a:gd name="connsiteX1" fmla="*/ 0 w 9859563"/>
              <a:gd name="connsiteY1" fmla="*/ 1034656 h 2056608"/>
              <a:gd name="connsiteX2" fmla="*/ 8357194 w 9859563"/>
              <a:gd name="connsiteY2" fmla="*/ 0 h 2056608"/>
              <a:gd name="connsiteX3" fmla="*/ 9859563 w 9859563"/>
              <a:gd name="connsiteY3" fmla="*/ 1598389 h 2056608"/>
              <a:gd name="connsiteX4" fmla="*/ 459852 w 9859563"/>
              <a:gd name="connsiteY4" fmla="*/ 2056608 h 2056608"/>
              <a:gd name="connsiteX0" fmla="*/ 388933 w 9788644"/>
              <a:gd name="connsiteY0" fmla="*/ 2056608 h 2056608"/>
              <a:gd name="connsiteX1" fmla="*/ 0 w 9788644"/>
              <a:gd name="connsiteY1" fmla="*/ 867337 h 2056608"/>
              <a:gd name="connsiteX2" fmla="*/ 8286275 w 9788644"/>
              <a:gd name="connsiteY2" fmla="*/ 0 h 2056608"/>
              <a:gd name="connsiteX3" fmla="*/ 9788644 w 9788644"/>
              <a:gd name="connsiteY3" fmla="*/ 1598389 h 2056608"/>
              <a:gd name="connsiteX4" fmla="*/ 388933 w 9788644"/>
              <a:gd name="connsiteY4" fmla="*/ 2056608 h 2056608"/>
              <a:gd name="connsiteX0" fmla="*/ 543263 w 9942974"/>
              <a:gd name="connsiteY0" fmla="*/ 2056608 h 2056608"/>
              <a:gd name="connsiteX1" fmla="*/ 0 w 9942974"/>
              <a:gd name="connsiteY1" fmla="*/ 847167 h 2056608"/>
              <a:gd name="connsiteX2" fmla="*/ 8440605 w 9942974"/>
              <a:gd name="connsiteY2" fmla="*/ 0 h 2056608"/>
              <a:gd name="connsiteX3" fmla="*/ 9942974 w 9942974"/>
              <a:gd name="connsiteY3" fmla="*/ 1598389 h 2056608"/>
              <a:gd name="connsiteX4" fmla="*/ 543263 w 9942974"/>
              <a:gd name="connsiteY4" fmla="*/ 2056608 h 2056608"/>
              <a:gd name="connsiteX0" fmla="*/ 543263 w 9942974"/>
              <a:gd name="connsiteY0" fmla="*/ 1956370 h 1956370"/>
              <a:gd name="connsiteX1" fmla="*/ 0 w 9942974"/>
              <a:gd name="connsiteY1" fmla="*/ 746929 h 1956370"/>
              <a:gd name="connsiteX2" fmla="*/ 8456936 w 9942974"/>
              <a:gd name="connsiteY2" fmla="*/ 0 h 1956370"/>
              <a:gd name="connsiteX3" fmla="*/ 9942974 w 9942974"/>
              <a:gd name="connsiteY3" fmla="*/ 1498151 h 1956370"/>
              <a:gd name="connsiteX4" fmla="*/ 543263 w 9942974"/>
              <a:gd name="connsiteY4" fmla="*/ 1956370 h 1956370"/>
              <a:gd name="connsiteX0" fmla="*/ 543263 w 9942974"/>
              <a:gd name="connsiteY0" fmla="*/ 1853610 h 1853610"/>
              <a:gd name="connsiteX1" fmla="*/ 0 w 9942974"/>
              <a:gd name="connsiteY1" fmla="*/ 644169 h 1853610"/>
              <a:gd name="connsiteX2" fmla="*/ 8492558 w 9942974"/>
              <a:gd name="connsiteY2" fmla="*/ 0 h 1853610"/>
              <a:gd name="connsiteX3" fmla="*/ 9942974 w 9942974"/>
              <a:gd name="connsiteY3" fmla="*/ 1395391 h 1853610"/>
              <a:gd name="connsiteX4" fmla="*/ 543263 w 9942974"/>
              <a:gd name="connsiteY4" fmla="*/ 1853610 h 1853610"/>
              <a:gd name="connsiteX0" fmla="*/ 543263 w 9942974"/>
              <a:gd name="connsiteY0" fmla="*/ 1778527 h 1778527"/>
              <a:gd name="connsiteX1" fmla="*/ 0 w 9942974"/>
              <a:gd name="connsiteY1" fmla="*/ 569086 h 1778527"/>
              <a:gd name="connsiteX2" fmla="*/ 8541608 w 9942974"/>
              <a:gd name="connsiteY2" fmla="*/ 0 h 1778527"/>
              <a:gd name="connsiteX3" fmla="*/ 9942974 w 9942974"/>
              <a:gd name="connsiteY3" fmla="*/ 1320308 h 1778527"/>
              <a:gd name="connsiteX4" fmla="*/ 543263 w 9942974"/>
              <a:gd name="connsiteY4" fmla="*/ 1778527 h 1778527"/>
              <a:gd name="connsiteX0" fmla="*/ 543263 w 9818020"/>
              <a:gd name="connsiteY0" fmla="*/ 1778527 h 1778527"/>
              <a:gd name="connsiteX1" fmla="*/ 0 w 9818020"/>
              <a:gd name="connsiteY1" fmla="*/ 569086 h 1778527"/>
              <a:gd name="connsiteX2" fmla="*/ 8541608 w 9818020"/>
              <a:gd name="connsiteY2" fmla="*/ 0 h 1778527"/>
              <a:gd name="connsiteX3" fmla="*/ 9818020 w 9818020"/>
              <a:gd name="connsiteY3" fmla="*/ 1225496 h 1778527"/>
              <a:gd name="connsiteX4" fmla="*/ 543263 w 9818020"/>
              <a:gd name="connsiteY4" fmla="*/ 1778527 h 1778527"/>
              <a:gd name="connsiteX0" fmla="*/ 543263 w 9782398"/>
              <a:gd name="connsiteY0" fmla="*/ 1778527 h 1778527"/>
              <a:gd name="connsiteX1" fmla="*/ 0 w 9782398"/>
              <a:gd name="connsiteY1" fmla="*/ 569086 h 1778527"/>
              <a:gd name="connsiteX2" fmla="*/ 8541608 w 9782398"/>
              <a:gd name="connsiteY2" fmla="*/ 0 h 1778527"/>
              <a:gd name="connsiteX3" fmla="*/ 9782398 w 9782398"/>
              <a:gd name="connsiteY3" fmla="*/ 1122736 h 1778527"/>
              <a:gd name="connsiteX4" fmla="*/ 543263 w 9782398"/>
              <a:gd name="connsiteY4" fmla="*/ 1778527 h 1778527"/>
              <a:gd name="connsiteX0" fmla="*/ 543263 w 9797910"/>
              <a:gd name="connsiteY0" fmla="*/ 1778527 h 1778527"/>
              <a:gd name="connsiteX1" fmla="*/ 0 w 9797910"/>
              <a:gd name="connsiteY1" fmla="*/ 569086 h 1778527"/>
              <a:gd name="connsiteX2" fmla="*/ 8541608 w 9797910"/>
              <a:gd name="connsiteY2" fmla="*/ 0 h 1778527"/>
              <a:gd name="connsiteX3" fmla="*/ 9797910 w 9797910"/>
              <a:gd name="connsiteY3" fmla="*/ 1154194 h 1778527"/>
              <a:gd name="connsiteX4" fmla="*/ 543263 w 9797910"/>
              <a:gd name="connsiteY4" fmla="*/ 1778527 h 1778527"/>
              <a:gd name="connsiteX0" fmla="*/ 616646 w 9871293"/>
              <a:gd name="connsiteY0" fmla="*/ 1778527 h 1778527"/>
              <a:gd name="connsiteX1" fmla="*/ 0 w 9871293"/>
              <a:gd name="connsiteY1" fmla="*/ 530064 h 1778527"/>
              <a:gd name="connsiteX2" fmla="*/ 8614991 w 9871293"/>
              <a:gd name="connsiteY2" fmla="*/ 0 h 1778527"/>
              <a:gd name="connsiteX3" fmla="*/ 9871293 w 9871293"/>
              <a:gd name="connsiteY3" fmla="*/ 1154194 h 1778527"/>
              <a:gd name="connsiteX4" fmla="*/ 616646 w 9871293"/>
              <a:gd name="connsiteY4" fmla="*/ 1778527 h 1778527"/>
              <a:gd name="connsiteX0" fmla="*/ 562553 w 9871293"/>
              <a:gd name="connsiteY0" fmla="*/ 1742027 h 1742027"/>
              <a:gd name="connsiteX1" fmla="*/ 0 w 9871293"/>
              <a:gd name="connsiteY1" fmla="*/ 530064 h 1742027"/>
              <a:gd name="connsiteX2" fmla="*/ 8614991 w 9871293"/>
              <a:gd name="connsiteY2" fmla="*/ 0 h 1742027"/>
              <a:gd name="connsiteX3" fmla="*/ 9871293 w 9871293"/>
              <a:gd name="connsiteY3" fmla="*/ 1154194 h 1742027"/>
              <a:gd name="connsiteX4" fmla="*/ 562553 w 9871293"/>
              <a:gd name="connsiteY4" fmla="*/ 1742027 h 174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71293" h="1742027">
                <a:moveTo>
                  <a:pt x="562553" y="1742027"/>
                </a:moveTo>
                <a:lnTo>
                  <a:pt x="0" y="530064"/>
                </a:lnTo>
                <a:lnTo>
                  <a:pt x="8614991" y="0"/>
                </a:lnTo>
                <a:lnTo>
                  <a:pt x="9871293" y="1154194"/>
                </a:lnTo>
                <a:lnTo>
                  <a:pt x="562553" y="1742027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  <a:ln>
            <a:solidFill>
              <a:srgbClr val="C0C0C0"/>
            </a:solidFill>
          </a:ln>
          <a:scene3d>
            <a:camera prst="isometricOffAxis2Top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2550620" y="2411364"/>
            <a:ext cx="1135972" cy="1311425"/>
            <a:chOff x="1526551" y="2046904"/>
            <a:chExt cx="1139136" cy="1308644"/>
          </a:xfrm>
          <a:scene3d>
            <a:camera prst="isometricBottomDown"/>
            <a:lightRig rig="threePt" dir="t"/>
          </a:scene3d>
        </p:grpSpPr>
        <p:sp>
          <p:nvSpPr>
            <p:cNvPr id="71" name="Freeform: Shape 156"/>
            <p:cNvSpPr/>
            <p:nvPr/>
          </p:nvSpPr>
          <p:spPr>
            <a:xfrm>
              <a:off x="1526551" y="3148155"/>
              <a:ext cx="192634" cy="207393"/>
            </a:xfrm>
            <a:custGeom>
              <a:avLst/>
              <a:gdLst>
                <a:gd name="connsiteX0" fmla="*/ 151359 w 192634"/>
                <a:gd name="connsiteY0" fmla="*/ 0 h 207393"/>
                <a:gd name="connsiteX1" fmla="*/ 2134 w 192634"/>
                <a:gd name="connsiteY1" fmla="*/ 107950 h 207393"/>
                <a:gd name="connsiteX2" fmla="*/ 71984 w 192634"/>
                <a:gd name="connsiteY2" fmla="*/ 206375 h 207393"/>
                <a:gd name="connsiteX3" fmla="*/ 192634 w 192634"/>
                <a:gd name="connsiteY3" fmla="*/ 44450 h 20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34" h="207393">
                  <a:moveTo>
                    <a:pt x="151359" y="0"/>
                  </a:moveTo>
                  <a:cubicBezTo>
                    <a:pt x="83361" y="36777"/>
                    <a:pt x="15363" y="73554"/>
                    <a:pt x="2134" y="107950"/>
                  </a:cubicBezTo>
                  <a:cubicBezTo>
                    <a:pt x="-11095" y="142346"/>
                    <a:pt x="40234" y="216958"/>
                    <a:pt x="71984" y="206375"/>
                  </a:cubicBezTo>
                  <a:cubicBezTo>
                    <a:pt x="103734" y="195792"/>
                    <a:pt x="148184" y="120121"/>
                    <a:pt x="192634" y="44450"/>
                  </a:cubicBezTo>
                </a:path>
              </a:pathLst>
            </a:custGeom>
            <a:noFill/>
            <a:ln w="50800">
              <a:solidFill>
                <a:srgbClr val="9F9E9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Oval 28"/>
            <p:cNvSpPr/>
            <p:nvPr/>
          </p:nvSpPr>
          <p:spPr>
            <a:xfrm>
              <a:off x="1622868" y="2046904"/>
              <a:ext cx="1042819" cy="1222986"/>
            </a:xfrm>
            <a:custGeom>
              <a:avLst/>
              <a:gdLst>
                <a:gd name="connsiteX0" fmla="*/ 0 w 1045368"/>
                <a:gd name="connsiteY0" fmla="*/ 765175 h 1530350"/>
                <a:gd name="connsiteX1" fmla="*/ 522684 w 1045368"/>
                <a:gd name="connsiteY1" fmla="*/ 0 h 1530350"/>
                <a:gd name="connsiteX2" fmla="*/ 1045368 w 1045368"/>
                <a:gd name="connsiteY2" fmla="*/ 765175 h 1530350"/>
                <a:gd name="connsiteX3" fmla="*/ 522684 w 1045368"/>
                <a:gd name="connsiteY3" fmla="*/ 1530350 h 1530350"/>
                <a:gd name="connsiteX4" fmla="*/ 0 w 1045368"/>
                <a:gd name="connsiteY4" fmla="*/ 765175 h 1530350"/>
                <a:gd name="connsiteX0" fmla="*/ 3 w 1045371"/>
                <a:gd name="connsiteY0" fmla="*/ 765175 h 1244600"/>
                <a:gd name="connsiteX1" fmla="*/ 522687 w 1045371"/>
                <a:gd name="connsiteY1" fmla="*/ 0 h 1244600"/>
                <a:gd name="connsiteX2" fmla="*/ 1045371 w 1045371"/>
                <a:gd name="connsiteY2" fmla="*/ 765175 h 1244600"/>
                <a:gd name="connsiteX3" fmla="*/ 516337 w 1045371"/>
                <a:gd name="connsiteY3" fmla="*/ 1244600 h 1244600"/>
                <a:gd name="connsiteX4" fmla="*/ 3 w 1045371"/>
                <a:gd name="connsiteY4" fmla="*/ 765175 h 1244600"/>
                <a:gd name="connsiteX0" fmla="*/ 86 w 1045454"/>
                <a:gd name="connsiteY0" fmla="*/ 765175 h 1193800"/>
                <a:gd name="connsiteX1" fmla="*/ 522770 w 1045454"/>
                <a:gd name="connsiteY1" fmla="*/ 0 h 1193800"/>
                <a:gd name="connsiteX2" fmla="*/ 1045454 w 1045454"/>
                <a:gd name="connsiteY2" fmla="*/ 765175 h 1193800"/>
                <a:gd name="connsiteX3" fmla="*/ 554520 w 1045454"/>
                <a:gd name="connsiteY3" fmla="*/ 1193800 h 1193800"/>
                <a:gd name="connsiteX4" fmla="*/ 86 w 1045454"/>
                <a:gd name="connsiteY4" fmla="*/ 765175 h 1193800"/>
                <a:gd name="connsiteX0" fmla="*/ 86 w 1065349"/>
                <a:gd name="connsiteY0" fmla="*/ 765175 h 1237473"/>
                <a:gd name="connsiteX1" fmla="*/ 522770 w 1065349"/>
                <a:gd name="connsiteY1" fmla="*/ 0 h 1237473"/>
                <a:gd name="connsiteX2" fmla="*/ 1045454 w 1065349"/>
                <a:gd name="connsiteY2" fmla="*/ 765175 h 1237473"/>
                <a:gd name="connsiteX3" fmla="*/ 931155 w 1065349"/>
                <a:gd name="connsiteY3" fmla="*/ 1174750 h 1237473"/>
                <a:gd name="connsiteX4" fmla="*/ 554520 w 1065349"/>
                <a:gd name="connsiteY4" fmla="*/ 1193800 h 1237473"/>
                <a:gd name="connsiteX5" fmla="*/ 86 w 1065349"/>
                <a:gd name="connsiteY5" fmla="*/ 765175 h 1237473"/>
                <a:gd name="connsiteX0" fmla="*/ 13530 w 1078793"/>
                <a:gd name="connsiteY0" fmla="*/ 765175 h 1212948"/>
                <a:gd name="connsiteX1" fmla="*/ 536214 w 1078793"/>
                <a:gd name="connsiteY1" fmla="*/ 0 h 1212948"/>
                <a:gd name="connsiteX2" fmla="*/ 1058898 w 1078793"/>
                <a:gd name="connsiteY2" fmla="*/ 765175 h 1212948"/>
                <a:gd name="connsiteX3" fmla="*/ 944599 w 1078793"/>
                <a:gd name="connsiteY3" fmla="*/ 1174750 h 1212948"/>
                <a:gd name="connsiteX4" fmla="*/ 567964 w 1078793"/>
                <a:gd name="connsiteY4" fmla="*/ 1193800 h 1212948"/>
                <a:gd name="connsiteX5" fmla="*/ 188949 w 1078793"/>
                <a:gd name="connsiteY5" fmla="*/ 1162050 h 1212948"/>
                <a:gd name="connsiteX6" fmla="*/ 13530 w 1078793"/>
                <a:gd name="connsiteY6" fmla="*/ 765175 h 1212948"/>
                <a:gd name="connsiteX0" fmla="*/ 13530 w 1078793"/>
                <a:gd name="connsiteY0" fmla="*/ 765175 h 1212948"/>
                <a:gd name="connsiteX1" fmla="*/ 536214 w 1078793"/>
                <a:gd name="connsiteY1" fmla="*/ 0 h 1212948"/>
                <a:gd name="connsiteX2" fmla="*/ 1058898 w 1078793"/>
                <a:gd name="connsiteY2" fmla="*/ 765175 h 1212948"/>
                <a:gd name="connsiteX3" fmla="*/ 944599 w 1078793"/>
                <a:gd name="connsiteY3" fmla="*/ 1174750 h 1212948"/>
                <a:gd name="connsiteX4" fmla="*/ 567964 w 1078793"/>
                <a:gd name="connsiteY4" fmla="*/ 1193800 h 1212948"/>
                <a:gd name="connsiteX5" fmla="*/ 188949 w 1078793"/>
                <a:gd name="connsiteY5" fmla="*/ 1162050 h 1212948"/>
                <a:gd name="connsiteX6" fmla="*/ 13530 w 1078793"/>
                <a:gd name="connsiteY6" fmla="*/ 765175 h 1212948"/>
                <a:gd name="connsiteX0" fmla="*/ 13530 w 1078793"/>
                <a:gd name="connsiteY0" fmla="*/ 765175 h 1194176"/>
                <a:gd name="connsiteX1" fmla="*/ 536214 w 1078793"/>
                <a:gd name="connsiteY1" fmla="*/ 0 h 1194176"/>
                <a:gd name="connsiteX2" fmla="*/ 1058898 w 1078793"/>
                <a:gd name="connsiteY2" fmla="*/ 765175 h 1194176"/>
                <a:gd name="connsiteX3" fmla="*/ 944599 w 1078793"/>
                <a:gd name="connsiteY3" fmla="*/ 1174750 h 1194176"/>
                <a:gd name="connsiteX4" fmla="*/ 567964 w 1078793"/>
                <a:gd name="connsiteY4" fmla="*/ 1193800 h 1194176"/>
                <a:gd name="connsiteX5" fmla="*/ 188949 w 1078793"/>
                <a:gd name="connsiteY5" fmla="*/ 1162050 h 1194176"/>
                <a:gd name="connsiteX6" fmla="*/ 13530 w 1078793"/>
                <a:gd name="connsiteY6" fmla="*/ 765175 h 1194176"/>
                <a:gd name="connsiteX0" fmla="*/ 13530 w 1214967"/>
                <a:gd name="connsiteY0" fmla="*/ 774592 h 1203593"/>
                <a:gd name="connsiteX1" fmla="*/ 536214 w 1214967"/>
                <a:gd name="connsiteY1" fmla="*/ 9417 h 1203593"/>
                <a:gd name="connsiteX2" fmla="*/ 1204948 w 1214967"/>
                <a:gd name="connsiteY2" fmla="*/ 399942 h 1203593"/>
                <a:gd name="connsiteX3" fmla="*/ 944599 w 1214967"/>
                <a:gd name="connsiteY3" fmla="*/ 1184167 h 1203593"/>
                <a:gd name="connsiteX4" fmla="*/ 567964 w 1214967"/>
                <a:gd name="connsiteY4" fmla="*/ 1203217 h 1203593"/>
                <a:gd name="connsiteX5" fmla="*/ 188949 w 1214967"/>
                <a:gd name="connsiteY5" fmla="*/ 1171467 h 1203593"/>
                <a:gd name="connsiteX6" fmla="*/ 13530 w 1214967"/>
                <a:gd name="connsiteY6" fmla="*/ 774592 h 1203593"/>
                <a:gd name="connsiteX0" fmla="*/ 13530 w 1206865"/>
                <a:gd name="connsiteY0" fmla="*/ 775319 h 1204320"/>
                <a:gd name="connsiteX1" fmla="*/ 536214 w 1206865"/>
                <a:gd name="connsiteY1" fmla="*/ 10144 h 1204320"/>
                <a:gd name="connsiteX2" fmla="*/ 1046199 w 1206865"/>
                <a:gd name="connsiteY2" fmla="*/ 340345 h 1204320"/>
                <a:gd name="connsiteX3" fmla="*/ 1204948 w 1206865"/>
                <a:gd name="connsiteY3" fmla="*/ 400669 h 1204320"/>
                <a:gd name="connsiteX4" fmla="*/ 944599 w 1206865"/>
                <a:gd name="connsiteY4" fmla="*/ 1184894 h 1204320"/>
                <a:gd name="connsiteX5" fmla="*/ 567964 w 1206865"/>
                <a:gd name="connsiteY5" fmla="*/ 1203944 h 1204320"/>
                <a:gd name="connsiteX6" fmla="*/ 188949 w 1206865"/>
                <a:gd name="connsiteY6" fmla="*/ 1172194 h 1204320"/>
                <a:gd name="connsiteX7" fmla="*/ 13530 w 1206865"/>
                <a:gd name="connsiteY7" fmla="*/ 775319 h 1204320"/>
                <a:gd name="connsiteX0" fmla="*/ 13530 w 1206050"/>
                <a:gd name="connsiteY0" fmla="*/ 766446 h 1195447"/>
                <a:gd name="connsiteX1" fmla="*/ 536214 w 1206050"/>
                <a:gd name="connsiteY1" fmla="*/ 1271 h 1195447"/>
                <a:gd name="connsiteX2" fmla="*/ 779499 w 1206050"/>
                <a:gd name="connsiteY2" fmla="*/ 579122 h 1195447"/>
                <a:gd name="connsiteX3" fmla="*/ 1046199 w 1206050"/>
                <a:gd name="connsiteY3" fmla="*/ 331472 h 1195447"/>
                <a:gd name="connsiteX4" fmla="*/ 1204948 w 1206050"/>
                <a:gd name="connsiteY4" fmla="*/ 391796 h 1195447"/>
                <a:gd name="connsiteX5" fmla="*/ 944599 w 1206050"/>
                <a:gd name="connsiteY5" fmla="*/ 1176021 h 1195447"/>
                <a:gd name="connsiteX6" fmla="*/ 567964 w 1206050"/>
                <a:gd name="connsiteY6" fmla="*/ 1195071 h 1195447"/>
                <a:gd name="connsiteX7" fmla="*/ 188949 w 1206050"/>
                <a:gd name="connsiteY7" fmla="*/ 1163321 h 1195447"/>
                <a:gd name="connsiteX8" fmla="*/ 13530 w 1206050"/>
                <a:gd name="connsiteY8" fmla="*/ 766446 h 1195447"/>
                <a:gd name="connsiteX0" fmla="*/ 13530 w 1206050"/>
                <a:gd name="connsiteY0" fmla="*/ 766866 h 1195867"/>
                <a:gd name="connsiteX1" fmla="*/ 536214 w 1206050"/>
                <a:gd name="connsiteY1" fmla="*/ 1691 h 1195867"/>
                <a:gd name="connsiteX2" fmla="*/ 862049 w 1206050"/>
                <a:gd name="connsiteY2" fmla="*/ 554142 h 1195867"/>
                <a:gd name="connsiteX3" fmla="*/ 1046199 w 1206050"/>
                <a:gd name="connsiteY3" fmla="*/ 331892 h 1195867"/>
                <a:gd name="connsiteX4" fmla="*/ 1204948 w 1206050"/>
                <a:gd name="connsiteY4" fmla="*/ 392216 h 1195867"/>
                <a:gd name="connsiteX5" fmla="*/ 944599 w 1206050"/>
                <a:gd name="connsiteY5" fmla="*/ 1176441 h 1195867"/>
                <a:gd name="connsiteX6" fmla="*/ 567964 w 1206050"/>
                <a:gd name="connsiteY6" fmla="*/ 1195491 h 1195867"/>
                <a:gd name="connsiteX7" fmla="*/ 188949 w 1206050"/>
                <a:gd name="connsiteY7" fmla="*/ 1163741 h 1195867"/>
                <a:gd name="connsiteX8" fmla="*/ 13530 w 1206050"/>
                <a:gd name="connsiteY8" fmla="*/ 766866 h 1195867"/>
                <a:gd name="connsiteX0" fmla="*/ 13530 w 1206620"/>
                <a:gd name="connsiteY0" fmla="*/ 766866 h 1195867"/>
                <a:gd name="connsiteX1" fmla="*/ 536214 w 1206620"/>
                <a:gd name="connsiteY1" fmla="*/ 1691 h 1195867"/>
                <a:gd name="connsiteX2" fmla="*/ 862049 w 1206620"/>
                <a:gd name="connsiteY2" fmla="*/ 554142 h 1195867"/>
                <a:gd name="connsiteX3" fmla="*/ 1090649 w 1206620"/>
                <a:gd name="connsiteY3" fmla="*/ 331892 h 1195867"/>
                <a:gd name="connsiteX4" fmla="*/ 1204948 w 1206620"/>
                <a:gd name="connsiteY4" fmla="*/ 392216 h 1195867"/>
                <a:gd name="connsiteX5" fmla="*/ 944599 w 1206620"/>
                <a:gd name="connsiteY5" fmla="*/ 1176441 h 1195867"/>
                <a:gd name="connsiteX6" fmla="*/ 567964 w 1206620"/>
                <a:gd name="connsiteY6" fmla="*/ 1195491 h 1195867"/>
                <a:gd name="connsiteX7" fmla="*/ 188949 w 1206620"/>
                <a:gd name="connsiteY7" fmla="*/ 1163741 h 1195867"/>
                <a:gd name="connsiteX8" fmla="*/ 13530 w 1206620"/>
                <a:gd name="connsiteY8" fmla="*/ 766866 h 1195867"/>
                <a:gd name="connsiteX0" fmla="*/ 13530 w 1206752"/>
                <a:gd name="connsiteY0" fmla="*/ 766866 h 1195867"/>
                <a:gd name="connsiteX1" fmla="*/ 536214 w 1206752"/>
                <a:gd name="connsiteY1" fmla="*/ 1691 h 1195867"/>
                <a:gd name="connsiteX2" fmla="*/ 862049 w 1206752"/>
                <a:gd name="connsiteY2" fmla="*/ 554142 h 1195867"/>
                <a:gd name="connsiteX3" fmla="*/ 1096999 w 1206752"/>
                <a:gd name="connsiteY3" fmla="*/ 338242 h 1195867"/>
                <a:gd name="connsiteX4" fmla="*/ 1204948 w 1206752"/>
                <a:gd name="connsiteY4" fmla="*/ 392216 h 1195867"/>
                <a:gd name="connsiteX5" fmla="*/ 944599 w 1206752"/>
                <a:gd name="connsiteY5" fmla="*/ 1176441 h 1195867"/>
                <a:gd name="connsiteX6" fmla="*/ 567964 w 1206752"/>
                <a:gd name="connsiteY6" fmla="*/ 1195491 h 1195867"/>
                <a:gd name="connsiteX7" fmla="*/ 188949 w 1206752"/>
                <a:gd name="connsiteY7" fmla="*/ 1163741 h 1195867"/>
                <a:gd name="connsiteX8" fmla="*/ 13530 w 1206752"/>
                <a:gd name="connsiteY8" fmla="*/ 766866 h 1195867"/>
                <a:gd name="connsiteX0" fmla="*/ 13530 w 1206752"/>
                <a:gd name="connsiteY0" fmla="*/ 769216 h 1198217"/>
                <a:gd name="connsiteX1" fmla="*/ 536214 w 1206752"/>
                <a:gd name="connsiteY1" fmla="*/ 4041 h 1198217"/>
                <a:gd name="connsiteX2" fmla="*/ 919199 w 1206752"/>
                <a:gd name="connsiteY2" fmla="*/ 461242 h 1198217"/>
                <a:gd name="connsiteX3" fmla="*/ 1096999 w 1206752"/>
                <a:gd name="connsiteY3" fmla="*/ 340592 h 1198217"/>
                <a:gd name="connsiteX4" fmla="*/ 1204948 w 1206752"/>
                <a:gd name="connsiteY4" fmla="*/ 394566 h 1198217"/>
                <a:gd name="connsiteX5" fmla="*/ 944599 w 1206752"/>
                <a:gd name="connsiteY5" fmla="*/ 1178791 h 1198217"/>
                <a:gd name="connsiteX6" fmla="*/ 567964 w 1206752"/>
                <a:gd name="connsiteY6" fmla="*/ 1197841 h 1198217"/>
                <a:gd name="connsiteX7" fmla="*/ 188949 w 1206752"/>
                <a:gd name="connsiteY7" fmla="*/ 1166091 h 1198217"/>
                <a:gd name="connsiteX8" fmla="*/ 13530 w 1206752"/>
                <a:gd name="connsiteY8" fmla="*/ 769216 h 1198217"/>
                <a:gd name="connsiteX0" fmla="*/ 13530 w 1206752"/>
                <a:gd name="connsiteY0" fmla="*/ 797143 h 1226144"/>
                <a:gd name="connsiteX1" fmla="*/ 536214 w 1206752"/>
                <a:gd name="connsiteY1" fmla="*/ 31968 h 1226144"/>
                <a:gd name="connsiteX2" fmla="*/ 842999 w 1206752"/>
                <a:gd name="connsiteY2" fmla="*/ 178019 h 1226144"/>
                <a:gd name="connsiteX3" fmla="*/ 919199 w 1206752"/>
                <a:gd name="connsiteY3" fmla="*/ 489169 h 1226144"/>
                <a:gd name="connsiteX4" fmla="*/ 1096999 w 1206752"/>
                <a:gd name="connsiteY4" fmla="*/ 368519 h 1226144"/>
                <a:gd name="connsiteX5" fmla="*/ 1204948 w 1206752"/>
                <a:gd name="connsiteY5" fmla="*/ 422493 h 1226144"/>
                <a:gd name="connsiteX6" fmla="*/ 944599 w 1206752"/>
                <a:gd name="connsiteY6" fmla="*/ 1206718 h 1226144"/>
                <a:gd name="connsiteX7" fmla="*/ 567964 w 1206752"/>
                <a:gd name="connsiteY7" fmla="*/ 1225768 h 1226144"/>
                <a:gd name="connsiteX8" fmla="*/ 188949 w 1206752"/>
                <a:gd name="connsiteY8" fmla="*/ 1194018 h 1226144"/>
                <a:gd name="connsiteX9" fmla="*/ 13530 w 1206752"/>
                <a:gd name="connsiteY9" fmla="*/ 797143 h 1226144"/>
                <a:gd name="connsiteX0" fmla="*/ 1140 w 1194362"/>
                <a:gd name="connsiteY0" fmla="*/ 765436 h 1194437"/>
                <a:gd name="connsiteX1" fmla="*/ 252759 w 1194362"/>
                <a:gd name="connsiteY1" fmla="*/ 133612 h 1194437"/>
                <a:gd name="connsiteX2" fmla="*/ 523824 w 1194362"/>
                <a:gd name="connsiteY2" fmla="*/ 261 h 1194437"/>
                <a:gd name="connsiteX3" fmla="*/ 830609 w 1194362"/>
                <a:gd name="connsiteY3" fmla="*/ 146312 h 1194437"/>
                <a:gd name="connsiteX4" fmla="*/ 906809 w 1194362"/>
                <a:gd name="connsiteY4" fmla="*/ 457462 h 1194437"/>
                <a:gd name="connsiteX5" fmla="*/ 1084609 w 1194362"/>
                <a:gd name="connsiteY5" fmla="*/ 336812 h 1194437"/>
                <a:gd name="connsiteX6" fmla="*/ 1192558 w 1194362"/>
                <a:gd name="connsiteY6" fmla="*/ 390786 h 1194437"/>
                <a:gd name="connsiteX7" fmla="*/ 932209 w 1194362"/>
                <a:gd name="connsiteY7" fmla="*/ 1175011 h 1194437"/>
                <a:gd name="connsiteX8" fmla="*/ 555574 w 1194362"/>
                <a:gd name="connsiteY8" fmla="*/ 1194061 h 1194437"/>
                <a:gd name="connsiteX9" fmla="*/ 176559 w 1194362"/>
                <a:gd name="connsiteY9" fmla="*/ 1162311 h 1194437"/>
                <a:gd name="connsiteX10" fmla="*/ 1140 w 1194362"/>
                <a:gd name="connsiteY10" fmla="*/ 765436 h 1194437"/>
                <a:gd name="connsiteX0" fmla="*/ 50360 w 1059432"/>
                <a:gd name="connsiteY0" fmla="*/ 714636 h 1194437"/>
                <a:gd name="connsiteX1" fmla="*/ 117829 w 1059432"/>
                <a:gd name="connsiteY1" fmla="*/ 133612 h 1194437"/>
                <a:gd name="connsiteX2" fmla="*/ 388894 w 1059432"/>
                <a:gd name="connsiteY2" fmla="*/ 261 h 1194437"/>
                <a:gd name="connsiteX3" fmla="*/ 695679 w 1059432"/>
                <a:gd name="connsiteY3" fmla="*/ 146312 h 1194437"/>
                <a:gd name="connsiteX4" fmla="*/ 771879 w 1059432"/>
                <a:gd name="connsiteY4" fmla="*/ 457462 h 1194437"/>
                <a:gd name="connsiteX5" fmla="*/ 949679 w 1059432"/>
                <a:gd name="connsiteY5" fmla="*/ 336812 h 1194437"/>
                <a:gd name="connsiteX6" fmla="*/ 1057628 w 1059432"/>
                <a:gd name="connsiteY6" fmla="*/ 390786 h 1194437"/>
                <a:gd name="connsiteX7" fmla="*/ 797279 w 1059432"/>
                <a:gd name="connsiteY7" fmla="*/ 1175011 h 1194437"/>
                <a:gd name="connsiteX8" fmla="*/ 420644 w 1059432"/>
                <a:gd name="connsiteY8" fmla="*/ 1194061 h 1194437"/>
                <a:gd name="connsiteX9" fmla="*/ 41629 w 1059432"/>
                <a:gd name="connsiteY9" fmla="*/ 1162311 h 1194437"/>
                <a:gd name="connsiteX10" fmla="*/ 50360 w 1059432"/>
                <a:gd name="connsiteY10" fmla="*/ 714636 h 1194437"/>
                <a:gd name="connsiteX0" fmla="*/ 27196 w 1036268"/>
                <a:gd name="connsiteY0" fmla="*/ 714636 h 1195889"/>
                <a:gd name="connsiteX1" fmla="*/ 94665 w 1036268"/>
                <a:gd name="connsiteY1" fmla="*/ 133612 h 1195889"/>
                <a:gd name="connsiteX2" fmla="*/ 365730 w 1036268"/>
                <a:gd name="connsiteY2" fmla="*/ 261 h 1195889"/>
                <a:gd name="connsiteX3" fmla="*/ 672515 w 1036268"/>
                <a:gd name="connsiteY3" fmla="*/ 146312 h 1195889"/>
                <a:gd name="connsiteX4" fmla="*/ 748715 w 1036268"/>
                <a:gd name="connsiteY4" fmla="*/ 457462 h 1195889"/>
                <a:gd name="connsiteX5" fmla="*/ 926515 w 1036268"/>
                <a:gd name="connsiteY5" fmla="*/ 336812 h 1195889"/>
                <a:gd name="connsiteX6" fmla="*/ 1034464 w 1036268"/>
                <a:gd name="connsiteY6" fmla="*/ 390786 h 1195889"/>
                <a:gd name="connsiteX7" fmla="*/ 774115 w 1036268"/>
                <a:gd name="connsiteY7" fmla="*/ 1175011 h 1195889"/>
                <a:gd name="connsiteX8" fmla="*/ 397480 w 1036268"/>
                <a:gd name="connsiteY8" fmla="*/ 1194061 h 1195889"/>
                <a:gd name="connsiteX9" fmla="*/ 50215 w 1036268"/>
                <a:gd name="connsiteY9" fmla="*/ 1136911 h 1195889"/>
                <a:gd name="connsiteX10" fmla="*/ 27196 w 1036268"/>
                <a:gd name="connsiteY10" fmla="*/ 714636 h 1195889"/>
                <a:gd name="connsiteX0" fmla="*/ 27196 w 1036268"/>
                <a:gd name="connsiteY0" fmla="*/ 714636 h 1195889"/>
                <a:gd name="connsiteX1" fmla="*/ 94665 w 1036268"/>
                <a:gd name="connsiteY1" fmla="*/ 133612 h 1195889"/>
                <a:gd name="connsiteX2" fmla="*/ 365730 w 1036268"/>
                <a:gd name="connsiteY2" fmla="*/ 261 h 1195889"/>
                <a:gd name="connsiteX3" fmla="*/ 672515 w 1036268"/>
                <a:gd name="connsiteY3" fmla="*/ 146312 h 1195889"/>
                <a:gd name="connsiteX4" fmla="*/ 748715 w 1036268"/>
                <a:gd name="connsiteY4" fmla="*/ 457462 h 1195889"/>
                <a:gd name="connsiteX5" fmla="*/ 926515 w 1036268"/>
                <a:gd name="connsiteY5" fmla="*/ 336812 h 1195889"/>
                <a:gd name="connsiteX6" fmla="*/ 1034464 w 1036268"/>
                <a:gd name="connsiteY6" fmla="*/ 390786 h 1195889"/>
                <a:gd name="connsiteX7" fmla="*/ 774115 w 1036268"/>
                <a:gd name="connsiteY7" fmla="*/ 1175011 h 1195889"/>
                <a:gd name="connsiteX8" fmla="*/ 397480 w 1036268"/>
                <a:gd name="connsiteY8" fmla="*/ 1194061 h 1195889"/>
                <a:gd name="connsiteX9" fmla="*/ 50215 w 1036268"/>
                <a:gd name="connsiteY9" fmla="*/ 1136911 h 1195889"/>
                <a:gd name="connsiteX10" fmla="*/ 27196 w 1036268"/>
                <a:gd name="connsiteY10" fmla="*/ 714636 h 1195889"/>
                <a:gd name="connsiteX0" fmla="*/ 3766 w 1012838"/>
                <a:gd name="connsiteY0" fmla="*/ 714636 h 1195889"/>
                <a:gd name="connsiteX1" fmla="*/ 71235 w 1012838"/>
                <a:gd name="connsiteY1" fmla="*/ 133612 h 1195889"/>
                <a:gd name="connsiteX2" fmla="*/ 342300 w 1012838"/>
                <a:gd name="connsiteY2" fmla="*/ 261 h 1195889"/>
                <a:gd name="connsiteX3" fmla="*/ 649085 w 1012838"/>
                <a:gd name="connsiteY3" fmla="*/ 146312 h 1195889"/>
                <a:gd name="connsiteX4" fmla="*/ 725285 w 1012838"/>
                <a:gd name="connsiteY4" fmla="*/ 457462 h 1195889"/>
                <a:gd name="connsiteX5" fmla="*/ 903085 w 1012838"/>
                <a:gd name="connsiteY5" fmla="*/ 336812 h 1195889"/>
                <a:gd name="connsiteX6" fmla="*/ 1011034 w 1012838"/>
                <a:gd name="connsiteY6" fmla="*/ 390786 h 1195889"/>
                <a:gd name="connsiteX7" fmla="*/ 750685 w 1012838"/>
                <a:gd name="connsiteY7" fmla="*/ 1175011 h 1195889"/>
                <a:gd name="connsiteX8" fmla="*/ 374050 w 1012838"/>
                <a:gd name="connsiteY8" fmla="*/ 1194061 h 1195889"/>
                <a:gd name="connsiteX9" fmla="*/ 26785 w 1012838"/>
                <a:gd name="connsiteY9" fmla="*/ 1136911 h 1195889"/>
                <a:gd name="connsiteX10" fmla="*/ 3766 w 1012838"/>
                <a:gd name="connsiteY10" fmla="*/ 714636 h 1195889"/>
                <a:gd name="connsiteX0" fmla="*/ 929 w 1010001"/>
                <a:gd name="connsiteY0" fmla="*/ 714636 h 1195889"/>
                <a:gd name="connsiteX1" fmla="*/ 68398 w 1010001"/>
                <a:gd name="connsiteY1" fmla="*/ 133612 h 1195889"/>
                <a:gd name="connsiteX2" fmla="*/ 339463 w 1010001"/>
                <a:gd name="connsiteY2" fmla="*/ 261 h 1195889"/>
                <a:gd name="connsiteX3" fmla="*/ 646248 w 1010001"/>
                <a:gd name="connsiteY3" fmla="*/ 146312 h 1195889"/>
                <a:gd name="connsiteX4" fmla="*/ 722448 w 1010001"/>
                <a:gd name="connsiteY4" fmla="*/ 457462 h 1195889"/>
                <a:gd name="connsiteX5" fmla="*/ 900248 w 1010001"/>
                <a:gd name="connsiteY5" fmla="*/ 336812 h 1195889"/>
                <a:gd name="connsiteX6" fmla="*/ 1008197 w 1010001"/>
                <a:gd name="connsiteY6" fmla="*/ 390786 h 1195889"/>
                <a:gd name="connsiteX7" fmla="*/ 747848 w 1010001"/>
                <a:gd name="connsiteY7" fmla="*/ 1175011 h 1195889"/>
                <a:gd name="connsiteX8" fmla="*/ 371213 w 1010001"/>
                <a:gd name="connsiteY8" fmla="*/ 1194061 h 1195889"/>
                <a:gd name="connsiteX9" fmla="*/ 23948 w 1010001"/>
                <a:gd name="connsiteY9" fmla="*/ 1136911 h 1195889"/>
                <a:gd name="connsiteX10" fmla="*/ 929 w 1010001"/>
                <a:gd name="connsiteY10" fmla="*/ 714636 h 1195889"/>
                <a:gd name="connsiteX0" fmla="*/ 2015 w 1011087"/>
                <a:gd name="connsiteY0" fmla="*/ 714636 h 1195889"/>
                <a:gd name="connsiteX1" fmla="*/ 69484 w 1011087"/>
                <a:gd name="connsiteY1" fmla="*/ 133612 h 1195889"/>
                <a:gd name="connsiteX2" fmla="*/ 340549 w 1011087"/>
                <a:gd name="connsiteY2" fmla="*/ 261 h 1195889"/>
                <a:gd name="connsiteX3" fmla="*/ 647334 w 1011087"/>
                <a:gd name="connsiteY3" fmla="*/ 146312 h 1195889"/>
                <a:gd name="connsiteX4" fmla="*/ 723534 w 1011087"/>
                <a:gd name="connsiteY4" fmla="*/ 457462 h 1195889"/>
                <a:gd name="connsiteX5" fmla="*/ 901334 w 1011087"/>
                <a:gd name="connsiteY5" fmla="*/ 336812 h 1195889"/>
                <a:gd name="connsiteX6" fmla="*/ 1009283 w 1011087"/>
                <a:gd name="connsiteY6" fmla="*/ 390786 h 1195889"/>
                <a:gd name="connsiteX7" fmla="*/ 748934 w 1011087"/>
                <a:gd name="connsiteY7" fmla="*/ 1175011 h 1195889"/>
                <a:gd name="connsiteX8" fmla="*/ 372299 w 1011087"/>
                <a:gd name="connsiteY8" fmla="*/ 1194061 h 1195889"/>
                <a:gd name="connsiteX9" fmla="*/ 25034 w 1011087"/>
                <a:gd name="connsiteY9" fmla="*/ 1136911 h 1195889"/>
                <a:gd name="connsiteX10" fmla="*/ 2015 w 1011087"/>
                <a:gd name="connsiteY10" fmla="*/ 714636 h 1195889"/>
                <a:gd name="connsiteX0" fmla="*/ 32651 w 1041723"/>
                <a:gd name="connsiteY0" fmla="*/ 714636 h 1194089"/>
                <a:gd name="connsiteX1" fmla="*/ 100120 w 1041723"/>
                <a:gd name="connsiteY1" fmla="*/ 133612 h 1194089"/>
                <a:gd name="connsiteX2" fmla="*/ 371185 w 1041723"/>
                <a:gd name="connsiteY2" fmla="*/ 261 h 1194089"/>
                <a:gd name="connsiteX3" fmla="*/ 677970 w 1041723"/>
                <a:gd name="connsiteY3" fmla="*/ 146312 h 1194089"/>
                <a:gd name="connsiteX4" fmla="*/ 754170 w 1041723"/>
                <a:gd name="connsiteY4" fmla="*/ 457462 h 1194089"/>
                <a:gd name="connsiteX5" fmla="*/ 931970 w 1041723"/>
                <a:gd name="connsiteY5" fmla="*/ 336812 h 1194089"/>
                <a:gd name="connsiteX6" fmla="*/ 1039919 w 1041723"/>
                <a:gd name="connsiteY6" fmla="*/ 390786 h 1194089"/>
                <a:gd name="connsiteX7" fmla="*/ 779570 w 1041723"/>
                <a:gd name="connsiteY7" fmla="*/ 1175011 h 1194089"/>
                <a:gd name="connsiteX8" fmla="*/ 402935 w 1041723"/>
                <a:gd name="connsiteY8" fmla="*/ 1194061 h 1194089"/>
                <a:gd name="connsiteX9" fmla="*/ 4870 w 1041723"/>
                <a:gd name="connsiteY9" fmla="*/ 1175011 h 1194089"/>
                <a:gd name="connsiteX10" fmla="*/ 32651 w 1041723"/>
                <a:gd name="connsiteY10" fmla="*/ 714636 h 1194089"/>
                <a:gd name="connsiteX0" fmla="*/ 5198 w 1014270"/>
                <a:gd name="connsiteY0" fmla="*/ 714636 h 1196005"/>
                <a:gd name="connsiteX1" fmla="*/ 72667 w 1014270"/>
                <a:gd name="connsiteY1" fmla="*/ 133612 h 1196005"/>
                <a:gd name="connsiteX2" fmla="*/ 343732 w 1014270"/>
                <a:gd name="connsiteY2" fmla="*/ 261 h 1196005"/>
                <a:gd name="connsiteX3" fmla="*/ 650517 w 1014270"/>
                <a:gd name="connsiteY3" fmla="*/ 146312 h 1196005"/>
                <a:gd name="connsiteX4" fmla="*/ 726717 w 1014270"/>
                <a:gd name="connsiteY4" fmla="*/ 457462 h 1196005"/>
                <a:gd name="connsiteX5" fmla="*/ 904517 w 1014270"/>
                <a:gd name="connsiteY5" fmla="*/ 336812 h 1196005"/>
                <a:gd name="connsiteX6" fmla="*/ 1012466 w 1014270"/>
                <a:gd name="connsiteY6" fmla="*/ 390786 h 1196005"/>
                <a:gd name="connsiteX7" fmla="*/ 752117 w 1014270"/>
                <a:gd name="connsiteY7" fmla="*/ 1175011 h 1196005"/>
                <a:gd name="connsiteX8" fmla="*/ 375482 w 1014270"/>
                <a:gd name="connsiteY8" fmla="*/ 1194061 h 1196005"/>
                <a:gd name="connsiteX9" fmla="*/ 15517 w 1014270"/>
                <a:gd name="connsiteY9" fmla="*/ 1181361 h 1196005"/>
                <a:gd name="connsiteX10" fmla="*/ 5198 w 1014270"/>
                <a:gd name="connsiteY10" fmla="*/ 714636 h 1196005"/>
                <a:gd name="connsiteX0" fmla="*/ 14521 w 1023593"/>
                <a:gd name="connsiteY0" fmla="*/ 714636 h 1196005"/>
                <a:gd name="connsiteX1" fmla="*/ 81990 w 1023593"/>
                <a:gd name="connsiteY1" fmla="*/ 133612 h 1196005"/>
                <a:gd name="connsiteX2" fmla="*/ 353055 w 1023593"/>
                <a:gd name="connsiteY2" fmla="*/ 261 h 1196005"/>
                <a:gd name="connsiteX3" fmla="*/ 659840 w 1023593"/>
                <a:gd name="connsiteY3" fmla="*/ 146312 h 1196005"/>
                <a:gd name="connsiteX4" fmla="*/ 736040 w 1023593"/>
                <a:gd name="connsiteY4" fmla="*/ 457462 h 1196005"/>
                <a:gd name="connsiteX5" fmla="*/ 913840 w 1023593"/>
                <a:gd name="connsiteY5" fmla="*/ 336812 h 1196005"/>
                <a:gd name="connsiteX6" fmla="*/ 1021789 w 1023593"/>
                <a:gd name="connsiteY6" fmla="*/ 390786 h 1196005"/>
                <a:gd name="connsiteX7" fmla="*/ 761440 w 1023593"/>
                <a:gd name="connsiteY7" fmla="*/ 1175011 h 1196005"/>
                <a:gd name="connsiteX8" fmla="*/ 384805 w 1023593"/>
                <a:gd name="connsiteY8" fmla="*/ 1194061 h 1196005"/>
                <a:gd name="connsiteX9" fmla="*/ 24840 w 1023593"/>
                <a:gd name="connsiteY9" fmla="*/ 1181361 h 1196005"/>
                <a:gd name="connsiteX10" fmla="*/ 14521 w 1023593"/>
                <a:gd name="connsiteY10" fmla="*/ 714636 h 1196005"/>
                <a:gd name="connsiteX0" fmla="*/ 14521 w 1023593"/>
                <a:gd name="connsiteY0" fmla="*/ 714636 h 1196005"/>
                <a:gd name="connsiteX1" fmla="*/ 81990 w 1023593"/>
                <a:gd name="connsiteY1" fmla="*/ 133612 h 1196005"/>
                <a:gd name="connsiteX2" fmla="*/ 353055 w 1023593"/>
                <a:gd name="connsiteY2" fmla="*/ 261 h 1196005"/>
                <a:gd name="connsiteX3" fmla="*/ 659840 w 1023593"/>
                <a:gd name="connsiteY3" fmla="*/ 146312 h 1196005"/>
                <a:gd name="connsiteX4" fmla="*/ 736040 w 1023593"/>
                <a:gd name="connsiteY4" fmla="*/ 457462 h 1196005"/>
                <a:gd name="connsiteX5" fmla="*/ 913840 w 1023593"/>
                <a:gd name="connsiteY5" fmla="*/ 336812 h 1196005"/>
                <a:gd name="connsiteX6" fmla="*/ 1021789 w 1023593"/>
                <a:gd name="connsiteY6" fmla="*/ 390786 h 1196005"/>
                <a:gd name="connsiteX7" fmla="*/ 761440 w 1023593"/>
                <a:gd name="connsiteY7" fmla="*/ 1175011 h 1196005"/>
                <a:gd name="connsiteX8" fmla="*/ 384805 w 1023593"/>
                <a:gd name="connsiteY8" fmla="*/ 1194061 h 1196005"/>
                <a:gd name="connsiteX9" fmla="*/ 24840 w 1023593"/>
                <a:gd name="connsiteY9" fmla="*/ 1181361 h 1196005"/>
                <a:gd name="connsiteX10" fmla="*/ 14521 w 1023593"/>
                <a:gd name="connsiteY10" fmla="*/ 714636 h 1196005"/>
                <a:gd name="connsiteX0" fmla="*/ 14521 w 1023593"/>
                <a:gd name="connsiteY0" fmla="*/ 714636 h 1196005"/>
                <a:gd name="connsiteX1" fmla="*/ 81990 w 1023593"/>
                <a:gd name="connsiteY1" fmla="*/ 133612 h 1196005"/>
                <a:gd name="connsiteX2" fmla="*/ 353055 w 1023593"/>
                <a:gd name="connsiteY2" fmla="*/ 261 h 1196005"/>
                <a:gd name="connsiteX3" fmla="*/ 659840 w 1023593"/>
                <a:gd name="connsiteY3" fmla="*/ 146312 h 1196005"/>
                <a:gd name="connsiteX4" fmla="*/ 736040 w 1023593"/>
                <a:gd name="connsiteY4" fmla="*/ 457462 h 1196005"/>
                <a:gd name="connsiteX5" fmla="*/ 913840 w 1023593"/>
                <a:gd name="connsiteY5" fmla="*/ 336812 h 1196005"/>
                <a:gd name="connsiteX6" fmla="*/ 1021789 w 1023593"/>
                <a:gd name="connsiteY6" fmla="*/ 390786 h 1196005"/>
                <a:gd name="connsiteX7" fmla="*/ 761440 w 1023593"/>
                <a:gd name="connsiteY7" fmla="*/ 1175011 h 1196005"/>
                <a:gd name="connsiteX8" fmla="*/ 384805 w 1023593"/>
                <a:gd name="connsiteY8" fmla="*/ 1194061 h 1196005"/>
                <a:gd name="connsiteX9" fmla="*/ 24840 w 1023593"/>
                <a:gd name="connsiteY9" fmla="*/ 1181361 h 1196005"/>
                <a:gd name="connsiteX10" fmla="*/ 14521 w 1023593"/>
                <a:gd name="connsiteY10" fmla="*/ 714636 h 1196005"/>
                <a:gd name="connsiteX0" fmla="*/ 14521 w 1024356"/>
                <a:gd name="connsiteY0" fmla="*/ 714636 h 1196005"/>
                <a:gd name="connsiteX1" fmla="*/ 81990 w 1024356"/>
                <a:gd name="connsiteY1" fmla="*/ 133612 h 1196005"/>
                <a:gd name="connsiteX2" fmla="*/ 353055 w 1024356"/>
                <a:gd name="connsiteY2" fmla="*/ 261 h 1196005"/>
                <a:gd name="connsiteX3" fmla="*/ 659840 w 1024356"/>
                <a:gd name="connsiteY3" fmla="*/ 146312 h 1196005"/>
                <a:gd name="connsiteX4" fmla="*/ 736040 w 1024356"/>
                <a:gd name="connsiteY4" fmla="*/ 457462 h 1196005"/>
                <a:gd name="connsiteX5" fmla="*/ 913840 w 1024356"/>
                <a:gd name="connsiteY5" fmla="*/ 336812 h 1196005"/>
                <a:gd name="connsiteX6" fmla="*/ 1021789 w 1024356"/>
                <a:gd name="connsiteY6" fmla="*/ 390786 h 1196005"/>
                <a:gd name="connsiteX7" fmla="*/ 761440 w 1024356"/>
                <a:gd name="connsiteY7" fmla="*/ 1175011 h 1196005"/>
                <a:gd name="connsiteX8" fmla="*/ 384805 w 1024356"/>
                <a:gd name="connsiteY8" fmla="*/ 1194061 h 1196005"/>
                <a:gd name="connsiteX9" fmla="*/ 24840 w 1024356"/>
                <a:gd name="connsiteY9" fmla="*/ 1181361 h 1196005"/>
                <a:gd name="connsiteX10" fmla="*/ 14521 w 1024356"/>
                <a:gd name="connsiteY10" fmla="*/ 714636 h 1196005"/>
                <a:gd name="connsiteX0" fmla="*/ 14521 w 1023724"/>
                <a:gd name="connsiteY0" fmla="*/ 714636 h 1196005"/>
                <a:gd name="connsiteX1" fmla="*/ 81990 w 1023724"/>
                <a:gd name="connsiteY1" fmla="*/ 133612 h 1196005"/>
                <a:gd name="connsiteX2" fmla="*/ 353055 w 1023724"/>
                <a:gd name="connsiteY2" fmla="*/ 261 h 1196005"/>
                <a:gd name="connsiteX3" fmla="*/ 659840 w 1023724"/>
                <a:gd name="connsiteY3" fmla="*/ 146312 h 1196005"/>
                <a:gd name="connsiteX4" fmla="*/ 736040 w 1023724"/>
                <a:gd name="connsiteY4" fmla="*/ 457462 h 1196005"/>
                <a:gd name="connsiteX5" fmla="*/ 894790 w 1023724"/>
                <a:gd name="connsiteY5" fmla="*/ 324112 h 1196005"/>
                <a:gd name="connsiteX6" fmla="*/ 1021789 w 1023724"/>
                <a:gd name="connsiteY6" fmla="*/ 390786 h 1196005"/>
                <a:gd name="connsiteX7" fmla="*/ 761440 w 1023724"/>
                <a:gd name="connsiteY7" fmla="*/ 1175011 h 1196005"/>
                <a:gd name="connsiteX8" fmla="*/ 384805 w 1023724"/>
                <a:gd name="connsiteY8" fmla="*/ 1194061 h 1196005"/>
                <a:gd name="connsiteX9" fmla="*/ 24840 w 1023724"/>
                <a:gd name="connsiteY9" fmla="*/ 1181361 h 1196005"/>
                <a:gd name="connsiteX10" fmla="*/ 14521 w 1023724"/>
                <a:gd name="connsiteY10" fmla="*/ 714636 h 1196005"/>
                <a:gd name="connsiteX0" fmla="*/ 14521 w 1021789"/>
                <a:gd name="connsiteY0" fmla="*/ 714636 h 1196005"/>
                <a:gd name="connsiteX1" fmla="*/ 81990 w 1021789"/>
                <a:gd name="connsiteY1" fmla="*/ 133612 h 1196005"/>
                <a:gd name="connsiteX2" fmla="*/ 353055 w 1021789"/>
                <a:gd name="connsiteY2" fmla="*/ 261 h 1196005"/>
                <a:gd name="connsiteX3" fmla="*/ 659840 w 1021789"/>
                <a:gd name="connsiteY3" fmla="*/ 146312 h 1196005"/>
                <a:gd name="connsiteX4" fmla="*/ 736040 w 1021789"/>
                <a:gd name="connsiteY4" fmla="*/ 457462 h 1196005"/>
                <a:gd name="connsiteX5" fmla="*/ 894790 w 1021789"/>
                <a:gd name="connsiteY5" fmla="*/ 324112 h 1196005"/>
                <a:gd name="connsiteX6" fmla="*/ 1021789 w 1021789"/>
                <a:gd name="connsiteY6" fmla="*/ 390786 h 1196005"/>
                <a:gd name="connsiteX7" fmla="*/ 761440 w 1021789"/>
                <a:gd name="connsiteY7" fmla="*/ 1175011 h 1196005"/>
                <a:gd name="connsiteX8" fmla="*/ 384805 w 1021789"/>
                <a:gd name="connsiteY8" fmla="*/ 1194061 h 1196005"/>
                <a:gd name="connsiteX9" fmla="*/ 24840 w 1021789"/>
                <a:gd name="connsiteY9" fmla="*/ 1181361 h 1196005"/>
                <a:gd name="connsiteX10" fmla="*/ 14521 w 1021789"/>
                <a:gd name="connsiteY10" fmla="*/ 714636 h 1196005"/>
                <a:gd name="connsiteX0" fmla="*/ 14521 w 1021789"/>
                <a:gd name="connsiteY0" fmla="*/ 714636 h 1196005"/>
                <a:gd name="connsiteX1" fmla="*/ 81990 w 1021789"/>
                <a:gd name="connsiteY1" fmla="*/ 133612 h 1196005"/>
                <a:gd name="connsiteX2" fmla="*/ 353055 w 1021789"/>
                <a:gd name="connsiteY2" fmla="*/ 261 h 1196005"/>
                <a:gd name="connsiteX3" fmla="*/ 659840 w 1021789"/>
                <a:gd name="connsiteY3" fmla="*/ 146312 h 1196005"/>
                <a:gd name="connsiteX4" fmla="*/ 736040 w 1021789"/>
                <a:gd name="connsiteY4" fmla="*/ 457462 h 1196005"/>
                <a:gd name="connsiteX5" fmla="*/ 894790 w 1021789"/>
                <a:gd name="connsiteY5" fmla="*/ 324112 h 1196005"/>
                <a:gd name="connsiteX6" fmla="*/ 1021789 w 1021789"/>
                <a:gd name="connsiteY6" fmla="*/ 390786 h 1196005"/>
                <a:gd name="connsiteX7" fmla="*/ 761440 w 1021789"/>
                <a:gd name="connsiteY7" fmla="*/ 1175011 h 1196005"/>
                <a:gd name="connsiteX8" fmla="*/ 384805 w 1021789"/>
                <a:gd name="connsiteY8" fmla="*/ 1194061 h 1196005"/>
                <a:gd name="connsiteX9" fmla="*/ 24840 w 1021789"/>
                <a:gd name="connsiteY9" fmla="*/ 1181361 h 1196005"/>
                <a:gd name="connsiteX10" fmla="*/ 14521 w 1021789"/>
                <a:gd name="connsiteY10" fmla="*/ 714636 h 1196005"/>
                <a:gd name="connsiteX0" fmla="*/ 14521 w 1040839"/>
                <a:gd name="connsiteY0" fmla="*/ 714636 h 1196005"/>
                <a:gd name="connsiteX1" fmla="*/ 81990 w 1040839"/>
                <a:gd name="connsiteY1" fmla="*/ 133612 h 1196005"/>
                <a:gd name="connsiteX2" fmla="*/ 353055 w 1040839"/>
                <a:gd name="connsiteY2" fmla="*/ 261 h 1196005"/>
                <a:gd name="connsiteX3" fmla="*/ 659840 w 1040839"/>
                <a:gd name="connsiteY3" fmla="*/ 146312 h 1196005"/>
                <a:gd name="connsiteX4" fmla="*/ 736040 w 1040839"/>
                <a:gd name="connsiteY4" fmla="*/ 457462 h 1196005"/>
                <a:gd name="connsiteX5" fmla="*/ 894790 w 1040839"/>
                <a:gd name="connsiteY5" fmla="*/ 324112 h 1196005"/>
                <a:gd name="connsiteX6" fmla="*/ 1040839 w 1040839"/>
                <a:gd name="connsiteY6" fmla="*/ 384436 h 1196005"/>
                <a:gd name="connsiteX7" fmla="*/ 761440 w 1040839"/>
                <a:gd name="connsiteY7" fmla="*/ 1175011 h 1196005"/>
                <a:gd name="connsiteX8" fmla="*/ 384805 w 1040839"/>
                <a:gd name="connsiteY8" fmla="*/ 1194061 h 1196005"/>
                <a:gd name="connsiteX9" fmla="*/ 24840 w 1040839"/>
                <a:gd name="connsiteY9" fmla="*/ 1181361 h 1196005"/>
                <a:gd name="connsiteX10" fmla="*/ 14521 w 1040839"/>
                <a:gd name="connsiteY10" fmla="*/ 714636 h 1196005"/>
                <a:gd name="connsiteX0" fmla="*/ 14521 w 1040839"/>
                <a:gd name="connsiteY0" fmla="*/ 714636 h 1196005"/>
                <a:gd name="connsiteX1" fmla="*/ 81990 w 1040839"/>
                <a:gd name="connsiteY1" fmla="*/ 133612 h 1196005"/>
                <a:gd name="connsiteX2" fmla="*/ 353055 w 1040839"/>
                <a:gd name="connsiteY2" fmla="*/ 261 h 1196005"/>
                <a:gd name="connsiteX3" fmla="*/ 659840 w 1040839"/>
                <a:gd name="connsiteY3" fmla="*/ 146312 h 1196005"/>
                <a:gd name="connsiteX4" fmla="*/ 736040 w 1040839"/>
                <a:gd name="connsiteY4" fmla="*/ 457462 h 1196005"/>
                <a:gd name="connsiteX5" fmla="*/ 894790 w 1040839"/>
                <a:gd name="connsiteY5" fmla="*/ 324112 h 1196005"/>
                <a:gd name="connsiteX6" fmla="*/ 1040839 w 1040839"/>
                <a:gd name="connsiteY6" fmla="*/ 384436 h 1196005"/>
                <a:gd name="connsiteX7" fmla="*/ 761440 w 1040839"/>
                <a:gd name="connsiteY7" fmla="*/ 1175011 h 1196005"/>
                <a:gd name="connsiteX8" fmla="*/ 384805 w 1040839"/>
                <a:gd name="connsiteY8" fmla="*/ 1194061 h 1196005"/>
                <a:gd name="connsiteX9" fmla="*/ 24840 w 1040839"/>
                <a:gd name="connsiteY9" fmla="*/ 1181361 h 1196005"/>
                <a:gd name="connsiteX10" fmla="*/ 14521 w 1040839"/>
                <a:gd name="connsiteY10" fmla="*/ 714636 h 1196005"/>
                <a:gd name="connsiteX0" fmla="*/ 14521 w 1040839"/>
                <a:gd name="connsiteY0" fmla="*/ 714636 h 1196005"/>
                <a:gd name="connsiteX1" fmla="*/ 81990 w 1040839"/>
                <a:gd name="connsiteY1" fmla="*/ 133612 h 1196005"/>
                <a:gd name="connsiteX2" fmla="*/ 353055 w 1040839"/>
                <a:gd name="connsiteY2" fmla="*/ 261 h 1196005"/>
                <a:gd name="connsiteX3" fmla="*/ 659840 w 1040839"/>
                <a:gd name="connsiteY3" fmla="*/ 146312 h 1196005"/>
                <a:gd name="connsiteX4" fmla="*/ 736040 w 1040839"/>
                <a:gd name="connsiteY4" fmla="*/ 457462 h 1196005"/>
                <a:gd name="connsiteX5" fmla="*/ 875740 w 1040839"/>
                <a:gd name="connsiteY5" fmla="*/ 305062 h 1196005"/>
                <a:gd name="connsiteX6" fmla="*/ 1040839 w 1040839"/>
                <a:gd name="connsiteY6" fmla="*/ 384436 h 1196005"/>
                <a:gd name="connsiteX7" fmla="*/ 761440 w 1040839"/>
                <a:gd name="connsiteY7" fmla="*/ 1175011 h 1196005"/>
                <a:gd name="connsiteX8" fmla="*/ 384805 w 1040839"/>
                <a:gd name="connsiteY8" fmla="*/ 1194061 h 1196005"/>
                <a:gd name="connsiteX9" fmla="*/ 24840 w 1040839"/>
                <a:gd name="connsiteY9" fmla="*/ 1181361 h 1196005"/>
                <a:gd name="connsiteX10" fmla="*/ 14521 w 1040839"/>
                <a:gd name="connsiteY10" fmla="*/ 714636 h 1196005"/>
                <a:gd name="connsiteX0" fmla="*/ 14521 w 1040839"/>
                <a:gd name="connsiteY0" fmla="*/ 714636 h 1222986"/>
                <a:gd name="connsiteX1" fmla="*/ 81990 w 1040839"/>
                <a:gd name="connsiteY1" fmla="*/ 133612 h 1222986"/>
                <a:gd name="connsiteX2" fmla="*/ 353055 w 1040839"/>
                <a:gd name="connsiteY2" fmla="*/ 261 h 1222986"/>
                <a:gd name="connsiteX3" fmla="*/ 659840 w 1040839"/>
                <a:gd name="connsiteY3" fmla="*/ 146312 h 1222986"/>
                <a:gd name="connsiteX4" fmla="*/ 736040 w 1040839"/>
                <a:gd name="connsiteY4" fmla="*/ 457462 h 1222986"/>
                <a:gd name="connsiteX5" fmla="*/ 875740 w 1040839"/>
                <a:gd name="connsiteY5" fmla="*/ 305062 h 1222986"/>
                <a:gd name="connsiteX6" fmla="*/ 1040839 w 1040839"/>
                <a:gd name="connsiteY6" fmla="*/ 384436 h 1222986"/>
                <a:gd name="connsiteX7" fmla="*/ 761440 w 1040839"/>
                <a:gd name="connsiteY7" fmla="*/ 1219461 h 1222986"/>
                <a:gd name="connsiteX8" fmla="*/ 384805 w 1040839"/>
                <a:gd name="connsiteY8" fmla="*/ 1194061 h 1222986"/>
                <a:gd name="connsiteX9" fmla="*/ 24840 w 1040839"/>
                <a:gd name="connsiteY9" fmla="*/ 1181361 h 1222986"/>
                <a:gd name="connsiteX10" fmla="*/ 14521 w 1040839"/>
                <a:gd name="connsiteY10" fmla="*/ 714636 h 1222986"/>
                <a:gd name="connsiteX0" fmla="*/ 14521 w 1040842"/>
                <a:gd name="connsiteY0" fmla="*/ 714636 h 1222986"/>
                <a:gd name="connsiteX1" fmla="*/ 81990 w 1040842"/>
                <a:gd name="connsiteY1" fmla="*/ 133612 h 1222986"/>
                <a:gd name="connsiteX2" fmla="*/ 353055 w 1040842"/>
                <a:gd name="connsiteY2" fmla="*/ 261 h 1222986"/>
                <a:gd name="connsiteX3" fmla="*/ 659840 w 1040842"/>
                <a:gd name="connsiteY3" fmla="*/ 146312 h 1222986"/>
                <a:gd name="connsiteX4" fmla="*/ 736040 w 1040842"/>
                <a:gd name="connsiteY4" fmla="*/ 457462 h 1222986"/>
                <a:gd name="connsiteX5" fmla="*/ 875740 w 1040842"/>
                <a:gd name="connsiteY5" fmla="*/ 305062 h 1222986"/>
                <a:gd name="connsiteX6" fmla="*/ 1040839 w 1040842"/>
                <a:gd name="connsiteY6" fmla="*/ 384436 h 1222986"/>
                <a:gd name="connsiteX7" fmla="*/ 736040 w 1040842"/>
                <a:gd name="connsiteY7" fmla="*/ 863861 h 1222986"/>
                <a:gd name="connsiteX8" fmla="*/ 761440 w 1040842"/>
                <a:gd name="connsiteY8" fmla="*/ 1219461 h 1222986"/>
                <a:gd name="connsiteX9" fmla="*/ 384805 w 1040842"/>
                <a:gd name="connsiteY9" fmla="*/ 1194061 h 1222986"/>
                <a:gd name="connsiteX10" fmla="*/ 24840 w 1040842"/>
                <a:gd name="connsiteY10" fmla="*/ 1181361 h 1222986"/>
                <a:gd name="connsiteX11" fmla="*/ 14521 w 1040842"/>
                <a:gd name="connsiteY11" fmla="*/ 714636 h 1222986"/>
                <a:gd name="connsiteX0" fmla="*/ 14521 w 1040843"/>
                <a:gd name="connsiteY0" fmla="*/ 714636 h 1222986"/>
                <a:gd name="connsiteX1" fmla="*/ 81990 w 1040843"/>
                <a:gd name="connsiteY1" fmla="*/ 133612 h 1222986"/>
                <a:gd name="connsiteX2" fmla="*/ 353055 w 1040843"/>
                <a:gd name="connsiteY2" fmla="*/ 261 h 1222986"/>
                <a:gd name="connsiteX3" fmla="*/ 659840 w 1040843"/>
                <a:gd name="connsiteY3" fmla="*/ 146312 h 1222986"/>
                <a:gd name="connsiteX4" fmla="*/ 736040 w 1040843"/>
                <a:gd name="connsiteY4" fmla="*/ 457462 h 1222986"/>
                <a:gd name="connsiteX5" fmla="*/ 875740 w 1040843"/>
                <a:gd name="connsiteY5" fmla="*/ 305062 h 1222986"/>
                <a:gd name="connsiteX6" fmla="*/ 1040839 w 1040843"/>
                <a:gd name="connsiteY6" fmla="*/ 384436 h 1222986"/>
                <a:gd name="connsiteX7" fmla="*/ 786840 w 1040843"/>
                <a:gd name="connsiteY7" fmla="*/ 908311 h 1222986"/>
                <a:gd name="connsiteX8" fmla="*/ 761440 w 1040843"/>
                <a:gd name="connsiteY8" fmla="*/ 1219461 h 1222986"/>
                <a:gd name="connsiteX9" fmla="*/ 384805 w 1040843"/>
                <a:gd name="connsiteY9" fmla="*/ 1194061 h 1222986"/>
                <a:gd name="connsiteX10" fmla="*/ 24840 w 1040843"/>
                <a:gd name="connsiteY10" fmla="*/ 1181361 h 1222986"/>
                <a:gd name="connsiteX11" fmla="*/ 14521 w 1040843"/>
                <a:gd name="connsiteY11" fmla="*/ 714636 h 1222986"/>
                <a:gd name="connsiteX0" fmla="*/ 16497 w 1042819"/>
                <a:gd name="connsiteY0" fmla="*/ 714636 h 1222986"/>
                <a:gd name="connsiteX1" fmla="*/ 83966 w 1042819"/>
                <a:gd name="connsiteY1" fmla="*/ 133612 h 1222986"/>
                <a:gd name="connsiteX2" fmla="*/ 355031 w 1042819"/>
                <a:gd name="connsiteY2" fmla="*/ 261 h 1222986"/>
                <a:gd name="connsiteX3" fmla="*/ 661816 w 1042819"/>
                <a:gd name="connsiteY3" fmla="*/ 146312 h 1222986"/>
                <a:gd name="connsiteX4" fmla="*/ 738016 w 1042819"/>
                <a:gd name="connsiteY4" fmla="*/ 457462 h 1222986"/>
                <a:gd name="connsiteX5" fmla="*/ 877716 w 1042819"/>
                <a:gd name="connsiteY5" fmla="*/ 305062 h 1222986"/>
                <a:gd name="connsiteX6" fmla="*/ 1042815 w 1042819"/>
                <a:gd name="connsiteY6" fmla="*/ 384436 h 1222986"/>
                <a:gd name="connsiteX7" fmla="*/ 788816 w 1042819"/>
                <a:gd name="connsiteY7" fmla="*/ 908311 h 1222986"/>
                <a:gd name="connsiteX8" fmla="*/ 763416 w 1042819"/>
                <a:gd name="connsiteY8" fmla="*/ 1219461 h 1222986"/>
                <a:gd name="connsiteX9" fmla="*/ 386781 w 1042819"/>
                <a:gd name="connsiteY9" fmla="*/ 1194061 h 1222986"/>
                <a:gd name="connsiteX10" fmla="*/ 7766 w 1042819"/>
                <a:gd name="connsiteY10" fmla="*/ 1181361 h 1222986"/>
                <a:gd name="connsiteX11" fmla="*/ 16497 w 1042819"/>
                <a:gd name="connsiteY11" fmla="*/ 714636 h 122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2819" h="1222986">
                  <a:moveTo>
                    <a:pt x="16497" y="714636"/>
                  </a:moveTo>
                  <a:cubicBezTo>
                    <a:pt x="29197" y="540011"/>
                    <a:pt x="-53948" y="235741"/>
                    <a:pt x="83966" y="133612"/>
                  </a:cubicBezTo>
                  <a:cubicBezTo>
                    <a:pt x="171080" y="6083"/>
                    <a:pt x="258723" y="-1856"/>
                    <a:pt x="355031" y="261"/>
                  </a:cubicBezTo>
                  <a:cubicBezTo>
                    <a:pt x="451339" y="2378"/>
                    <a:pt x="610685" y="44712"/>
                    <a:pt x="661816" y="146312"/>
                  </a:cubicBezTo>
                  <a:cubicBezTo>
                    <a:pt x="776447" y="222512"/>
                    <a:pt x="686158" y="437354"/>
                    <a:pt x="738016" y="457462"/>
                  </a:cubicBezTo>
                  <a:cubicBezTo>
                    <a:pt x="789874" y="477570"/>
                    <a:pt x="804691" y="336283"/>
                    <a:pt x="877716" y="305062"/>
                  </a:cubicBezTo>
                  <a:cubicBezTo>
                    <a:pt x="957091" y="261141"/>
                    <a:pt x="999423" y="309295"/>
                    <a:pt x="1042815" y="384436"/>
                  </a:cubicBezTo>
                  <a:cubicBezTo>
                    <a:pt x="1043873" y="493444"/>
                    <a:pt x="835382" y="769140"/>
                    <a:pt x="788816" y="908311"/>
                  </a:cubicBezTo>
                  <a:cubicBezTo>
                    <a:pt x="742250" y="1047482"/>
                    <a:pt x="846297" y="1180303"/>
                    <a:pt x="763416" y="1219461"/>
                  </a:cubicBezTo>
                  <a:cubicBezTo>
                    <a:pt x="630794" y="1233748"/>
                    <a:pt x="512723" y="1200411"/>
                    <a:pt x="386781" y="1194061"/>
                  </a:cubicBezTo>
                  <a:cubicBezTo>
                    <a:pt x="260839" y="1187711"/>
                    <a:pt x="112872" y="1201999"/>
                    <a:pt x="7766" y="1181361"/>
                  </a:cubicBezTo>
                  <a:cubicBezTo>
                    <a:pt x="-8440" y="1059123"/>
                    <a:pt x="3797" y="889261"/>
                    <a:pt x="16497" y="714636"/>
                  </a:cubicBezTo>
                  <a:close/>
                </a:path>
              </a:pathLst>
            </a:custGeom>
            <a:pattFill prst="zigZag">
              <a:fgClr>
                <a:schemeClr val="bg2">
                  <a:lumMod val="25000"/>
                </a:schemeClr>
              </a:fgClr>
              <a:bgClr>
                <a:schemeClr val="bg2">
                  <a:lumMod val="90000"/>
                </a:schemeClr>
              </a:bgClr>
            </a:pattFill>
            <a:ln>
              <a:solidFill>
                <a:srgbClr val="9F9E9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6458919" y="5091449"/>
            <a:ext cx="443233" cy="376884"/>
            <a:chOff x="3312043" y="4084938"/>
            <a:chExt cx="189762" cy="211269"/>
          </a:xfrm>
        </p:grpSpPr>
        <p:sp>
          <p:nvSpPr>
            <p:cNvPr id="108" name="Chord 107"/>
            <p:cNvSpPr/>
            <p:nvPr/>
          </p:nvSpPr>
          <p:spPr>
            <a:xfrm rot="17516835">
              <a:off x="3301289" y="4095692"/>
              <a:ext cx="211269" cy="189762"/>
            </a:xfrm>
            <a:prstGeom prst="chord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Chord 108"/>
            <p:cNvSpPr/>
            <p:nvPr/>
          </p:nvSpPr>
          <p:spPr>
            <a:xfrm rot="17516835">
              <a:off x="3322124" y="4115676"/>
              <a:ext cx="172341" cy="154797"/>
            </a:xfrm>
            <a:prstGeom prst="chord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5769629" y="5081243"/>
            <a:ext cx="443233" cy="376884"/>
            <a:chOff x="3312043" y="4084938"/>
            <a:chExt cx="189762" cy="211269"/>
          </a:xfrm>
        </p:grpSpPr>
        <p:sp>
          <p:nvSpPr>
            <p:cNvPr id="106" name="Chord 105"/>
            <p:cNvSpPr/>
            <p:nvPr/>
          </p:nvSpPr>
          <p:spPr>
            <a:xfrm rot="17516835">
              <a:off x="3301289" y="4095692"/>
              <a:ext cx="211269" cy="189762"/>
            </a:xfrm>
            <a:prstGeom prst="chord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Chord 106"/>
            <p:cNvSpPr/>
            <p:nvPr/>
          </p:nvSpPr>
          <p:spPr>
            <a:xfrm rot="17516835">
              <a:off x="3322124" y="4115676"/>
              <a:ext cx="172341" cy="154797"/>
            </a:xfrm>
            <a:prstGeom prst="chord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6" name="Rectangle: Single Corner Snipped 29"/>
          <p:cNvSpPr/>
          <p:nvPr/>
        </p:nvSpPr>
        <p:spPr>
          <a:xfrm flipH="1">
            <a:off x="5739594" y="2949066"/>
            <a:ext cx="1132277" cy="1148187"/>
          </a:xfrm>
          <a:prstGeom prst="snip1Rect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5454521" y="2025141"/>
            <a:ext cx="247620" cy="383051"/>
          </a:xfrm>
          <a:prstGeom prst="ellipse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98323" y="2013321"/>
            <a:ext cx="247620" cy="383051"/>
          </a:xfrm>
          <a:prstGeom prst="ellipse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Flowchart: Off-page Connector 78"/>
          <p:cNvSpPr/>
          <p:nvPr/>
        </p:nvSpPr>
        <p:spPr>
          <a:xfrm>
            <a:off x="6131621" y="2678952"/>
            <a:ext cx="444961" cy="407801"/>
          </a:xfrm>
          <a:prstGeom prst="flowChartOffpageConnec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5562854" y="1455547"/>
            <a:ext cx="1547675" cy="1359339"/>
          </a:xfrm>
          <a:prstGeom prst="ellipse">
            <a:avLst/>
          </a:prstGeom>
          <a:solidFill>
            <a:srgbClr val="EED69D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Flowchart: Terminator 80"/>
          <p:cNvSpPr/>
          <p:nvPr/>
        </p:nvSpPr>
        <p:spPr>
          <a:xfrm>
            <a:off x="5502027" y="3357294"/>
            <a:ext cx="232447" cy="664736"/>
          </a:xfrm>
          <a:prstGeom prst="flowChartTermina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Flowchart: Terminator 81"/>
          <p:cNvSpPr/>
          <p:nvPr/>
        </p:nvSpPr>
        <p:spPr>
          <a:xfrm rot="21089715">
            <a:off x="6873502" y="3348614"/>
            <a:ext cx="249643" cy="662963"/>
          </a:xfrm>
          <a:prstGeom prst="flowChartTermina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Flowchart: Delay 82"/>
          <p:cNvSpPr/>
          <p:nvPr/>
        </p:nvSpPr>
        <p:spPr>
          <a:xfrm rot="1119198" flipH="1">
            <a:off x="5469941" y="2915822"/>
            <a:ext cx="429477" cy="613950"/>
          </a:xfrm>
          <a:prstGeom prst="flowChartDelay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Isosceles Triangle 83"/>
          <p:cNvSpPr/>
          <p:nvPr/>
        </p:nvSpPr>
        <p:spPr>
          <a:xfrm rot="10800000">
            <a:off x="6111951" y="2495394"/>
            <a:ext cx="522313" cy="178933"/>
          </a:xfrm>
          <a:prstGeom prst="triangle">
            <a:avLst/>
          </a:prstGeom>
          <a:solidFill>
            <a:sysClr val="window" lastClr="FFFFFF"/>
          </a:solidFill>
          <a:ln w="19050" cap="flat" cmpd="sng" algn="ctr">
            <a:solidFill>
              <a:srgbClr val="FF0000">
                <a:lumMod val="40000"/>
                <a:lumOff val="6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 rot="21284756">
            <a:off x="5834766" y="2063306"/>
            <a:ext cx="340435" cy="338809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 rot="315244" flipH="1">
            <a:off x="6542120" y="2051019"/>
            <a:ext cx="340435" cy="338809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Flowchart: Terminator 88"/>
          <p:cNvSpPr/>
          <p:nvPr/>
        </p:nvSpPr>
        <p:spPr>
          <a:xfrm rot="21216315">
            <a:off x="5810477" y="1965058"/>
            <a:ext cx="321144" cy="81558"/>
          </a:xfrm>
          <a:prstGeom prst="flowChartTerminator">
            <a:avLst/>
          </a:prstGeom>
          <a:solidFill>
            <a:srgbClr val="843F06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Flowchart: Terminator 89"/>
          <p:cNvSpPr/>
          <p:nvPr/>
        </p:nvSpPr>
        <p:spPr>
          <a:xfrm rot="174846">
            <a:off x="6585598" y="1971763"/>
            <a:ext cx="321144" cy="81558"/>
          </a:xfrm>
          <a:prstGeom prst="flowChartTerminator">
            <a:avLst/>
          </a:prstGeom>
          <a:solidFill>
            <a:srgbClr val="843F06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Moon 90"/>
          <p:cNvSpPr/>
          <p:nvPr/>
        </p:nvSpPr>
        <p:spPr>
          <a:xfrm rot="5400000">
            <a:off x="5938311" y="836274"/>
            <a:ext cx="796765" cy="1589851"/>
          </a:xfrm>
          <a:prstGeom prst="moon">
            <a:avLst>
              <a:gd name="adj" fmla="val 65258"/>
            </a:avLst>
          </a:prstGeom>
          <a:pattFill prst="openDmnd">
            <a:fgClr>
              <a:schemeClr val="tx1"/>
            </a:fgClr>
            <a:bgClr>
              <a:schemeClr val="bg1"/>
            </a:bgClr>
          </a:patt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Moon 91"/>
          <p:cNvSpPr/>
          <p:nvPr/>
        </p:nvSpPr>
        <p:spPr>
          <a:xfrm rot="5400000">
            <a:off x="6051934" y="966469"/>
            <a:ext cx="572911" cy="1551071"/>
          </a:xfrm>
          <a:prstGeom prst="moon">
            <a:avLst>
              <a:gd name="adj" fmla="val 52142"/>
            </a:avLst>
          </a:prstGeom>
          <a:pattFill prst="dotDmnd">
            <a:fgClr>
              <a:schemeClr val="tx1"/>
            </a:fgClr>
            <a:bgClr>
              <a:srgbClr val="C28446"/>
            </a:bgClr>
          </a:patt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3" name="Oval 92"/>
          <p:cNvSpPr/>
          <p:nvPr/>
        </p:nvSpPr>
        <p:spPr>
          <a:xfrm>
            <a:off x="6042786" y="1308797"/>
            <a:ext cx="614217" cy="182435"/>
          </a:xfrm>
          <a:prstGeom prst="ellipse">
            <a:avLst/>
          </a:prstGeom>
          <a:pattFill prst="dotDmnd">
            <a:fgClr>
              <a:srgbClr val="F79646">
                <a:lumMod val="50000"/>
              </a:srgbClr>
            </a:fgClr>
            <a:bgClr>
              <a:srgbClr val="C28446"/>
            </a:bgClr>
          </a:patt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Flowchart: Delay 93"/>
          <p:cNvSpPr/>
          <p:nvPr/>
        </p:nvSpPr>
        <p:spPr>
          <a:xfrm rot="20480802">
            <a:off x="6698023" y="2902228"/>
            <a:ext cx="429477" cy="613950"/>
          </a:xfrm>
          <a:prstGeom prst="flowChartDelay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Right Triangle 94"/>
          <p:cNvSpPr/>
          <p:nvPr/>
        </p:nvSpPr>
        <p:spPr>
          <a:xfrm rot="8699319">
            <a:off x="5913987" y="2911506"/>
            <a:ext cx="332337" cy="272674"/>
          </a:xfrm>
          <a:prstGeom prst="rtTriangle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Right Triangle 95"/>
          <p:cNvSpPr/>
          <p:nvPr/>
        </p:nvSpPr>
        <p:spPr>
          <a:xfrm rot="12900681" flipH="1">
            <a:off x="6472308" y="2911504"/>
            <a:ext cx="332337" cy="272674"/>
          </a:xfrm>
          <a:prstGeom prst="rtTriangle">
            <a:avLst/>
          </a:prstGeom>
          <a:solidFill>
            <a:srgbClr val="EA0000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Flowchart: Manual Operation 26"/>
          <p:cNvSpPr/>
          <p:nvPr/>
        </p:nvSpPr>
        <p:spPr>
          <a:xfrm rot="230863" flipV="1">
            <a:off x="5762496" y="4088846"/>
            <a:ext cx="556177" cy="1169457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567 w 10000"/>
              <a:gd name="connsiteY3" fmla="*/ 10000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9341 w 10000"/>
              <a:gd name="connsiteY2" fmla="*/ 10000 h 10000"/>
              <a:gd name="connsiteX3" fmla="*/ 567 w 10000"/>
              <a:gd name="connsiteY3" fmla="*/ 10000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cubicBezTo>
                  <a:pt x="9780" y="3333"/>
                  <a:pt x="9561" y="6667"/>
                  <a:pt x="9341" y="10000"/>
                </a:cubicBezTo>
                <a:lnTo>
                  <a:pt x="567" y="1000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Flowchart: Manual Operation 26"/>
          <p:cNvSpPr/>
          <p:nvPr/>
        </p:nvSpPr>
        <p:spPr>
          <a:xfrm rot="21326916" flipV="1">
            <a:off x="6336691" y="4083657"/>
            <a:ext cx="556177" cy="1169457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567 w 10000"/>
              <a:gd name="connsiteY3" fmla="*/ 10000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9341 w 10000"/>
              <a:gd name="connsiteY2" fmla="*/ 10000 h 10000"/>
              <a:gd name="connsiteX3" fmla="*/ 567 w 10000"/>
              <a:gd name="connsiteY3" fmla="*/ 10000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cubicBezTo>
                  <a:pt x="9780" y="3333"/>
                  <a:pt x="9561" y="6667"/>
                  <a:pt x="9341" y="10000"/>
                </a:cubicBezTo>
                <a:lnTo>
                  <a:pt x="567" y="1000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Flowchart: Terminator 98"/>
          <p:cNvSpPr/>
          <p:nvPr/>
        </p:nvSpPr>
        <p:spPr>
          <a:xfrm rot="2262586">
            <a:off x="6856544" y="3927138"/>
            <a:ext cx="189514" cy="340225"/>
          </a:xfrm>
          <a:prstGeom prst="flowChartTermina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Flowchart: Terminator 99"/>
          <p:cNvSpPr/>
          <p:nvPr/>
        </p:nvSpPr>
        <p:spPr>
          <a:xfrm rot="19337414" flipH="1">
            <a:off x="5601130" y="3922074"/>
            <a:ext cx="189514" cy="388765"/>
          </a:xfrm>
          <a:prstGeom prst="flowChartTerminator">
            <a:avLst/>
          </a:prstGeom>
          <a:solidFill>
            <a:srgbClr val="EACC82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Flowchart: Connector 100"/>
          <p:cNvSpPr/>
          <p:nvPr/>
        </p:nvSpPr>
        <p:spPr>
          <a:xfrm>
            <a:off x="6284994" y="3146914"/>
            <a:ext cx="106787" cy="81558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lowchart: Connector 101"/>
          <p:cNvSpPr/>
          <p:nvPr/>
        </p:nvSpPr>
        <p:spPr>
          <a:xfrm>
            <a:off x="6284994" y="3265052"/>
            <a:ext cx="106787" cy="81558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3" name="Group 102"/>
          <p:cNvGrpSpPr/>
          <p:nvPr/>
        </p:nvGrpSpPr>
        <p:grpSpPr>
          <a:xfrm>
            <a:off x="6487845" y="3063417"/>
            <a:ext cx="435730" cy="488534"/>
            <a:chOff x="859632" y="2338402"/>
            <a:chExt cx="571500" cy="788345"/>
          </a:xfrm>
        </p:grpSpPr>
        <p:sp>
          <p:nvSpPr>
            <p:cNvPr id="104" name="Rectangle 103"/>
            <p:cNvSpPr/>
            <p:nvPr/>
          </p:nvSpPr>
          <p:spPr>
            <a:xfrm>
              <a:off x="977900" y="2707482"/>
              <a:ext cx="342900" cy="85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05" name="Picture 104"/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9632" y="2338402"/>
              <a:ext cx="571500" cy="788345"/>
            </a:xfrm>
            <a:prstGeom prst="rect">
              <a:avLst/>
            </a:prstGeom>
          </p:spPr>
        </p:pic>
      </p:grpSp>
      <p:sp>
        <p:nvSpPr>
          <p:cNvPr id="111" name="Rectangle: Rounded Corners 77"/>
          <p:cNvSpPr/>
          <p:nvPr/>
        </p:nvSpPr>
        <p:spPr>
          <a:xfrm flipV="1">
            <a:off x="60017" y="330956"/>
            <a:ext cx="6887483" cy="570109"/>
          </a:xfrm>
          <a:custGeom>
            <a:avLst/>
            <a:gdLst>
              <a:gd name="connsiteX0" fmla="*/ 0 w 7940049"/>
              <a:gd name="connsiteY0" fmla="*/ 94819 h 568900"/>
              <a:gd name="connsiteX1" fmla="*/ 94819 w 7940049"/>
              <a:gd name="connsiteY1" fmla="*/ 0 h 568900"/>
              <a:gd name="connsiteX2" fmla="*/ 7845230 w 7940049"/>
              <a:gd name="connsiteY2" fmla="*/ 0 h 568900"/>
              <a:gd name="connsiteX3" fmla="*/ 7940049 w 7940049"/>
              <a:gd name="connsiteY3" fmla="*/ 94819 h 568900"/>
              <a:gd name="connsiteX4" fmla="*/ 7940049 w 7940049"/>
              <a:gd name="connsiteY4" fmla="*/ 474081 h 568900"/>
              <a:gd name="connsiteX5" fmla="*/ 7845230 w 7940049"/>
              <a:gd name="connsiteY5" fmla="*/ 568900 h 568900"/>
              <a:gd name="connsiteX6" fmla="*/ 94819 w 7940049"/>
              <a:gd name="connsiteY6" fmla="*/ 568900 h 568900"/>
              <a:gd name="connsiteX7" fmla="*/ 0 w 7940049"/>
              <a:gd name="connsiteY7" fmla="*/ 474081 h 568900"/>
              <a:gd name="connsiteX8" fmla="*/ 0 w 79400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710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329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821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6249" h="568900">
                <a:moveTo>
                  <a:pt x="76200" y="94819"/>
                </a:moveTo>
                <a:cubicBezTo>
                  <a:pt x="76200" y="42452"/>
                  <a:pt x="118652" y="0"/>
                  <a:pt x="171019" y="0"/>
                </a:cubicBezTo>
                <a:lnTo>
                  <a:pt x="7921430" y="0"/>
                </a:lnTo>
                <a:cubicBezTo>
                  <a:pt x="7973797" y="0"/>
                  <a:pt x="8016249" y="42452"/>
                  <a:pt x="8016249" y="94819"/>
                </a:cubicBezTo>
                <a:lnTo>
                  <a:pt x="8016249" y="474081"/>
                </a:lnTo>
                <a:cubicBezTo>
                  <a:pt x="8016249" y="526448"/>
                  <a:pt x="7973797" y="568900"/>
                  <a:pt x="7921430" y="568900"/>
                </a:cubicBezTo>
                <a:lnTo>
                  <a:pt x="82119" y="568900"/>
                </a:lnTo>
                <a:cubicBezTo>
                  <a:pt x="29752" y="568900"/>
                  <a:pt x="0" y="526448"/>
                  <a:pt x="0" y="474081"/>
                </a:cubicBezTo>
                <a:cubicBezTo>
                  <a:pt x="0" y="347660"/>
                  <a:pt x="76200" y="221240"/>
                  <a:pt x="76200" y="94819"/>
                </a:cubicBezTo>
                <a:close/>
              </a:path>
            </a:pathLst>
          </a:custGeom>
          <a:noFill/>
          <a:ln w="190500">
            <a:solidFill>
              <a:srgbClr val="C6C6C6"/>
            </a:solidFill>
          </a:ln>
          <a:effectLst/>
          <a:scene3d>
            <a:camera prst="perspectiveRelaxed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369782" y="788840"/>
            <a:ext cx="362583" cy="1152558"/>
            <a:chOff x="248721" y="265898"/>
            <a:chExt cx="463216" cy="1465240"/>
          </a:xfrm>
        </p:grpSpPr>
        <p:sp>
          <p:nvSpPr>
            <p:cNvPr id="113" name="Rectangle 112"/>
            <p:cNvSpPr/>
            <p:nvPr/>
          </p:nvSpPr>
          <p:spPr>
            <a:xfrm>
              <a:off x="428850" y="665196"/>
              <a:ext cx="75717" cy="655620"/>
            </a:xfrm>
            <a:prstGeom prst="rect">
              <a:avLst/>
            </a:prstGeom>
            <a:solidFill>
              <a:srgbClr val="E7E7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: Rounded Corners 81"/>
            <p:cNvSpPr/>
            <p:nvPr/>
          </p:nvSpPr>
          <p:spPr>
            <a:xfrm>
              <a:off x="413216" y="265898"/>
              <a:ext cx="105878" cy="403659"/>
            </a:xfrm>
            <a:prstGeom prst="roundRect">
              <a:avLst/>
            </a:prstGeom>
            <a:solidFill>
              <a:srgbClr val="5464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Rectangle: Rounded Corners 82"/>
            <p:cNvSpPr/>
            <p:nvPr/>
          </p:nvSpPr>
          <p:spPr>
            <a:xfrm>
              <a:off x="452921" y="308706"/>
              <a:ext cx="31763" cy="110237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248721" y="1267923"/>
              <a:ext cx="463216" cy="463215"/>
              <a:chOff x="6731455" y="981637"/>
              <a:chExt cx="666750" cy="666750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6731455" y="981637"/>
                <a:ext cx="666750" cy="666750"/>
              </a:xfrm>
              <a:prstGeom prst="ellipse">
                <a:avLst/>
              </a:prstGeom>
              <a:solidFill>
                <a:srgbClr val="EFF0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6823276" y="1102492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6774798" y="1189123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6744945" y="1285234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6898859" y="1034166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6989298" y="109792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6988633" y="1554714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6777375" y="1375596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6899809" y="1516646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6834714" y="1456696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Oval 126"/>
              <p:cNvSpPr/>
              <p:nvPr/>
            </p:nvSpPr>
            <p:spPr>
              <a:xfrm>
                <a:off x="6987477" y="100447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Oval 127"/>
              <p:cNvSpPr/>
              <p:nvPr/>
            </p:nvSpPr>
            <p:spPr>
              <a:xfrm>
                <a:off x="6912982" y="114451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6879683" y="121646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Oval 129"/>
              <p:cNvSpPr/>
              <p:nvPr/>
            </p:nvSpPr>
            <p:spPr>
              <a:xfrm>
                <a:off x="6858579" y="1317671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7040880" y="126381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6997341" y="144908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6907345" y="140804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7233691" y="110137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7275560" y="1190605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7312022" y="1284121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7158108" y="1033053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7074896" y="110137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7074895" y="1548453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7286254" y="1378872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7156960" y="1511688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7229353" y="1453367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7069490" y="1003365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7150479" y="1149595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7195540" y="1230091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7207888" y="1316483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7089562" y="1443747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7156407" y="1396979"/>
                <a:ext cx="64875" cy="6487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9" name="Group 148"/>
          <p:cNvGrpSpPr/>
          <p:nvPr/>
        </p:nvGrpSpPr>
        <p:grpSpPr>
          <a:xfrm>
            <a:off x="887998" y="773791"/>
            <a:ext cx="301434" cy="1231372"/>
            <a:chOff x="1572281" y="324733"/>
            <a:chExt cx="583896" cy="2373562"/>
          </a:xfrm>
        </p:grpSpPr>
        <p:sp>
          <p:nvSpPr>
            <p:cNvPr id="150" name="Rectangle 149"/>
            <p:cNvSpPr/>
            <p:nvPr/>
          </p:nvSpPr>
          <p:spPr>
            <a:xfrm>
              <a:off x="1802694" y="899480"/>
              <a:ext cx="91537" cy="1116016"/>
            </a:xfrm>
            <a:prstGeom prst="rect">
              <a:avLst/>
            </a:prstGeom>
            <a:solidFill>
              <a:srgbClr val="7B88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Rectangle: Rounded Corners 121"/>
            <p:cNvSpPr/>
            <p:nvPr/>
          </p:nvSpPr>
          <p:spPr>
            <a:xfrm>
              <a:off x="1780191" y="324733"/>
              <a:ext cx="152400" cy="581025"/>
            </a:xfrm>
            <a:prstGeom prst="roundRect">
              <a:avLst/>
            </a:prstGeom>
            <a:solidFill>
              <a:srgbClr val="5464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Rectangle: Rounded Corners 122"/>
            <p:cNvSpPr/>
            <p:nvPr/>
          </p:nvSpPr>
          <p:spPr>
            <a:xfrm>
              <a:off x="1837342" y="386351"/>
              <a:ext cx="45719" cy="15867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Oval 26"/>
            <p:cNvSpPr/>
            <p:nvPr/>
          </p:nvSpPr>
          <p:spPr>
            <a:xfrm>
              <a:off x="1572281" y="1883091"/>
              <a:ext cx="583896" cy="815204"/>
            </a:xfrm>
            <a:custGeom>
              <a:avLst/>
              <a:gdLst>
                <a:gd name="connsiteX0" fmla="*/ 0 w 525293"/>
                <a:gd name="connsiteY0" fmla="*/ 407475 h 814949"/>
                <a:gd name="connsiteX1" fmla="*/ 262647 w 525293"/>
                <a:gd name="connsiteY1" fmla="*/ 0 h 814949"/>
                <a:gd name="connsiteX2" fmla="*/ 525294 w 525293"/>
                <a:gd name="connsiteY2" fmla="*/ 407475 h 814949"/>
                <a:gd name="connsiteX3" fmla="*/ 262647 w 525293"/>
                <a:gd name="connsiteY3" fmla="*/ 814950 h 814949"/>
                <a:gd name="connsiteX4" fmla="*/ 0 w 525293"/>
                <a:gd name="connsiteY4" fmla="*/ 407475 h 814949"/>
                <a:gd name="connsiteX0" fmla="*/ 0 w 525294"/>
                <a:gd name="connsiteY0" fmla="*/ 407475 h 814950"/>
                <a:gd name="connsiteX1" fmla="*/ 262647 w 525294"/>
                <a:gd name="connsiteY1" fmla="*/ 0 h 814950"/>
                <a:gd name="connsiteX2" fmla="*/ 525294 w 525294"/>
                <a:gd name="connsiteY2" fmla="*/ 407475 h 814950"/>
                <a:gd name="connsiteX3" fmla="*/ 262647 w 525294"/>
                <a:gd name="connsiteY3" fmla="*/ 814950 h 814950"/>
                <a:gd name="connsiteX4" fmla="*/ 0 w 525294"/>
                <a:gd name="connsiteY4" fmla="*/ 407475 h 814950"/>
                <a:gd name="connsiteX0" fmla="*/ 6892 w 532186"/>
                <a:gd name="connsiteY0" fmla="*/ 407475 h 814950"/>
                <a:gd name="connsiteX1" fmla="*/ 269539 w 532186"/>
                <a:gd name="connsiteY1" fmla="*/ 0 h 814950"/>
                <a:gd name="connsiteX2" fmla="*/ 532186 w 532186"/>
                <a:gd name="connsiteY2" fmla="*/ 407475 h 814950"/>
                <a:gd name="connsiteX3" fmla="*/ 269539 w 532186"/>
                <a:gd name="connsiteY3" fmla="*/ 814950 h 814950"/>
                <a:gd name="connsiteX4" fmla="*/ 6892 w 532186"/>
                <a:gd name="connsiteY4" fmla="*/ 407475 h 814950"/>
                <a:gd name="connsiteX0" fmla="*/ 6892 w 545553"/>
                <a:gd name="connsiteY0" fmla="*/ 407475 h 814950"/>
                <a:gd name="connsiteX1" fmla="*/ 269539 w 545553"/>
                <a:gd name="connsiteY1" fmla="*/ 0 h 814950"/>
                <a:gd name="connsiteX2" fmla="*/ 532186 w 545553"/>
                <a:gd name="connsiteY2" fmla="*/ 407475 h 814950"/>
                <a:gd name="connsiteX3" fmla="*/ 269539 w 545553"/>
                <a:gd name="connsiteY3" fmla="*/ 814950 h 814950"/>
                <a:gd name="connsiteX4" fmla="*/ 6892 w 545553"/>
                <a:gd name="connsiteY4" fmla="*/ 407475 h 814950"/>
                <a:gd name="connsiteX0" fmla="*/ 11738 w 556598"/>
                <a:gd name="connsiteY0" fmla="*/ 407633 h 815108"/>
                <a:gd name="connsiteX1" fmla="*/ 274385 w 556598"/>
                <a:gd name="connsiteY1" fmla="*/ 158 h 815108"/>
                <a:gd name="connsiteX2" fmla="*/ 537032 w 556598"/>
                <a:gd name="connsiteY2" fmla="*/ 407633 h 815108"/>
                <a:gd name="connsiteX3" fmla="*/ 274385 w 556598"/>
                <a:gd name="connsiteY3" fmla="*/ 815108 h 815108"/>
                <a:gd name="connsiteX4" fmla="*/ 11738 w 556598"/>
                <a:gd name="connsiteY4" fmla="*/ 407633 h 815108"/>
                <a:gd name="connsiteX0" fmla="*/ 3343 w 560847"/>
                <a:gd name="connsiteY0" fmla="*/ 407486 h 814971"/>
                <a:gd name="connsiteX1" fmla="*/ 265990 w 560847"/>
                <a:gd name="connsiteY1" fmla="*/ 11 h 814971"/>
                <a:gd name="connsiteX2" fmla="*/ 554037 w 560847"/>
                <a:gd name="connsiteY2" fmla="*/ 417011 h 814971"/>
                <a:gd name="connsiteX3" fmla="*/ 265990 w 560847"/>
                <a:gd name="connsiteY3" fmla="*/ 814961 h 814971"/>
                <a:gd name="connsiteX4" fmla="*/ 3343 w 560847"/>
                <a:gd name="connsiteY4" fmla="*/ 407486 h 814971"/>
                <a:gd name="connsiteX0" fmla="*/ 3158 w 576598"/>
                <a:gd name="connsiteY0" fmla="*/ 407486 h 814971"/>
                <a:gd name="connsiteX1" fmla="*/ 281680 w 576598"/>
                <a:gd name="connsiteY1" fmla="*/ 11 h 814971"/>
                <a:gd name="connsiteX2" fmla="*/ 569727 w 576598"/>
                <a:gd name="connsiteY2" fmla="*/ 417011 h 814971"/>
                <a:gd name="connsiteX3" fmla="*/ 281680 w 576598"/>
                <a:gd name="connsiteY3" fmla="*/ 814961 h 814971"/>
                <a:gd name="connsiteX4" fmla="*/ 3158 w 576598"/>
                <a:gd name="connsiteY4" fmla="*/ 407486 h 814971"/>
                <a:gd name="connsiteX0" fmla="*/ 4529 w 580305"/>
                <a:gd name="connsiteY0" fmla="*/ 408218 h 815703"/>
                <a:gd name="connsiteX1" fmla="*/ 283051 w 580305"/>
                <a:gd name="connsiteY1" fmla="*/ 743 h 815703"/>
                <a:gd name="connsiteX2" fmla="*/ 571098 w 580305"/>
                <a:gd name="connsiteY2" fmla="*/ 417743 h 815703"/>
                <a:gd name="connsiteX3" fmla="*/ 283051 w 580305"/>
                <a:gd name="connsiteY3" fmla="*/ 815693 h 815703"/>
                <a:gd name="connsiteX4" fmla="*/ 4529 w 580305"/>
                <a:gd name="connsiteY4" fmla="*/ 408218 h 815703"/>
                <a:gd name="connsiteX0" fmla="*/ 5969 w 583896"/>
                <a:gd name="connsiteY0" fmla="*/ 407719 h 815204"/>
                <a:gd name="connsiteX1" fmla="*/ 284491 w 583896"/>
                <a:gd name="connsiteY1" fmla="*/ 244 h 815204"/>
                <a:gd name="connsiteX2" fmla="*/ 572538 w 583896"/>
                <a:gd name="connsiteY2" fmla="*/ 417244 h 815204"/>
                <a:gd name="connsiteX3" fmla="*/ 284491 w 583896"/>
                <a:gd name="connsiteY3" fmla="*/ 815194 h 815204"/>
                <a:gd name="connsiteX4" fmla="*/ 5969 w 583896"/>
                <a:gd name="connsiteY4" fmla="*/ 407719 h 81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96" h="815204">
                  <a:moveTo>
                    <a:pt x="5969" y="407719"/>
                  </a:moveTo>
                  <a:cubicBezTo>
                    <a:pt x="-25781" y="179502"/>
                    <a:pt x="69413" y="-7693"/>
                    <a:pt x="284491" y="244"/>
                  </a:cubicBezTo>
                  <a:cubicBezTo>
                    <a:pt x="499569" y="8181"/>
                    <a:pt x="623338" y="198552"/>
                    <a:pt x="572538" y="417244"/>
                  </a:cubicBezTo>
                  <a:cubicBezTo>
                    <a:pt x="572538" y="642286"/>
                    <a:pt x="378919" y="816781"/>
                    <a:pt x="284491" y="815194"/>
                  </a:cubicBezTo>
                  <a:cubicBezTo>
                    <a:pt x="190063" y="813607"/>
                    <a:pt x="37719" y="635936"/>
                    <a:pt x="5969" y="407719"/>
                  </a:cubicBezTo>
                  <a:close/>
                </a:path>
              </a:pathLst>
            </a:custGeom>
            <a:solidFill>
              <a:srgbClr val="7B8899"/>
            </a:solidFill>
            <a:ln>
              <a:solidFill>
                <a:srgbClr val="54647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1337066" y="753258"/>
            <a:ext cx="687731" cy="1254642"/>
            <a:chOff x="2654110" y="646170"/>
            <a:chExt cx="1233062" cy="2238492"/>
          </a:xfrm>
        </p:grpSpPr>
        <p:sp>
          <p:nvSpPr>
            <p:cNvPr id="155" name="Rectangle: Rounded Corners 61"/>
            <p:cNvSpPr/>
            <p:nvPr/>
          </p:nvSpPr>
          <p:spPr>
            <a:xfrm>
              <a:off x="2654110" y="646171"/>
              <a:ext cx="628579" cy="2238491"/>
            </a:xfrm>
            <a:custGeom>
              <a:avLst/>
              <a:gdLst>
                <a:gd name="connsiteX0" fmla="*/ 0 w 617137"/>
                <a:gd name="connsiteY0" fmla="*/ 102858 h 2227369"/>
                <a:gd name="connsiteX1" fmla="*/ 102858 w 617137"/>
                <a:gd name="connsiteY1" fmla="*/ 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0 w 617137"/>
                <a:gd name="connsiteY0" fmla="*/ 1028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25400 w 617137"/>
                <a:gd name="connsiteY0" fmla="*/ 7251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25400 w 617137"/>
                <a:gd name="connsiteY8" fmla="*/ 725158 h 2227369"/>
                <a:gd name="connsiteX0" fmla="*/ 25400 w 617137"/>
                <a:gd name="connsiteY0" fmla="*/ 725158 h 2227369"/>
                <a:gd name="connsiteX1" fmla="*/ 429535 w 617137"/>
                <a:gd name="connsiteY1" fmla="*/ 692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251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6166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5608 w 617137"/>
                <a:gd name="connsiteY2" fmla="*/ 25400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24089 h 2232650"/>
                <a:gd name="connsiteX1" fmla="*/ 499385 w 617137"/>
                <a:gd name="connsiteY1" fmla="*/ 571143 h 2232650"/>
                <a:gd name="connsiteX2" fmla="*/ 514279 w 617137"/>
                <a:gd name="connsiteY2" fmla="*/ 5281 h 2232650"/>
                <a:gd name="connsiteX3" fmla="*/ 617137 w 617137"/>
                <a:gd name="connsiteY3" fmla="*/ 108139 h 2232650"/>
                <a:gd name="connsiteX4" fmla="*/ 617137 w 617137"/>
                <a:gd name="connsiteY4" fmla="*/ 2129792 h 2232650"/>
                <a:gd name="connsiteX5" fmla="*/ 514279 w 617137"/>
                <a:gd name="connsiteY5" fmla="*/ 2232650 h 2232650"/>
                <a:gd name="connsiteX6" fmla="*/ 102858 w 617137"/>
                <a:gd name="connsiteY6" fmla="*/ 2232650 h 2232650"/>
                <a:gd name="connsiteX7" fmla="*/ 0 w 617137"/>
                <a:gd name="connsiteY7" fmla="*/ 2129792 h 2232650"/>
                <a:gd name="connsiteX8" fmla="*/ 19050 w 617137"/>
                <a:gd name="connsiteY8" fmla="*/ 724089 h 2232650"/>
                <a:gd name="connsiteX0" fmla="*/ 19050 w 617137"/>
                <a:gd name="connsiteY0" fmla="*/ 753981 h 2262542"/>
                <a:gd name="connsiteX1" fmla="*/ 499385 w 617137"/>
                <a:gd name="connsiteY1" fmla="*/ 601035 h 2262542"/>
                <a:gd name="connsiteX2" fmla="*/ 514279 w 617137"/>
                <a:gd name="connsiteY2" fmla="*/ 35173 h 2262542"/>
                <a:gd name="connsiteX3" fmla="*/ 617137 w 617137"/>
                <a:gd name="connsiteY3" fmla="*/ 30081 h 2262542"/>
                <a:gd name="connsiteX4" fmla="*/ 617137 w 617137"/>
                <a:gd name="connsiteY4" fmla="*/ 2159684 h 2262542"/>
                <a:gd name="connsiteX5" fmla="*/ 514279 w 617137"/>
                <a:gd name="connsiteY5" fmla="*/ 2262542 h 2262542"/>
                <a:gd name="connsiteX6" fmla="*/ 102858 w 617137"/>
                <a:gd name="connsiteY6" fmla="*/ 2262542 h 2262542"/>
                <a:gd name="connsiteX7" fmla="*/ 0 w 617137"/>
                <a:gd name="connsiteY7" fmla="*/ 2159684 h 2262542"/>
                <a:gd name="connsiteX8" fmla="*/ 19050 w 617137"/>
                <a:gd name="connsiteY8" fmla="*/ 753981 h 2262542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617137 w 617137"/>
                <a:gd name="connsiteY4" fmla="*/ 2135633 h 2238491"/>
                <a:gd name="connsiteX5" fmla="*/ 514279 w 617137"/>
                <a:gd name="connsiteY5" fmla="*/ 2238491 h 2238491"/>
                <a:gd name="connsiteX6" fmla="*/ 102858 w 617137"/>
                <a:gd name="connsiteY6" fmla="*/ 2238491 h 2238491"/>
                <a:gd name="connsiteX7" fmla="*/ 0 w 617137"/>
                <a:gd name="connsiteY7" fmla="*/ 2135633 h 2238491"/>
                <a:gd name="connsiteX8" fmla="*/ 19050 w 617137"/>
                <a:gd name="connsiteY8" fmla="*/ 729930 h 2238491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514279 w 617137"/>
                <a:gd name="connsiteY4" fmla="*/ 2238491 h 2238491"/>
                <a:gd name="connsiteX5" fmla="*/ 102858 w 617137"/>
                <a:gd name="connsiteY5" fmla="*/ 2238491 h 2238491"/>
                <a:gd name="connsiteX6" fmla="*/ 0 w 617137"/>
                <a:gd name="connsiteY6" fmla="*/ 2135633 h 2238491"/>
                <a:gd name="connsiteX7" fmla="*/ 19050 w 617137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579" h="2238491">
                  <a:moveTo>
                    <a:pt x="19050" y="729930"/>
                  </a:moveTo>
                  <a:cubicBezTo>
                    <a:pt x="184831" y="707222"/>
                    <a:pt x="381700" y="643869"/>
                    <a:pt x="473985" y="596034"/>
                  </a:cubicBezTo>
                  <a:cubicBezTo>
                    <a:pt x="524773" y="444483"/>
                    <a:pt x="450204" y="12089"/>
                    <a:pt x="514279" y="11122"/>
                  </a:cubicBezTo>
                  <a:cubicBezTo>
                    <a:pt x="596486" y="-14278"/>
                    <a:pt x="572687" y="12723"/>
                    <a:pt x="617137" y="6030"/>
                  </a:cubicBezTo>
                  <a:lnTo>
                    <a:pt x="628579" y="2238491"/>
                  </a:lnTo>
                  <a:lnTo>
                    <a:pt x="102858" y="2238491"/>
                  </a:lnTo>
                  <a:cubicBezTo>
                    <a:pt x="46051" y="2238491"/>
                    <a:pt x="0" y="2192440"/>
                    <a:pt x="0" y="2135633"/>
                  </a:cubicBezTo>
                  <a:lnTo>
                    <a:pt x="19050" y="729930"/>
                  </a:lnTo>
                  <a:close/>
                </a:path>
              </a:pathLst>
            </a:custGeom>
            <a:solidFill>
              <a:srgbClr val="FDDB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Rectangle: Rounded Corners 61"/>
            <p:cNvSpPr/>
            <p:nvPr/>
          </p:nvSpPr>
          <p:spPr>
            <a:xfrm flipH="1">
              <a:off x="3258593" y="646170"/>
              <a:ext cx="628579" cy="2238491"/>
            </a:xfrm>
            <a:custGeom>
              <a:avLst/>
              <a:gdLst>
                <a:gd name="connsiteX0" fmla="*/ 0 w 617137"/>
                <a:gd name="connsiteY0" fmla="*/ 102858 h 2227369"/>
                <a:gd name="connsiteX1" fmla="*/ 102858 w 617137"/>
                <a:gd name="connsiteY1" fmla="*/ 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0 w 617137"/>
                <a:gd name="connsiteY0" fmla="*/ 1028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0 w 617137"/>
                <a:gd name="connsiteY8" fmla="*/ 102858 h 2227369"/>
                <a:gd name="connsiteX0" fmla="*/ 25400 w 617137"/>
                <a:gd name="connsiteY0" fmla="*/ 725158 h 2227369"/>
                <a:gd name="connsiteX1" fmla="*/ 388608 w 617137"/>
                <a:gd name="connsiteY1" fmla="*/ 171450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25400 w 617137"/>
                <a:gd name="connsiteY8" fmla="*/ 725158 h 2227369"/>
                <a:gd name="connsiteX0" fmla="*/ 25400 w 617137"/>
                <a:gd name="connsiteY0" fmla="*/ 725158 h 2227369"/>
                <a:gd name="connsiteX1" fmla="*/ 429535 w 617137"/>
                <a:gd name="connsiteY1" fmla="*/ 692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251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251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25400 w 617137"/>
                <a:gd name="connsiteY0" fmla="*/ 77595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25400 w 617137"/>
                <a:gd name="connsiteY9" fmla="*/ 77595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35885 w 617137"/>
                <a:gd name="connsiteY1" fmla="*/ 55951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6166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388608 w 617137"/>
                <a:gd name="connsiteY2" fmla="*/ 17145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5608 w 617137"/>
                <a:gd name="connsiteY2" fmla="*/ 254000 h 2227369"/>
                <a:gd name="connsiteX3" fmla="*/ 514279 w 617137"/>
                <a:gd name="connsiteY3" fmla="*/ 0 h 2227369"/>
                <a:gd name="connsiteX4" fmla="*/ 617137 w 617137"/>
                <a:gd name="connsiteY4" fmla="*/ 102858 h 2227369"/>
                <a:gd name="connsiteX5" fmla="*/ 617137 w 617137"/>
                <a:gd name="connsiteY5" fmla="*/ 2124511 h 2227369"/>
                <a:gd name="connsiteX6" fmla="*/ 514279 w 617137"/>
                <a:gd name="connsiteY6" fmla="*/ 2227369 h 2227369"/>
                <a:gd name="connsiteX7" fmla="*/ 102858 w 617137"/>
                <a:gd name="connsiteY7" fmla="*/ 2227369 h 2227369"/>
                <a:gd name="connsiteX8" fmla="*/ 0 w 617137"/>
                <a:gd name="connsiteY8" fmla="*/ 2124511 h 2227369"/>
                <a:gd name="connsiteX9" fmla="*/ 19050 w 617137"/>
                <a:gd name="connsiteY9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18808 h 2227369"/>
                <a:gd name="connsiteX1" fmla="*/ 499385 w 617137"/>
                <a:gd name="connsiteY1" fmla="*/ 565862 h 2227369"/>
                <a:gd name="connsiteX2" fmla="*/ 514279 w 617137"/>
                <a:gd name="connsiteY2" fmla="*/ 0 h 2227369"/>
                <a:gd name="connsiteX3" fmla="*/ 617137 w 617137"/>
                <a:gd name="connsiteY3" fmla="*/ 102858 h 2227369"/>
                <a:gd name="connsiteX4" fmla="*/ 617137 w 617137"/>
                <a:gd name="connsiteY4" fmla="*/ 2124511 h 2227369"/>
                <a:gd name="connsiteX5" fmla="*/ 514279 w 617137"/>
                <a:gd name="connsiteY5" fmla="*/ 2227369 h 2227369"/>
                <a:gd name="connsiteX6" fmla="*/ 102858 w 617137"/>
                <a:gd name="connsiteY6" fmla="*/ 2227369 h 2227369"/>
                <a:gd name="connsiteX7" fmla="*/ 0 w 617137"/>
                <a:gd name="connsiteY7" fmla="*/ 2124511 h 2227369"/>
                <a:gd name="connsiteX8" fmla="*/ 19050 w 617137"/>
                <a:gd name="connsiteY8" fmla="*/ 718808 h 2227369"/>
                <a:gd name="connsiteX0" fmla="*/ 19050 w 617137"/>
                <a:gd name="connsiteY0" fmla="*/ 724089 h 2232650"/>
                <a:gd name="connsiteX1" fmla="*/ 499385 w 617137"/>
                <a:gd name="connsiteY1" fmla="*/ 571143 h 2232650"/>
                <a:gd name="connsiteX2" fmla="*/ 514279 w 617137"/>
                <a:gd name="connsiteY2" fmla="*/ 5281 h 2232650"/>
                <a:gd name="connsiteX3" fmla="*/ 617137 w 617137"/>
                <a:gd name="connsiteY3" fmla="*/ 108139 h 2232650"/>
                <a:gd name="connsiteX4" fmla="*/ 617137 w 617137"/>
                <a:gd name="connsiteY4" fmla="*/ 2129792 h 2232650"/>
                <a:gd name="connsiteX5" fmla="*/ 514279 w 617137"/>
                <a:gd name="connsiteY5" fmla="*/ 2232650 h 2232650"/>
                <a:gd name="connsiteX6" fmla="*/ 102858 w 617137"/>
                <a:gd name="connsiteY6" fmla="*/ 2232650 h 2232650"/>
                <a:gd name="connsiteX7" fmla="*/ 0 w 617137"/>
                <a:gd name="connsiteY7" fmla="*/ 2129792 h 2232650"/>
                <a:gd name="connsiteX8" fmla="*/ 19050 w 617137"/>
                <a:gd name="connsiteY8" fmla="*/ 724089 h 2232650"/>
                <a:gd name="connsiteX0" fmla="*/ 19050 w 617137"/>
                <a:gd name="connsiteY0" fmla="*/ 753981 h 2262542"/>
                <a:gd name="connsiteX1" fmla="*/ 499385 w 617137"/>
                <a:gd name="connsiteY1" fmla="*/ 601035 h 2262542"/>
                <a:gd name="connsiteX2" fmla="*/ 514279 w 617137"/>
                <a:gd name="connsiteY2" fmla="*/ 35173 h 2262542"/>
                <a:gd name="connsiteX3" fmla="*/ 617137 w 617137"/>
                <a:gd name="connsiteY3" fmla="*/ 30081 h 2262542"/>
                <a:gd name="connsiteX4" fmla="*/ 617137 w 617137"/>
                <a:gd name="connsiteY4" fmla="*/ 2159684 h 2262542"/>
                <a:gd name="connsiteX5" fmla="*/ 514279 w 617137"/>
                <a:gd name="connsiteY5" fmla="*/ 2262542 h 2262542"/>
                <a:gd name="connsiteX6" fmla="*/ 102858 w 617137"/>
                <a:gd name="connsiteY6" fmla="*/ 2262542 h 2262542"/>
                <a:gd name="connsiteX7" fmla="*/ 0 w 617137"/>
                <a:gd name="connsiteY7" fmla="*/ 2159684 h 2262542"/>
                <a:gd name="connsiteX8" fmla="*/ 19050 w 617137"/>
                <a:gd name="connsiteY8" fmla="*/ 753981 h 2262542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617137 w 617137"/>
                <a:gd name="connsiteY4" fmla="*/ 2135633 h 2238491"/>
                <a:gd name="connsiteX5" fmla="*/ 514279 w 617137"/>
                <a:gd name="connsiteY5" fmla="*/ 2238491 h 2238491"/>
                <a:gd name="connsiteX6" fmla="*/ 102858 w 617137"/>
                <a:gd name="connsiteY6" fmla="*/ 2238491 h 2238491"/>
                <a:gd name="connsiteX7" fmla="*/ 0 w 617137"/>
                <a:gd name="connsiteY7" fmla="*/ 2135633 h 2238491"/>
                <a:gd name="connsiteX8" fmla="*/ 19050 w 617137"/>
                <a:gd name="connsiteY8" fmla="*/ 729930 h 2238491"/>
                <a:gd name="connsiteX0" fmla="*/ 19050 w 617137"/>
                <a:gd name="connsiteY0" fmla="*/ 729930 h 2238491"/>
                <a:gd name="connsiteX1" fmla="*/ 499385 w 617137"/>
                <a:gd name="connsiteY1" fmla="*/ 576984 h 2238491"/>
                <a:gd name="connsiteX2" fmla="*/ 514279 w 617137"/>
                <a:gd name="connsiteY2" fmla="*/ 11122 h 2238491"/>
                <a:gd name="connsiteX3" fmla="*/ 617137 w 617137"/>
                <a:gd name="connsiteY3" fmla="*/ 6030 h 2238491"/>
                <a:gd name="connsiteX4" fmla="*/ 514279 w 617137"/>
                <a:gd name="connsiteY4" fmla="*/ 2238491 h 2238491"/>
                <a:gd name="connsiteX5" fmla="*/ 102858 w 617137"/>
                <a:gd name="connsiteY5" fmla="*/ 2238491 h 2238491"/>
                <a:gd name="connsiteX6" fmla="*/ 0 w 617137"/>
                <a:gd name="connsiteY6" fmla="*/ 2135633 h 2238491"/>
                <a:gd name="connsiteX7" fmla="*/ 19050 w 617137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99385 w 628579"/>
                <a:gd name="connsiteY1" fmla="*/ 57698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  <a:gd name="connsiteX0" fmla="*/ 19050 w 628579"/>
                <a:gd name="connsiteY0" fmla="*/ 729930 h 2238491"/>
                <a:gd name="connsiteX1" fmla="*/ 473985 w 628579"/>
                <a:gd name="connsiteY1" fmla="*/ 596034 h 2238491"/>
                <a:gd name="connsiteX2" fmla="*/ 514279 w 628579"/>
                <a:gd name="connsiteY2" fmla="*/ 11122 h 2238491"/>
                <a:gd name="connsiteX3" fmla="*/ 617137 w 628579"/>
                <a:gd name="connsiteY3" fmla="*/ 6030 h 2238491"/>
                <a:gd name="connsiteX4" fmla="*/ 628579 w 628579"/>
                <a:gd name="connsiteY4" fmla="*/ 2238491 h 2238491"/>
                <a:gd name="connsiteX5" fmla="*/ 102858 w 628579"/>
                <a:gd name="connsiteY5" fmla="*/ 2238491 h 2238491"/>
                <a:gd name="connsiteX6" fmla="*/ 0 w 628579"/>
                <a:gd name="connsiteY6" fmla="*/ 2135633 h 2238491"/>
                <a:gd name="connsiteX7" fmla="*/ 19050 w 628579"/>
                <a:gd name="connsiteY7" fmla="*/ 729930 h 223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579" h="2238491">
                  <a:moveTo>
                    <a:pt x="19050" y="729930"/>
                  </a:moveTo>
                  <a:cubicBezTo>
                    <a:pt x="184831" y="707222"/>
                    <a:pt x="381700" y="643869"/>
                    <a:pt x="473985" y="596034"/>
                  </a:cubicBezTo>
                  <a:cubicBezTo>
                    <a:pt x="524773" y="444483"/>
                    <a:pt x="450204" y="12089"/>
                    <a:pt x="514279" y="11122"/>
                  </a:cubicBezTo>
                  <a:cubicBezTo>
                    <a:pt x="596486" y="-14278"/>
                    <a:pt x="572687" y="12723"/>
                    <a:pt x="617137" y="6030"/>
                  </a:cubicBezTo>
                  <a:lnTo>
                    <a:pt x="628579" y="2238491"/>
                  </a:lnTo>
                  <a:lnTo>
                    <a:pt x="102858" y="2238491"/>
                  </a:lnTo>
                  <a:cubicBezTo>
                    <a:pt x="46051" y="2238491"/>
                    <a:pt x="0" y="2192440"/>
                    <a:pt x="0" y="2135633"/>
                  </a:cubicBezTo>
                  <a:lnTo>
                    <a:pt x="19050" y="729930"/>
                  </a:lnTo>
                  <a:close/>
                </a:path>
              </a:pathLst>
            </a:custGeom>
            <a:solidFill>
              <a:srgbClr val="F8CD9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Oval 156"/>
            <p:cNvSpPr/>
            <p:nvPr/>
          </p:nvSpPr>
          <p:spPr>
            <a:xfrm>
              <a:off x="3192472" y="701906"/>
              <a:ext cx="147388" cy="1473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2159210" y="752979"/>
            <a:ext cx="394136" cy="1256486"/>
            <a:chOff x="8913241" y="8073"/>
            <a:chExt cx="628871" cy="2139832"/>
          </a:xfrm>
        </p:grpSpPr>
        <p:sp>
          <p:nvSpPr>
            <p:cNvPr id="159" name="Rectangle 158"/>
            <p:cNvSpPr/>
            <p:nvPr/>
          </p:nvSpPr>
          <p:spPr>
            <a:xfrm>
              <a:off x="9167282" y="471127"/>
              <a:ext cx="108987" cy="943696"/>
            </a:xfrm>
            <a:prstGeom prst="rect">
              <a:avLst/>
            </a:prstGeom>
            <a:solidFill>
              <a:srgbClr val="E7E7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Rectangle: Rounded Corners 130"/>
            <p:cNvSpPr/>
            <p:nvPr/>
          </p:nvSpPr>
          <p:spPr>
            <a:xfrm>
              <a:off x="9142095" y="8073"/>
              <a:ext cx="152400" cy="581025"/>
            </a:xfrm>
            <a:prstGeom prst="roundRect">
              <a:avLst/>
            </a:prstGeom>
            <a:solidFill>
              <a:srgbClr val="5464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Rectangle: Rounded Corners 131"/>
            <p:cNvSpPr/>
            <p:nvPr/>
          </p:nvSpPr>
          <p:spPr>
            <a:xfrm>
              <a:off x="9199246" y="69691"/>
              <a:ext cx="45719" cy="15867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Rectangle: Rounded Corners 63"/>
            <p:cNvSpPr/>
            <p:nvPr/>
          </p:nvSpPr>
          <p:spPr>
            <a:xfrm>
              <a:off x="8913241" y="1399099"/>
              <a:ext cx="628871" cy="748806"/>
            </a:xfrm>
            <a:custGeom>
              <a:avLst/>
              <a:gdLst>
                <a:gd name="connsiteX0" fmla="*/ 0 w 462643"/>
                <a:gd name="connsiteY0" fmla="*/ 77109 h 677523"/>
                <a:gd name="connsiteX1" fmla="*/ 77109 w 462643"/>
                <a:gd name="connsiteY1" fmla="*/ 0 h 677523"/>
                <a:gd name="connsiteX2" fmla="*/ 385534 w 462643"/>
                <a:gd name="connsiteY2" fmla="*/ 0 h 677523"/>
                <a:gd name="connsiteX3" fmla="*/ 462643 w 462643"/>
                <a:gd name="connsiteY3" fmla="*/ 77109 h 677523"/>
                <a:gd name="connsiteX4" fmla="*/ 462643 w 462643"/>
                <a:gd name="connsiteY4" fmla="*/ 600414 h 677523"/>
                <a:gd name="connsiteX5" fmla="*/ 385534 w 462643"/>
                <a:gd name="connsiteY5" fmla="*/ 677523 h 677523"/>
                <a:gd name="connsiteX6" fmla="*/ 77109 w 462643"/>
                <a:gd name="connsiteY6" fmla="*/ 677523 h 677523"/>
                <a:gd name="connsiteX7" fmla="*/ 0 w 462643"/>
                <a:gd name="connsiteY7" fmla="*/ 600414 h 677523"/>
                <a:gd name="connsiteX8" fmla="*/ 0 w 462643"/>
                <a:gd name="connsiteY8" fmla="*/ 77109 h 677523"/>
                <a:gd name="connsiteX0" fmla="*/ 61913 w 524556"/>
                <a:gd name="connsiteY0" fmla="*/ 77109 h 677523"/>
                <a:gd name="connsiteX1" fmla="*/ 139022 w 524556"/>
                <a:gd name="connsiteY1" fmla="*/ 0 h 677523"/>
                <a:gd name="connsiteX2" fmla="*/ 447447 w 524556"/>
                <a:gd name="connsiteY2" fmla="*/ 0 h 677523"/>
                <a:gd name="connsiteX3" fmla="*/ 524556 w 524556"/>
                <a:gd name="connsiteY3" fmla="*/ 77109 h 677523"/>
                <a:gd name="connsiteX4" fmla="*/ 524556 w 524556"/>
                <a:gd name="connsiteY4" fmla="*/ 600414 h 677523"/>
                <a:gd name="connsiteX5" fmla="*/ 447447 w 524556"/>
                <a:gd name="connsiteY5" fmla="*/ 677523 h 677523"/>
                <a:gd name="connsiteX6" fmla="*/ 139022 w 524556"/>
                <a:gd name="connsiteY6" fmla="*/ 677523 h 677523"/>
                <a:gd name="connsiteX7" fmla="*/ 0 w 524556"/>
                <a:gd name="connsiteY7" fmla="*/ 555170 h 677523"/>
                <a:gd name="connsiteX8" fmla="*/ 61913 w 524556"/>
                <a:gd name="connsiteY8" fmla="*/ 77109 h 677523"/>
                <a:gd name="connsiteX0" fmla="*/ 61913 w 524556"/>
                <a:gd name="connsiteY0" fmla="*/ 77109 h 677523"/>
                <a:gd name="connsiteX1" fmla="*/ 139022 w 524556"/>
                <a:gd name="connsiteY1" fmla="*/ 0 h 677523"/>
                <a:gd name="connsiteX2" fmla="*/ 447447 w 524556"/>
                <a:gd name="connsiteY2" fmla="*/ 0 h 677523"/>
                <a:gd name="connsiteX3" fmla="*/ 524556 w 524556"/>
                <a:gd name="connsiteY3" fmla="*/ 77109 h 677523"/>
                <a:gd name="connsiteX4" fmla="*/ 524556 w 524556"/>
                <a:gd name="connsiteY4" fmla="*/ 600414 h 677523"/>
                <a:gd name="connsiteX5" fmla="*/ 447447 w 524556"/>
                <a:gd name="connsiteY5" fmla="*/ 677523 h 677523"/>
                <a:gd name="connsiteX6" fmla="*/ 77109 w 524556"/>
                <a:gd name="connsiteY6" fmla="*/ 653711 h 677523"/>
                <a:gd name="connsiteX7" fmla="*/ 0 w 524556"/>
                <a:gd name="connsiteY7" fmla="*/ 555170 h 677523"/>
                <a:gd name="connsiteX8" fmla="*/ 61913 w 524556"/>
                <a:gd name="connsiteY8" fmla="*/ 77109 h 677523"/>
                <a:gd name="connsiteX0" fmla="*/ 61913 w 524556"/>
                <a:gd name="connsiteY0" fmla="*/ 77109 h 677523"/>
                <a:gd name="connsiteX1" fmla="*/ 139022 w 524556"/>
                <a:gd name="connsiteY1" fmla="*/ 0 h 677523"/>
                <a:gd name="connsiteX2" fmla="*/ 447447 w 524556"/>
                <a:gd name="connsiteY2" fmla="*/ 0 h 677523"/>
                <a:gd name="connsiteX3" fmla="*/ 524556 w 524556"/>
                <a:gd name="connsiteY3" fmla="*/ 77109 h 677523"/>
                <a:gd name="connsiteX4" fmla="*/ 524556 w 524556"/>
                <a:gd name="connsiteY4" fmla="*/ 600414 h 677523"/>
                <a:gd name="connsiteX5" fmla="*/ 447447 w 524556"/>
                <a:gd name="connsiteY5" fmla="*/ 677523 h 677523"/>
                <a:gd name="connsiteX6" fmla="*/ 93778 w 524556"/>
                <a:gd name="connsiteY6" fmla="*/ 677523 h 677523"/>
                <a:gd name="connsiteX7" fmla="*/ 0 w 524556"/>
                <a:gd name="connsiteY7" fmla="*/ 555170 h 677523"/>
                <a:gd name="connsiteX8" fmla="*/ 61913 w 524556"/>
                <a:gd name="connsiteY8" fmla="*/ 77109 h 677523"/>
                <a:gd name="connsiteX0" fmla="*/ 61913 w 528274"/>
                <a:gd name="connsiteY0" fmla="*/ 77109 h 679904"/>
                <a:gd name="connsiteX1" fmla="*/ 139022 w 528274"/>
                <a:gd name="connsiteY1" fmla="*/ 0 h 679904"/>
                <a:gd name="connsiteX2" fmla="*/ 447447 w 528274"/>
                <a:gd name="connsiteY2" fmla="*/ 0 h 679904"/>
                <a:gd name="connsiteX3" fmla="*/ 524556 w 528274"/>
                <a:gd name="connsiteY3" fmla="*/ 77109 h 679904"/>
                <a:gd name="connsiteX4" fmla="*/ 524556 w 528274"/>
                <a:gd name="connsiteY4" fmla="*/ 600414 h 679904"/>
                <a:gd name="connsiteX5" fmla="*/ 499834 w 528274"/>
                <a:gd name="connsiteY5" fmla="*/ 679904 h 679904"/>
                <a:gd name="connsiteX6" fmla="*/ 93778 w 528274"/>
                <a:gd name="connsiteY6" fmla="*/ 677523 h 679904"/>
                <a:gd name="connsiteX7" fmla="*/ 0 w 528274"/>
                <a:gd name="connsiteY7" fmla="*/ 555170 h 679904"/>
                <a:gd name="connsiteX8" fmla="*/ 61913 w 528274"/>
                <a:gd name="connsiteY8" fmla="*/ 77109 h 679904"/>
                <a:gd name="connsiteX0" fmla="*/ 61913 w 591231"/>
                <a:gd name="connsiteY0" fmla="*/ 77109 h 679904"/>
                <a:gd name="connsiteX1" fmla="*/ 139022 w 591231"/>
                <a:gd name="connsiteY1" fmla="*/ 0 h 679904"/>
                <a:gd name="connsiteX2" fmla="*/ 447447 w 591231"/>
                <a:gd name="connsiteY2" fmla="*/ 0 h 679904"/>
                <a:gd name="connsiteX3" fmla="*/ 524556 w 591231"/>
                <a:gd name="connsiteY3" fmla="*/ 77109 h 679904"/>
                <a:gd name="connsiteX4" fmla="*/ 591231 w 591231"/>
                <a:gd name="connsiteY4" fmla="*/ 583745 h 679904"/>
                <a:gd name="connsiteX5" fmla="*/ 499834 w 591231"/>
                <a:gd name="connsiteY5" fmla="*/ 679904 h 679904"/>
                <a:gd name="connsiteX6" fmla="*/ 93778 w 591231"/>
                <a:gd name="connsiteY6" fmla="*/ 677523 h 679904"/>
                <a:gd name="connsiteX7" fmla="*/ 0 w 591231"/>
                <a:gd name="connsiteY7" fmla="*/ 555170 h 679904"/>
                <a:gd name="connsiteX8" fmla="*/ 61913 w 591231"/>
                <a:gd name="connsiteY8" fmla="*/ 77109 h 679904"/>
                <a:gd name="connsiteX0" fmla="*/ 61913 w 591231"/>
                <a:gd name="connsiteY0" fmla="*/ 77109 h 679904"/>
                <a:gd name="connsiteX1" fmla="*/ 139022 w 591231"/>
                <a:gd name="connsiteY1" fmla="*/ 0 h 679904"/>
                <a:gd name="connsiteX2" fmla="*/ 447447 w 591231"/>
                <a:gd name="connsiteY2" fmla="*/ 0 h 679904"/>
                <a:gd name="connsiteX3" fmla="*/ 553131 w 591231"/>
                <a:gd name="connsiteY3" fmla="*/ 53296 h 679904"/>
                <a:gd name="connsiteX4" fmla="*/ 591231 w 591231"/>
                <a:gd name="connsiteY4" fmla="*/ 583745 h 679904"/>
                <a:gd name="connsiteX5" fmla="*/ 499834 w 591231"/>
                <a:gd name="connsiteY5" fmla="*/ 679904 h 679904"/>
                <a:gd name="connsiteX6" fmla="*/ 93778 w 591231"/>
                <a:gd name="connsiteY6" fmla="*/ 677523 h 679904"/>
                <a:gd name="connsiteX7" fmla="*/ 0 w 591231"/>
                <a:gd name="connsiteY7" fmla="*/ 555170 h 679904"/>
                <a:gd name="connsiteX8" fmla="*/ 61913 w 591231"/>
                <a:gd name="connsiteY8" fmla="*/ 77109 h 679904"/>
                <a:gd name="connsiteX0" fmla="*/ 61913 w 591231"/>
                <a:gd name="connsiteY0" fmla="*/ 117590 h 720385"/>
                <a:gd name="connsiteX1" fmla="*/ 139022 w 591231"/>
                <a:gd name="connsiteY1" fmla="*/ 40481 h 720385"/>
                <a:gd name="connsiteX2" fmla="*/ 454591 w 591231"/>
                <a:gd name="connsiteY2" fmla="*/ 0 h 720385"/>
                <a:gd name="connsiteX3" fmla="*/ 553131 w 591231"/>
                <a:gd name="connsiteY3" fmla="*/ 93777 h 720385"/>
                <a:gd name="connsiteX4" fmla="*/ 591231 w 591231"/>
                <a:gd name="connsiteY4" fmla="*/ 624226 h 720385"/>
                <a:gd name="connsiteX5" fmla="*/ 499834 w 591231"/>
                <a:gd name="connsiteY5" fmla="*/ 720385 h 720385"/>
                <a:gd name="connsiteX6" fmla="*/ 93778 w 591231"/>
                <a:gd name="connsiteY6" fmla="*/ 718004 h 720385"/>
                <a:gd name="connsiteX7" fmla="*/ 0 w 591231"/>
                <a:gd name="connsiteY7" fmla="*/ 595651 h 720385"/>
                <a:gd name="connsiteX8" fmla="*/ 61913 w 591231"/>
                <a:gd name="connsiteY8" fmla="*/ 117590 h 720385"/>
                <a:gd name="connsiteX0" fmla="*/ 61913 w 591231"/>
                <a:gd name="connsiteY0" fmla="*/ 119972 h 722767"/>
                <a:gd name="connsiteX1" fmla="*/ 131878 w 591231"/>
                <a:gd name="connsiteY1" fmla="*/ 0 h 722767"/>
                <a:gd name="connsiteX2" fmla="*/ 454591 w 591231"/>
                <a:gd name="connsiteY2" fmla="*/ 2382 h 722767"/>
                <a:gd name="connsiteX3" fmla="*/ 553131 w 591231"/>
                <a:gd name="connsiteY3" fmla="*/ 96159 h 722767"/>
                <a:gd name="connsiteX4" fmla="*/ 591231 w 591231"/>
                <a:gd name="connsiteY4" fmla="*/ 626608 h 722767"/>
                <a:gd name="connsiteX5" fmla="*/ 499834 w 591231"/>
                <a:gd name="connsiteY5" fmla="*/ 722767 h 722767"/>
                <a:gd name="connsiteX6" fmla="*/ 93778 w 591231"/>
                <a:gd name="connsiteY6" fmla="*/ 720386 h 722767"/>
                <a:gd name="connsiteX7" fmla="*/ 0 w 591231"/>
                <a:gd name="connsiteY7" fmla="*/ 598033 h 722767"/>
                <a:gd name="connsiteX8" fmla="*/ 61913 w 591231"/>
                <a:gd name="connsiteY8" fmla="*/ 119972 h 722767"/>
                <a:gd name="connsiteX0" fmla="*/ 61913 w 591231"/>
                <a:gd name="connsiteY0" fmla="*/ 127115 h 729910"/>
                <a:gd name="connsiteX1" fmla="*/ 131878 w 591231"/>
                <a:gd name="connsiteY1" fmla="*/ 7143 h 729910"/>
                <a:gd name="connsiteX2" fmla="*/ 456972 w 591231"/>
                <a:gd name="connsiteY2" fmla="*/ 0 h 729910"/>
                <a:gd name="connsiteX3" fmla="*/ 553131 w 591231"/>
                <a:gd name="connsiteY3" fmla="*/ 103302 h 729910"/>
                <a:gd name="connsiteX4" fmla="*/ 591231 w 591231"/>
                <a:gd name="connsiteY4" fmla="*/ 633751 h 729910"/>
                <a:gd name="connsiteX5" fmla="*/ 499834 w 591231"/>
                <a:gd name="connsiteY5" fmla="*/ 729910 h 729910"/>
                <a:gd name="connsiteX6" fmla="*/ 93778 w 591231"/>
                <a:gd name="connsiteY6" fmla="*/ 727529 h 729910"/>
                <a:gd name="connsiteX7" fmla="*/ 0 w 591231"/>
                <a:gd name="connsiteY7" fmla="*/ 605176 h 729910"/>
                <a:gd name="connsiteX8" fmla="*/ 61913 w 591231"/>
                <a:gd name="connsiteY8" fmla="*/ 127115 h 729910"/>
                <a:gd name="connsiteX0" fmla="*/ 26195 w 591231"/>
                <a:gd name="connsiteY0" fmla="*/ 129496 h 729910"/>
                <a:gd name="connsiteX1" fmla="*/ 131878 w 591231"/>
                <a:gd name="connsiteY1" fmla="*/ 7143 h 729910"/>
                <a:gd name="connsiteX2" fmla="*/ 456972 w 591231"/>
                <a:gd name="connsiteY2" fmla="*/ 0 h 729910"/>
                <a:gd name="connsiteX3" fmla="*/ 553131 w 591231"/>
                <a:gd name="connsiteY3" fmla="*/ 103302 h 729910"/>
                <a:gd name="connsiteX4" fmla="*/ 591231 w 591231"/>
                <a:gd name="connsiteY4" fmla="*/ 633751 h 729910"/>
                <a:gd name="connsiteX5" fmla="*/ 499834 w 591231"/>
                <a:gd name="connsiteY5" fmla="*/ 729910 h 729910"/>
                <a:gd name="connsiteX6" fmla="*/ 93778 w 591231"/>
                <a:gd name="connsiteY6" fmla="*/ 727529 h 729910"/>
                <a:gd name="connsiteX7" fmla="*/ 0 w 591231"/>
                <a:gd name="connsiteY7" fmla="*/ 605176 h 729910"/>
                <a:gd name="connsiteX8" fmla="*/ 26195 w 591231"/>
                <a:gd name="connsiteY8" fmla="*/ 129496 h 729910"/>
                <a:gd name="connsiteX0" fmla="*/ 26195 w 591231"/>
                <a:gd name="connsiteY0" fmla="*/ 129496 h 740775"/>
                <a:gd name="connsiteX1" fmla="*/ 131878 w 591231"/>
                <a:gd name="connsiteY1" fmla="*/ 7143 h 740775"/>
                <a:gd name="connsiteX2" fmla="*/ 456972 w 591231"/>
                <a:gd name="connsiteY2" fmla="*/ 0 h 740775"/>
                <a:gd name="connsiteX3" fmla="*/ 553131 w 591231"/>
                <a:gd name="connsiteY3" fmla="*/ 103302 h 740775"/>
                <a:gd name="connsiteX4" fmla="*/ 591231 w 591231"/>
                <a:gd name="connsiteY4" fmla="*/ 633751 h 740775"/>
                <a:gd name="connsiteX5" fmla="*/ 499834 w 591231"/>
                <a:gd name="connsiteY5" fmla="*/ 729910 h 740775"/>
                <a:gd name="connsiteX6" fmla="*/ 93778 w 591231"/>
                <a:gd name="connsiteY6" fmla="*/ 727529 h 740775"/>
                <a:gd name="connsiteX7" fmla="*/ 0 w 591231"/>
                <a:gd name="connsiteY7" fmla="*/ 605176 h 740775"/>
                <a:gd name="connsiteX8" fmla="*/ 26195 w 591231"/>
                <a:gd name="connsiteY8" fmla="*/ 129496 h 740775"/>
                <a:gd name="connsiteX0" fmla="*/ 26195 w 591231"/>
                <a:gd name="connsiteY0" fmla="*/ 129496 h 747529"/>
                <a:gd name="connsiteX1" fmla="*/ 131878 w 591231"/>
                <a:gd name="connsiteY1" fmla="*/ 7143 h 747529"/>
                <a:gd name="connsiteX2" fmla="*/ 456972 w 591231"/>
                <a:gd name="connsiteY2" fmla="*/ 0 h 747529"/>
                <a:gd name="connsiteX3" fmla="*/ 553131 w 591231"/>
                <a:gd name="connsiteY3" fmla="*/ 103302 h 747529"/>
                <a:gd name="connsiteX4" fmla="*/ 591231 w 591231"/>
                <a:gd name="connsiteY4" fmla="*/ 633751 h 747529"/>
                <a:gd name="connsiteX5" fmla="*/ 499834 w 591231"/>
                <a:gd name="connsiteY5" fmla="*/ 729910 h 747529"/>
                <a:gd name="connsiteX6" fmla="*/ 93778 w 591231"/>
                <a:gd name="connsiteY6" fmla="*/ 727529 h 747529"/>
                <a:gd name="connsiteX7" fmla="*/ 0 w 591231"/>
                <a:gd name="connsiteY7" fmla="*/ 605176 h 747529"/>
                <a:gd name="connsiteX8" fmla="*/ 26195 w 591231"/>
                <a:gd name="connsiteY8" fmla="*/ 129496 h 747529"/>
                <a:gd name="connsiteX0" fmla="*/ 26195 w 591231"/>
                <a:gd name="connsiteY0" fmla="*/ 129496 h 747529"/>
                <a:gd name="connsiteX1" fmla="*/ 131878 w 591231"/>
                <a:gd name="connsiteY1" fmla="*/ 7143 h 747529"/>
                <a:gd name="connsiteX2" fmla="*/ 456972 w 591231"/>
                <a:gd name="connsiteY2" fmla="*/ 0 h 747529"/>
                <a:gd name="connsiteX3" fmla="*/ 553131 w 591231"/>
                <a:gd name="connsiteY3" fmla="*/ 103302 h 747529"/>
                <a:gd name="connsiteX4" fmla="*/ 591231 w 591231"/>
                <a:gd name="connsiteY4" fmla="*/ 628988 h 747529"/>
                <a:gd name="connsiteX5" fmla="*/ 499834 w 591231"/>
                <a:gd name="connsiteY5" fmla="*/ 729910 h 747529"/>
                <a:gd name="connsiteX6" fmla="*/ 93778 w 591231"/>
                <a:gd name="connsiteY6" fmla="*/ 727529 h 747529"/>
                <a:gd name="connsiteX7" fmla="*/ 0 w 591231"/>
                <a:gd name="connsiteY7" fmla="*/ 605176 h 747529"/>
                <a:gd name="connsiteX8" fmla="*/ 26195 w 591231"/>
                <a:gd name="connsiteY8" fmla="*/ 129496 h 747529"/>
                <a:gd name="connsiteX0" fmla="*/ 26195 w 592749"/>
                <a:gd name="connsiteY0" fmla="*/ 129496 h 747529"/>
                <a:gd name="connsiteX1" fmla="*/ 131878 w 592749"/>
                <a:gd name="connsiteY1" fmla="*/ 7143 h 747529"/>
                <a:gd name="connsiteX2" fmla="*/ 456972 w 592749"/>
                <a:gd name="connsiteY2" fmla="*/ 0 h 747529"/>
                <a:gd name="connsiteX3" fmla="*/ 553131 w 592749"/>
                <a:gd name="connsiteY3" fmla="*/ 103302 h 747529"/>
                <a:gd name="connsiteX4" fmla="*/ 591231 w 592749"/>
                <a:gd name="connsiteY4" fmla="*/ 628988 h 747529"/>
                <a:gd name="connsiteX5" fmla="*/ 499834 w 592749"/>
                <a:gd name="connsiteY5" fmla="*/ 729910 h 747529"/>
                <a:gd name="connsiteX6" fmla="*/ 93778 w 592749"/>
                <a:gd name="connsiteY6" fmla="*/ 727529 h 747529"/>
                <a:gd name="connsiteX7" fmla="*/ 0 w 592749"/>
                <a:gd name="connsiteY7" fmla="*/ 605176 h 747529"/>
                <a:gd name="connsiteX8" fmla="*/ 26195 w 592749"/>
                <a:gd name="connsiteY8" fmla="*/ 129496 h 747529"/>
                <a:gd name="connsiteX0" fmla="*/ 26195 w 592981"/>
                <a:gd name="connsiteY0" fmla="*/ 129496 h 744042"/>
                <a:gd name="connsiteX1" fmla="*/ 131878 w 592981"/>
                <a:gd name="connsiteY1" fmla="*/ 7143 h 744042"/>
                <a:gd name="connsiteX2" fmla="*/ 456972 w 592981"/>
                <a:gd name="connsiteY2" fmla="*/ 0 h 744042"/>
                <a:gd name="connsiteX3" fmla="*/ 553131 w 592981"/>
                <a:gd name="connsiteY3" fmla="*/ 103302 h 744042"/>
                <a:gd name="connsiteX4" fmla="*/ 591231 w 592981"/>
                <a:gd name="connsiteY4" fmla="*/ 628988 h 744042"/>
                <a:gd name="connsiteX5" fmla="*/ 509359 w 592981"/>
                <a:gd name="connsiteY5" fmla="*/ 722766 h 744042"/>
                <a:gd name="connsiteX6" fmla="*/ 93778 w 592981"/>
                <a:gd name="connsiteY6" fmla="*/ 727529 h 744042"/>
                <a:gd name="connsiteX7" fmla="*/ 0 w 592981"/>
                <a:gd name="connsiteY7" fmla="*/ 605176 h 744042"/>
                <a:gd name="connsiteX8" fmla="*/ 26195 w 592981"/>
                <a:gd name="connsiteY8" fmla="*/ 129496 h 744042"/>
                <a:gd name="connsiteX0" fmla="*/ 26195 w 592981"/>
                <a:gd name="connsiteY0" fmla="*/ 129496 h 744042"/>
                <a:gd name="connsiteX1" fmla="*/ 131878 w 592981"/>
                <a:gd name="connsiteY1" fmla="*/ 7143 h 744042"/>
                <a:gd name="connsiteX2" fmla="*/ 456972 w 592981"/>
                <a:gd name="connsiteY2" fmla="*/ 0 h 744042"/>
                <a:gd name="connsiteX3" fmla="*/ 565037 w 592981"/>
                <a:gd name="connsiteY3" fmla="*/ 103302 h 744042"/>
                <a:gd name="connsiteX4" fmla="*/ 591231 w 592981"/>
                <a:gd name="connsiteY4" fmla="*/ 628988 h 744042"/>
                <a:gd name="connsiteX5" fmla="*/ 509359 w 592981"/>
                <a:gd name="connsiteY5" fmla="*/ 722766 h 744042"/>
                <a:gd name="connsiteX6" fmla="*/ 93778 w 592981"/>
                <a:gd name="connsiteY6" fmla="*/ 727529 h 744042"/>
                <a:gd name="connsiteX7" fmla="*/ 0 w 592981"/>
                <a:gd name="connsiteY7" fmla="*/ 605176 h 744042"/>
                <a:gd name="connsiteX8" fmla="*/ 26195 w 592981"/>
                <a:gd name="connsiteY8" fmla="*/ 129496 h 744042"/>
                <a:gd name="connsiteX0" fmla="*/ 26195 w 592981"/>
                <a:gd name="connsiteY0" fmla="*/ 134260 h 748806"/>
                <a:gd name="connsiteX1" fmla="*/ 131878 w 592981"/>
                <a:gd name="connsiteY1" fmla="*/ 0 h 748806"/>
                <a:gd name="connsiteX2" fmla="*/ 456972 w 592981"/>
                <a:gd name="connsiteY2" fmla="*/ 4764 h 748806"/>
                <a:gd name="connsiteX3" fmla="*/ 565037 w 592981"/>
                <a:gd name="connsiteY3" fmla="*/ 108066 h 748806"/>
                <a:gd name="connsiteX4" fmla="*/ 591231 w 592981"/>
                <a:gd name="connsiteY4" fmla="*/ 633752 h 748806"/>
                <a:gd name="connsiteX5" fmla="*/ 509359 w 592981"/>
                <a:gd name="connsiteY5" fmla="*/ 727530 h 748806"/>
                <a:gd name="connsiteX6" fmla="*/ 93778 w 592981"/>
                <a:gd name="connsiteY6" fmla="*/ 732293 h 748806"/>
                <a:gd name="connsiteX7" fmla="*/ 0 w 592981"/>
                <a:gd name="connsiteY7" fmla="*/ 609940 h 748806"/>
                <a:gd name="connsiteX8" fmla="*/ 26195 w 592981"/>
                <a:gd name="connsiteY8" fmla="*/ 134260 h 74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2981" h="748806">
                  <a:moveTo>
                    <a:pt x="26195" y="134260"/>
                  </a:moveTo>
                  <a:cubicBezTo>
                    <a:pt x="26195" y="91674"/>
                    <a:pt x="89292" y="0"/>
                    <a:pt x="131878" y="0"/>
                  </a:cubicBezTo>
                  <a:lnTo>
                    <a:pt x="456972" y="4764"/>
                  </a:lnTo>
                  <a:cubicBezTo>
                    <a:pt x="499558" y="4764"/>
                    <a:pt x="565037" y="65480"/>
                    <a:pt x="565037" y="108066"/>
                  </a:cubicBezTo>
                  <a:lnTo>
                    <a:pt x="591231" y="633752"/>
                  </a:lnTo>
                  <a:cubicBezTo>
                    <a:pt x="603138" y="685863"/>
                    <a:pt x="551945" y="727530"/>
                    <a:pt x="509359" y="727530"/>
                  </a:cubicBezTo>
                  <a:cubicBezTo>
                    <a:pt x="374007" y="752929"/>
                    <a:pt x="248180" y="756900"/>
                    <a:pt x="93778" y="732293"/>
                  </a:cubicBezTo>
                  <a:cubicBezTo>
                    <a:pt x="51192" y="732293"/>
                    <a:pt x="0" y="652526"/>
                    <a:pt x="0" y="609940"/>
                  </a:cubicBezTo>
                  <a:cubicBezTo>
                    <a:pt x="0" y="435505"/>
                    <a:pt x="26195" y="308695"/>
                    <a:pt x="26195" y="134260"/>
                  </a:cubicBezTo>
                  <a:close/>
                </a:path>
              </a:pathLst>
            </a:custGeom>
            <a:solidFill>
              <a:srgbClr val="F0F1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: Shape 133"/>
            <p:cNvSpPr/>
            <p:nvPr/>
          </p:nvSpPr>
          <p:spPr>
            <a:xfrm>
              <a:off x="8967322" y="1527330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: Shape 134"/>
            <p:cNvSpPr/>
            <p:nvPr/>
          </p:nvSpPr>
          <p:spPr>
            <a:xfrm>
              <a:off x="9074050" y="1546214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: Shape 135"/>
            <p:cNvSpPr/>
            <p:nvPr/>
          </p:nvSpPr>
          <p:spPr>
            <a:xfrm flipH="1">
              <a:off x="9397980" y="1536310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: Shape 136"/>
            <p:cNvSpPr/>
            <p:nvPr/>
          </p:nvSpPr>
          <p:spPr>
            <a:xfrm flipH="1">
              <a:off x="9302196" y="1546694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: Shape 137"/>
            <p:cNvSpPr/>
            <p:nvPr/>
          </p:nvSpPr>
          <p:spPr>
            <a:xfrm rot="380746" flipH="1">
              <a:off x="9207906" y="1546214"/>
              <a:ext cx="91168" cy="503827"/>
            </a:xfrm>
            <a:custGeom>
              <a:avLst/>
              <a:gdLst>
                <a:gd name="connsiteX0" fmla="*/ 71437 w 80962"/>
                <a:gd name="connsiteY0" fmla="*/ 0 h 481013"/>
                <a:gd name="connsiteX1" fmla="*/ 80962 w 80962"/>
                <a:gd name="connsiteY1" fmla="*/ 481013 h 481013"/>
                <a:gd name="connsiteX2" fmla="*/ 0 w 80962"/>
                <a:gd name="connsiteY2" fmla="*/ 466725 h 481013"/>
                <a:gd name="connsiteX3" fmla="*/ 71437 w 80962"/>
                <a:gd name="connsiteY3" fmla="*/ 0 h 481013"/>
                <a:gd name="connsiteX0" fmla="*/ 50006 w 80962"/>
                <a:gd name="connsiteY0" fmla="*/ 0 h 485776"/>
                <a:gd name="connsiteX1" fmla="*/ 80962 w 80962"/>
                <a:gd name="connsiteY1" fmla="*/ 485776 h 485776"/>
                <a:gd name="connsiteX2" fmla="*/ 0 w 80962"/>
                <a:gd name="connsiteY2" fmla="*/ 471488 h 485776"/>
                <a:gd name="connsiteX3" fmla="*/ 50006 w 80962"/>
                <a:gd name="connsiteY3" fmla="*/ 0 h 485776"/>
                <a:gd name="connsiteX0" fmla="*/ 92868 w 92868"/>
                <a:gd name="connsiteY0" fmla="*/ 0 h 492920"/>
                <a:gd name="connsiteX1" fmla="*/ 80962 w 92868"/>
                <a:gd name="connsiteY1" fmla="*/ 492920 h 492920"/>
                <a:gd name="connsiteX2" fmla="*/ 0 w 92868"/>
                <a:gd name="connsiteY2" fmla="*/ 478632 h 492920"/>
                <a:gd name="connsiteX3" fmla="*/ 92868 w 92868"/>
                <a:gd name="connsiteY3" fmla="*/ 0 h 492920"/>
                <a:gd name="connsiteX0" fmla="*/ 92868 w 99218"/>
                <a:gd name="connsiteY0" fmla="*/ 10 h 492930"/>
                <a:gd name="connsiteX1" fmla="*/ 80962 w 99218"/>
                <a:gd name="connsiteY1" fmla="*/ 492930 h 492930"/>
                <a:gd name="connsiteX2" fmla="*/ 0 w 99218"/>
                <a:gd name="connsiteY2" fmla="*/ 478642 h 492930"/>
                <a:gd name="connsiteX3" fmla="*/ 92868 w 99218"/>
                <a:gd name="connsiteY3" fmla="*/ 10 h 492930"/>
                <a:gd name="connsiteX0" fmla="*/ 92868 w 99218"/>
                <a:gd name="connsiteY0" fmla="*/ 10 h 497438"/>
                <a:gd name="connsiteX1" fmla="*/ 80962 w 99218"/>
                <a:gd name="connsiteY1" fmla="*/ 492930 h 497438"/>
                <a:gd name="connsiteX2" fmla="*/ 0 w 99218"/>
                <a:gd name="connsiteY2" fmla="*/ 478642 h 497438"/>
                <a:gd name="connsiteX3" fmla="*/ 92868 w 99218"/>
                <a:gd name="connsiteY3" fmla="*/ 10 h 497438"/>
                <a:gd name="connsiteX0" fmla="*/ 92868 w 99218"/>
                <a:gd name="connsiteY0" fmla="*/ 10 h 500966"/>
                <a:gd name="connsiteX1" fmla="*/ 80962 w 99218"/>
                <a:gd name="connsiteY1" fmla="*/ 492930 h 500966"/>
                <a:gd name="connsiteX2" fmla="*/ 0 w 99218"/>
                <a:gd name="connsiteY2" fmla="*/ 478642 h 500966"/>
                <a:gd name="connsiteX3" fmla="*/ 92868 w 99218"/>
                <a:gd name="connsiteY3" fmla="*/ 10 h 500966"/>
                <a:gd name="connsiteX0" fmla="*/ 92868 w 99218"/>
                <a:gd name="connsiteY0" fmla="*/ 10 h 503827"/>
                <a:gd name="connsiteX1" fmla="*/ 80962 w 99218"/>
                <a:gd name="connsiteY1" fmla="*/ 492930 h 503827"/>
                <a:gd name="connsiteX2" fmla="*/ 0 w 99218"/>
                <a:gd name="connsiteY2" fmla="*/ 478642 h 503827"/>
                <a:gd name="connsiteX3" fmla="*/ 92868 w 99218"/>
                <a:gd name="connsiteY3" fmla="*/ 10 h 50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18" h="503827">
                  <a:moveTo>
                    <a:pt x="92868" y="10"/>
                  </a:moveTo>
                  <a:cubicBezTo>
                    <a:pt x="106362" y="2391"/>
                    <a:pt x="96440" y="413158"/>
                    <a:pt x="80962" y="492930"/>
                  </a:cubicBezTo>
                  <a:cubicBezTo>
                    <a:pt x="53975" y="507217"/>
                    <a:pt x="19842" y="511980"/>
                    <a:pt x="0" y="478642"/>
                  </a:cubicBezTo>
                  <a:cubicBezTo>
                    <a:pt x="1984" y="396489"/>
                    <a:pt x="79374" y="-2371"/>
                    <a:pt x="92868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2608986" y="714159"/>
            <a:ext cx="850422" cy="1512217"/>
            <a:chOff x="1324854" y="1556045"/>
            <a:chExt cx="1547661" cy="2741634"/>
          </a:xfrm>
        </p:grpSpPr>
        <p:sp>
          <p:nvSpPr>
            <p:cNvPr id="169" name="Rectangle: Rounded Corners 139"/>
            <p:cNvSpPr/>
            <p:nvPr/>
          </p:nvSpPr>
          <p:spPr>
            <a:xfrm>
              <a:off x="2022484" y="1556045"/>
              <a:ext cx="183114" cy="1270976"/>
            </a:xfrm>
            <a:prstGeom prst="roundRect">
              <a:avLst/>
            </a:prstGeom>
            <a:solidFill>
              <a:srgbClr val="54647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Oval 169"/>
            <p:cNvSpPr/>
            <p:nvPr/>
          </p:nvSpPr>
          <p:spPr>
            <a:xfrm>
              <a:off x="1324854" y="2808420"/>
              <a:ext cx="1547661" cy="1489259"/>
            </a:xfrm>
            <a:prstGeom prst="ellipse">
              <a:avLst/>
            </a:prstGeom>
            <a:solidFill>
              <a:srgbClr val="EBEBEB"/>
            </a:solidFill>
            <a:ln w="44450">
              <a:gradFill flip="none" rotWithShape="1">
                <a:gsLst>
                  <a:gs pos="1800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bg2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Oval 170"/>
            <p:cNvSpPr/>
            <p:nvPr/>
          </p:nvSpPr>
          <p:spPr>
            <a:xfrm>
              <a:off x="1508760" y="2979420"/>
              <a:ext cx="1211580" cy="1165860"/>
            </a:xfrm>
            <a:prstGeom prst="ellipse">
              <a:avLst/>
            </a:prstGeom>
            <a:solidFill>
              <a:srgbClr val="DDDD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: Rounded Corners 142"/>
            <p:cNvSpPr/>
            <p:nvPr/>
          </p:nvSpPr>
          <p:spPr>
            <a:xfrm>
              <a:off x="2098684" y="1630241"/>
              <a:ext cx="45719" cy="15867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73" name="Picture 2" descr="Related image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75" r="43528"/>
          <a:stretch/>
        </p:blipFill>
        <p:spPr bwMode="auto">
          <a:xfrm rot="10800000">
            <a:off x="3358729" y="628909"/>
            <a:ext cx="596940" cy="1547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" name="Group 173"/>
          <p:cNvGrpSpPr/>
          <p:nvPr/>
        </p:nvGrpSpPr>
        <p:grpSpPr>
          <a:xfrm>
            <a:off x="469913" y="2894440"/>
            <a:ext cx="850370" cy="625214"/>
            <a:chOff x="4119659" y="3069400"/>
            <a:chExt cx="852739" cy="623888"/>
          </a:xfrm>
        </p:grpSpPr>
        <p:sp>
          <p:nvSpPr>
            <p:cNvPr id="175" name="Rectangle: Rounded Corners 21"/>
            <p:cNvSpPr/>
            <p:nvPr/>
          </p:nvSpPr>
          <p:spPr>
            <a:xfrm>
              <a:off x="4119659" y="3074588"/>
              <a:ext cx="190501" cy="426213"/>
            </a:xfrm>
            <a:custGeom>
              <a:avLst/>
              <a:gdLst>
                <a:gd name="connsiteX0" fmla="*/ 0 w 161925"/>
                <a:gd name="connsiteY0" fmla="*/ 26988 h 459550"/>
                <a:gd name="connsiteX1" fmla="*/ 26988 w 161925"/>
                <a:gd name="connsiteY1" fmla="*/ 0 h 459550"/>
                <a:gd name="connsiteX2" fmla="*/ 134937 w 161925"/>
                <a:gd name="connsiteY2" fmla="*/ 0 h 459550"/>
                <a:gd name="connsiteX3" fmla="*/ 161925 w 161925"/>
                <a:gd name="connsiteY3" fmla="*/ 26988 h 459550"/>
                <a:gd name="connsiteX4" fmla="*/ 161925 w 161925"/>
                <a:gd name="connsiteY4" fmla="*/ 432562 h 459550"/>
                <a:gd name="connsiteX5" fmla="*/ 134937 w 161925"/>
                <a:gd name="connsiteY5" fmla="*/ 459550 h 459550"/>
                <a:gd name="connsiteX6" fmla="*/ 26988 w 161925"/>
                <a:gd name="connsiteY6" fmla="*/ 459550 h 459550"/>
                <a:gd name="connsiteX7" fmla="*/ 0 w 161925"/>
                <a:gd name="connsiteY7" fmla="*/ 432562 h 459550"/>
                <a:gd name="connsiteX8" fmla="*/ 0 w 161925"/>
                <a:gd name="connsiteY8" fmla="*/ 26988 h 459550"/>
                <a:gd name="connsiteX0" fmla="*/ 0 w 164043"/>
                <a:gd name="connsiteY0" fmla="*/ 26988 h 459550"/>
                <a:gd name="connsiteX1" fmla="*/ 26988 w 164043"/>
                <a:gd name="connsiteY1" fmla="*/ 0 h 459550"/>
                <a:gd name="connsiteX2" fmla="*/ 134937 w 164043"/>
                <a:gd name="connsiteY2" fmla="*/ 0 h 459550"/>
                <a:gd name="connsiteX3" fmla="*/ 161925 w 164043"/>
                <a:gd name="connsiteY3" fmla="*/ 26988 h 459550"/>
                <a:gd name="connsiteX4" fmla="*/ 161925 w 164043"/>
                <a:gd name="connsiteY4" fmla="*/ 432562 h 459550"/>
                <a:gd name="connsiteX5" fmla="*/ 134937 w 164043"/>
                <a:gd name="connsiteY5" fmla="*/ 459550 h 459550"/>
                <a:gd name="connsiteX6" fmla="*/ 155576 w 164043"/>
                <a:gd name="connsiteY6" fmla="*/ 345250 h 459550"/>
                <a:gd name="connsiteX7" fmla="*/ 0 w 164043"/>
                <a:gd name="connsiteY7" fmla="*/ 432562 h 459550"/>
                <a:gd name="connsiteX8" fmla="*/ 0 w 164043"/>
                <a:gd name="connsiteY8" fmla="*/ 26988 h 459550"/>
                <a:gd name="connsiteX0" fmla="*/ 0 w 164043"/>
                <a:gd name="connsiteY0" fmla="*/ 26988 h 459550"/>
                <a:gd name="connsiteX1" fmla="*/ 26988 w 164043"/>
                <a:gd name="connsiteY1" fmla="*/ 0 h 459550"/>
                <a:gd name="connsiteX2" fmla="*/ 134937 w 164043"/>
                <a:gd name="connsiteY2" fmla="*/ 0 h 459550"/>
                <a:gd name="connsiteX3" fmla="*/ 161925 w 164043"/>
                <a:gd name="connsiteY3" fmla="*/ 26988 h 459550"/>
                <a:gd name="connsiteX4" fmla="*/ 161925 w 164043"/>
                <a:gd name="connsiteY4" fmla="*/ 432562 h 459550"/>
                <a:gd name="connsiteX5" fmla="*/ 134937 w 164043"/>
                <a:gd name="connsiteY5" fmla="*/ 459550 h 459550"/>
                <a:gd name="connsiteX6" fmla="*/ 155576 w 164043"/>
                <a:gd name="connsiteY6" fmla="*/ 345250 h 459550"/>
                <a:gd name="connsiteX7" fmla="*/ 40481 w 164043"/>
                <a:gd name="connsiteY7" fmla="*/ 334930 h 459550"/>
                <a:gd name="connsiteX8" fmla="*/ 0 w 164043"/>
                <a:gd name="connsiteY8" fmla="*/ 26988 h 459550"/>
                <a:gd name="connsiteX0" fmla="*/ 0 w 164043"/>
                <a:gd name="connsiteY0" fmla="*/ 26988 h 459550"/>
                <a:gd name="connsiteX1" fmla="*/ 26988 w 164043"/>
                <a:gd name="connsiteY1" fmla="*/ 0 h 459550"/>
                <a:gd name="connsiteX2" fmla="*/ 134937 w 164043"/>
                <a:gd name="connsiteY2" fmla="*/ 0 h 459550"/>
                <a:gd name="connsiteX3" fmla="*/ 161925 w 164043"/>
                <a:gd name="connsiteY3" fmla="*/ 26988 h 459550"/>
                <a:gd name="connsiteX4" fmla="*/ 161925 w 164043"/>
                <a:gd name="connsiteY4" fmla="*/ 432562 h 459550"/>
                <a:gd name="connsiteX5" fmla="*/ 134937 w 164043"/>
                <a:gd name="connsiteY5" fmla="*/ 459550 h 459550"/>
                <a:gd name="connsiteX6" fmla="*/ 155576 w 164043"/>
                <a:gd name="connsiteY6" fmla="*/ 345250 h 459550"/>
                <a:gd name="connsiteX7" fmla="*/ 0 w 164043"/>
                <a:gd name="connsiteY7" fmla="*/ 26988 h 459550"/>
                <a:gd name="connsiteX0" fmla="*/ 0 w 161925"/>
                <a:gd name="connsiteY0" fmla="*/ 26988 h 459550"/>
                <a:gd name="connsiteX1" fmla="*/ 26988 w 161925"/>
                <a:gd name="connsiteY1" fmla="*/ 0 h 459550"/>
                <a:gd name="connsiteX2" fmla="*/ 134937 w 161925"/>
                <a:gd name="connsiteY2" fmla="*/ 0 h 459550"/>
                <a:gd name="connsiteX3" fmla="*/ 161925 w 161925"/>
                <a:gd name="connsiteY3" fmla="*/ 26988 h 459550"/>
                <a:gd name="connsiteX4" fmla="*/ 161925 w 161925"/>
                <a:gd name="connsiteY4" fmla="*/ 432562 h 459550"/>
                <a:gd name="connsiteX5" fmla="*/ 134937 w 161925"/>
                <a:gd name="connsiteY5" fmla="*/ 459550 h 459550"/>
                <a:gd name="connsiteX6" fmla="*/ 55564 w 161925"/>
                <a:gd name="connsiteY6" fmla="*/ 426213 h 459550"/>
                <a:gd name="connsiteX7" fmla="*/ 0 w 161925"/>
                <a:gd name="connsiteY7" fmla="*/ 26988 h 459550"/>
                <a:gd name="connsiteX0" fmla="*/ 0 w 161925"/>
                <a:gd name="connsiteY0" fmla="*/ 26988 h 466694"/>
                <a:gd name="connsiteX1" fmla="*/ 26988 w 161925"/>
                <a:gd name="connsiteY1" fmla="*/ 0 h 466694"/>
                <a:gd name="connsiteX2" fmla="*/ 134937 w 161925"/>
                <a:gd name="connsiteY2" fmla="*/ 0 h 466694"/>
                <a:gd name="connsiteX3" fmla="*/ 161925 w 161925"/>
                <a:gd name="connsiteY3" fmla="*/ 26988 h 466694"/>
                <a:gd name="connsiteX4" fmla="*/ 161925 w 161925"/>
                <a:gd name="connsiteY4" fmla="*/ 432562 h 466694"/>
                <a:gd name="connsiteX5" fmla="*/ 139700 w 161925"/>
                <a:gd name="connsiteY5" fmla="*/ 466694 h 466694"/>
                <a:gd name="connsiteX6" fmla="*/ 55564 w 161925"/>
                <a:gd name="connsiteY6" fmla="*/ 426213 h 466694"/>
                <a:gd name="connsiteX7" fmla="*/ 0 w 161925"/>
                <a:gd name="connsiteY7" fmla="*/ 26988 h 466694"/>
                <a:gd name="connsiteX0" fmla="*/ 0 w 161925"/>
                <a:gd name="connsiteY0" fmla="*/ 26988 h 479782"/>
                <a:gd name="connsiteX1" fmla="*/ 26988 w 161925"/>
                <a:gd name="connsiteY1" fmla="*/ 0 h 479782"/>
                <a:gd name="connsiteX2" fmla="*/ 134937 w 161925"/>
                <a:gd name="connsiteY2" fmla="*/ 0 h 479782"/>
                <a:gd name="connsiteX3" fmla="*/ 161925 w 161925"/>
                <a:gd name="connsiteY3" fmla="*/ 26988 h 479782"/>
                <a:gd name="connsiteX4" fmla="*/ 161925 w 161925"/>
                <a:gd name="connsiteY4" fmla="*/ 432562 h 479782"/>
                <a:gd name="connsiteX5" fmla="*/ 55564 w 161925"/>
                <a:gd name="connsiteY5" fmla="*/ 426213 h 479782"/>
                <a:gd name="connsiteX6" fmla="*/ 0 w 161925"/>
                <a:gd name="connsiteY6" fmla="*/ 26988 h 479782"/>
                <a:gd name="connsiteX0" fmla="*/ 0 w 161925"/>
                <a:gd name="connsiteY0" fmla="*/ 26988 h 454046"/>
                <a:gd name="connsiteX1" fmla="*/ 26988 w 161925"/>
                <a:gd name="connsiteY1" fmla="*/ 0 h 454046"/>
                <a:gd name="connsiteX2" fmla="*/ 134937 w 161925"/>
                <a:gd name="connsiteY2" fmla="*/ 0 h 454046"/>
                <a:gd name="connsiteX3" fmla="*/ 161925 w 161925"/>
                <a:gd name="connsiteY3" fmla="*/ 26988 h 454046"/>
                <a:gd name="connsiteX4" fmla="*/ 95250 w 161925"/>
                <a:gd name="connsiteY4" fmla="*/ 358743 h 454046"/>
                <a:gd name="connsiteX5" fmla="*/ 55564 w 161925"/>
                <a:gd name="connsiteY5" fmla="*/ 426213 h 454046"/>
                <a:gd name="connsiteX6" fmla="*/ 0 w 161925"/>
                <a:gd name="connsiteY6" fmla="*/ 26988 h 454046"/>
                <a:gd name="connsiteX0" fmla="*/ 0 w 161925"/>
                <a:gd name="connsiteY0" fmla="*/ 26988 h 454046"/>
                <a:gd name="connsiteX1" fmla="*/ 26988 w 161925"/>
                <a:gd name="connsiteY1" fmla="*/ 0 h 454046"/>
                <a:gd name="connsiteX2" fmla="*/ 134937 w 161925"/>
                <a:gd name="connsiteY2" fmla="*/ 0 h 454046"/>
                <a:gd name="connsiteX3" fmla="*/ 161925 w 161925"/>
                <a:gd name="connsiteY3" fmla="*/ 26988 h 454046"/>
                <a:gd name="connsiteX4" fmla="*/ 71438 w 161925"/>
                <a:gd name="connsiteY4" fmla="*/ 80962 h 454046"/>
                <a:gd name="connsiteX5" fmla="*/ 95250 w 161925"/>
                <a:gd name="connsiteY5" fmla="*/ 358743 h 454046"/>
                <a:gd name="connsiteX6" fmla="*/ 55564 w 161925"/>
                <a:gd name="connsiteY6" fmla="*/ 426213 h 454046"/>
                <a:gd name="connsiteX7" fmla="*/ 0 w 161925"/>
                <a:gd name="connsiteY7" fmla="*/ 26988 h 454046"/>
                <a:gd name="connsiteX0" fmla="*/ 0 w 176213"/>
                <a:gd name="connsiteY0" fmla="*/ 26988 h 454046"/>
                <a:gd name="connsiteX1" fmla="*/ 26988 w 176213"/>
                <a:gd name="connsiteY1" fmla="*/ 0 h 454046"/>
                <a:gd name="connsiteX2" fmla="*/ 134937 w 176213"/>
                <a:gd name="connsiteY2" fmla="*/ 0 h 454046"/>
                <a:gd name="connsiteX3" fmla="*/ 176213 w 176213"/>
                <a:gd name="connsiteY3" fmla="*/ 57944 h 454046"/>
                <a:gd name="connsiteX4" fmla="*/ 71438 w 176213"/>
                <a:gd name="connsiteY4" fmla="*/ 80962 h 454046"/>
                <a:gd name="connsiteX5" fmla="*/ 95250 w 176213"/>
                <a:gd name="connsiteY5" fmla="*/ 358743 h 454046"/>
                <a:gd name="connsiteX6" fmla="*/ 55564 w 176213"/>
                <a:gd name="connsiteY6" fmla="*/ 426213 h 454046"/>
                <a:gd name="connsiteX7" fmla="*/ 0 w 176213"/>
                <a:gd name="connsiteY7" fmla="*/ 26988 h 454046"/>
                <a:gd name="connsiteX0" fmla="*/ 0 w 176213"/>
                <a:gd name="connsiteY0" fmla="*/ 26988 h 454046"/>
                <a:gd name="connsiteX1" fmla="*/ 26988 w 176213"/>
                <a:gd name="connsiteY1" fmla="*/ 0 h 454046"/>
                <a:gd name="connsiteX2" fmla="*/ 161131 w 176213"/>
                <a:gd name="connsiteY2" fmla="*/ 7144 h 454046"/>
                <a:gd name="connsiteX3" fmla="*/ 176213 w 176213"/>
                <a:gd name="connsiteY3" fmla="*/ 57944 h 454046"/>
                <a:gd name="connsiteX4" fmla="*/ 71438 w 176213"/>
                <a:gd name="connsiteY4" fmla="*/ 80962 h 454046"/>
                <a:gd name="connsiteX5" fmla="*/ 95250 w 176213"/>
                <a:gd name="connsiteY5" fmla="*/ 358743 h 454046"/>
                <a:gd name="connsiteX6" fmla="*/ 55564 w 176213"/>
                <a:gd name="connsiteY6" fmla="*/ 426213 h 454046"/>
                <a:gd name="connsiteX7" fmla="*/ 0 w 176213"/>
                <a:gd name="connsiteY7" fmla="*/ 26988 h 454046"/>
                <a:gd name="connsiteX0" fmla="*/ 0 w 176213"/>
                <a:gd name="connsiteY0" fmla="*/ 26988 h 454046"/>
                <a:gd name="connsiteX1" fmla="*/ 26988 w 176213"/>
                <a:gd name="connsiteY1" fmla="*/ 0 h 454046"/>
                <a:gd name="connsiteX2" fmla="*/ 161131 w 176213"/>
                <a:gd name="connsiteY2" fmla="*/ 7144 h 454046"/>
                <a:gd name="connsiteX3" fmla="*/ 176213 w 176213"/>
                <a:gd name="connsiteY3" fmla="*/ 57944 h 454046"/>
                <a:gd name="connsiteX4" fmla="*/ 83344 w 176213"/>
                <a:gd name="connsiteY4" fmla="*/ 88105 h 454046"/>
                <a:gd name="connsiteX5" fmla="*/ 95250 w 176213"/>
                <a:gd name="connsiteY5" fmla="*/ 358743 h 454046"/>
                <a:gd name="connsiteX6" fmla="*/ 55564 w 176213"/>
                <a:gd name="connsiteY6" fmla="*/ 426213 h 454046"/>
                <a:gd name="connsiteX7" fmla="*/ 0 w 176213"/>
                <a:gd name="connsiteY7" fmla="*/ 26988 h 454046"/>
                <a:gd name="connsiteX0" fmla="*/ 0 w 176213"/>
                <a:gd name="connsiteY0" fmla="*/ 26988 h 457872"/>
                <a:gd name="connsiteX1" fmla="*/ 26988 w 176213"/>
                <a:gd name="connsiteY1" fmla="*/ 0 h 457872"/>
                <a:gd name="connsiteX2" fmla="*/ 161131 w 176213"/>
                <a:gd name="connsiteY2" fmla="*/ 7144 h 457872"/>
                <a:gd name="connsiteX3" fmla="*/ 176213 w 176213"/>
                <a:gd name="connsiteY3" fmla="*/ 57944 h 457872"/>
                <a:gd name="connsiteX4" fmla="*/ 83344 w 176213"/>
                <a:gd name="connsiteY4" fmla="*/ 88105 h 457872"/>
                <a:gd name="connsiteX5" fmla="*/ 109537 w 176213"/>
                <a:gd name="connsiteY5" fmla="*/ 375412 h 457872"/>
                <a:gd name="connsiteX6" fmla="*/ 55564 w 176213"/>
                <a:gd name="connsiteY6" fmla="*/ 426213 h 457872"/>
                <a:gd name="connsiteX7" fmla="*/ 0 w 176213"/>
                <a:gd name="connsiteY7" fmla="*/ 26988 h 457872"/>
                <a:gd name="connsiteX0" fmla="*/ 0 w 176213"/>
                <a:gd name="connsiteY0" fmla="*/ 26988 h 448194"/>
                <a:gd name="connsiteX1" fmla="*/ 26988 w 176213"/>
                <a:gd name="connsiteY1" fmla="*/ 0 h 448194"/>
                <a:gd name="connsiteX2" fmla="*/ 161131 w 176213"/>
                <a:gd name="connsiteY2" fmla="*/ 7144 h 448194"/>
                <a:gd name="connsiteX3" fmla="*/ 176213 w 176213"/>
                <a:gd name="connsiteY3" fmla="*/ 57944 h 448194"/>
                <a:gd name="connsiteX4" fmla="*/ 83344 w 176213"/>
                <a:gd name="connsiteY4" fmla="*/ 88105 h 448194"/>
                <a:gd name="connsiteX5" fmla="*/ 109537 w 176213"/>
                <a:gd name="connsiteY5" fmla="*/ 375412 h 448194"/>
                <a:gd name="connsiteX6" fmla="*/ 55564 w 176213"/>
                <a:gd name="connsiteY6" fmla="*/ 426213 h 448194"/>
                <a:gd name="connsiteX7" fmla="*/ 0 w 176213"/>
                <a:gd name="connsiteY7" fmla="*/ 26988 h 448194"/>
                <a:gd name="connsiteX0" fmla="*/ 0 w 176213"/>
                <a:gd name="connsiteY0" fmla="*/ 26988 h 426213"/>
                <a:gd name="connsiteX1" fmla="*/ 26988 w 176213"/>
                <a:gd name="connsiteY1" fmla="*/ 0 h 426213"/>
                <a:gd name="connsiteX2" fmla="*/ 161131 w 176213"/>
                <a:gd name="connsiteY2" fmla="*/ 7144 h 426213"/>
                <a:gd name="connsiteX3" fmla="*/ 176213 w 176213"/>
                <a:gd name="connsiteY3" fmla="*/ 57944 h 426213"/>
                <a:gd name="connsiteX4" fmla="*/ 83344 w 176213"/>
                <a:gd name="connsiteY4" fmla="*/ 88105 h 426213"/>
                <a:gd name="connsiteX5" fmla="*/ 109537 w 176213"/>
                <a:gd name="connsiteY5" fmla="*/ 375412 h 426213"/>
                <a:gd name="connsiteX6" fmla="*/ 55564 w 176213"/>
                <a:gd name="connsiteY6" fmla="*/ 426213 h 426213"/>
                <a:gd name="connsiteX7" fmla="*/ 0 w 176213"/>
                <a:gd name="connsiteY7" fmla="*/ 26988 h 426213"/>
                <a:gd name="connsiteX0" fmla="*/ 0 w 176213"/>
                <a:gd name="connsiteY0" fmla="*/ 26988 h 426213"/>
                <a:gd name="connsiteX1" fmla="*/ 26988 w 176213"/>
                <a:gd name="connsiteY1" fmla="*/ 0 h 426213"/>
                <a:gd name="connsiteX2" fmla="*/ 161131 w 176213"/>
                <a:gd name="connsiteY2" fmla="*/ 7144 h 426213"/>
                <a:gd name="connsiteX3" fmla="*/ 176213 w 176213"/>
                <a:gd name="connsiteY3" fmla="*/ 57944 h 426213"/>
                <a:gd name="connsiteX4" fmla="*/ 83344 w 176213"/>
                <a:gd name="connsiteY4" fmla="*/ 88105 h 426213"/>
                <a:gd name="connsiteX5" fmla="*/ 109537 w 176213"/>
                <a:gd name="connsiteY5" fmla="*/ 375412 h 426213"/>
                <a:gd name="connsiteX6" fmla="*/ 55564 w 176213"/>
                <a:gd name="connsiteY6" fmla="*/ 426213 h 426213"/>
                <a:gd name="connsiteX7" fmla="*/ 0 w 176213"/>
                <a:gd name="connsiteY7" fmla="*/ 26988 h 426213"/>
                <a:gd name="connsiteX0" fmla="*/ 0 w 176213"/>
                <a:gd name="connsiteY0" fmla="*/ 26988 h 426213"/>
                <a:gd name="connsiteX1" fmla="*/ 26988 w 176213"/>
                <a:gd name="connsiteY1" fmla="*/ 0 h 426213"/>
                <a:gd name="connsiteX2" fmla="*/ 161131 w 176213"/>
                <a:gd name="connsiteY2" fmla="*/ 7144 h 426213"/>
                <a:gd name="connsiteX3" fmla="*/ 176213 w 176213"/>
                <a:gd name="connsiteY3" fmla="*/ 57944 h 426213"/>
                <a:gd name="connsiteX4" fmla="*/ 83344 w 176213"/>
                <a:gd name="connsiteY4" fmla="*/ 88105 h 426213"/>
                <a:gd name="connsiteX5" fmla="*/ 109537 w 176213"/>
                <a:gd name="connsiteY5" fmla="*/ 375412 h 426213"/>
                <a:gd name="connsiteX6" fmla="*/ 50801 w 176213"/>
                <a:gd name="connsiteY6" fmla="*/ 426213 h 426213"/>
                <a:gd name="connsiteX7" fmla="*/ 0 w 176213"/>
                <a:gd name="connsiteY7" fmla="*/ 26988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  <a:gd name="connsiteX0" fmla="*/ 0 w 190501"/>
                <a:gd name="connsiteY0" fmla="*/ 31750 h 426213"/>
                <a:gd name="connsiteX1" fmla="*/ 41276 w 190501"/>
                <a:gd name="connsiteY1" fmla="*/ 0 h 426213"/>
                <a:gd name="connsiteX2" fmla="*/ 175419 w 190501"/>
                <a:gd name="connsiteY2" fmla="*/ 7144 h 426213"/>
                <a:gd name="connsiteX3" fmla="*/ 190501 w 190501"/>
                <a:gd name="connsiteY3" fmla="*/ 57944 h 426213"/>
                <a:gd name="connsiteX4" fmla="*/ 97632 w 190501"/>
                <a:gd name="connsiteY4" fmla="*/ 88105 h 426213"/>
                <a:gd name="connsiteX5" fmla="*/ 123825 w 190501"/>
                <a:gd name="connsiteY5" fmla="*/ 375412 h 426213"/>
                <a:gd name="connsiteX6" fmla="*/ 65089 w 190501"/>
                <a:gd name="connsiteY6" fmla="*/ 426213 h 426213"/>
                <a:gd name="connsiteX7" fmla="*/ 0 w 190501"/>
                <a:gd name="connsiteY7" fmla="*/ 31750 h 42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1" h="426213">
                  <a:moveTo>
                    <a:pt x="0" y="31750"/>
                  </a:moveTo>
                  <a:cubicBezTo>
                    <a:pt x="0" y="16845"/>
                    <a:pt x="26371" y="0"/>
                    <a:pt x="41276" y="0"/>
                  </a:cubicBezTo>
                  <a:lnTo>
                    <a:pt x="175419" y="7144"/>
                  </a:lnTo>
                  <a:cubicBezTo>
                    <a:pt x="190324" y="7144"/>
                    <a:pt x="190501" y="43039"/>
                    <a:pt x="190501" y="57944"/>
                  </a:cubicBezTo>
                  <a:cubicBezTo>
                    <a:pt x="180182" y="104510"/>
                    <a:pt x="107951" y="41539"/>
                    <a:pt x="97632" y="88105"/>
                  </a:cubicBezTo>
                  <a:lnTo>
                    <a:pt x="123825" y="375412"/>
                  </a:lnTo>
                  <a:cubicBezTo>
                    <a:pt x="125147" y="415755"/>
                    <a:pt x="127796" y="398560"/>
                    <a:pt x="65089" y="426213"/>
                  </a:cubicBezTo>
                  <a:cubicBezTo>
                    <a:pt x="52125" y="342212"/>
                    <a:pt x="21431" y="89292"/>
                    <a:pt x="0" y="317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: Rounded Corners 3"/>
            <p:cNvSpPr/>
            <p:nvPr/>
          </p:nvSpPr>
          <p:spPr>
            <a:xfrm>
              <a:off x="4268487" y="3069400"/>
              <a:ext cx="703911" cy="623888"/>
            </a:xfrm>
            <a:custGeom>
              <a:avLst/>
              <a:gdLst>
                <a:gd name="connsiteX0" fmla="*/ 0 w 476250"/>
                <a:gd name="connsiteY0" fmla="*/ 79377 h 628650"/>
                <a:gd name="connsiteX1" fmla="*/ 79377 w 476250"/>
                <a:gd name="connsiteY1" fmla="*/ 0 h 628650"/>
                <a:gd name="connsiteX2" fmla="*/ 396873 w 476250"/>
                <a:gd name="connsiteY2" fmla="*/ 0 h 628650"/>
                <a:gd name="connsiteX3" fmla="*/ 476250 w 476250"/>
                <a:gd name="connsiteY3" fmla="*/ 79377 h 628650"/>
                <a:gd name="connsiteX4" fmla="*/ 476250 w 476250"/>
                <a:gd name="connsiteY4" fmla="*/ 549273 h 628650"/>
                <a:gd name="connsiteX5" fmla="*/ 396873 w 476250"/>
                <a:gd name="connsiteY5" fmla="*/ 628650 h 628650"/>
                <a:gd name="connsiteX6" fmla="*/ 79377 w 476250"/>
                <a:gd name="connsiteY6" fmla="*/ 628650 h 628650"/>
                <a:gd name="connsiteX7" fmla="*/ 0 w 476250"/>
                <a:gd name="connsiteY7" fmla="*/ 549273 h 628650"/>
                <a:gd name="connsiteX8" fmla="*/ 0 w 476250"/>
                <a:gd name="connsiteY8" fmla="*/ 79377 h 628650"/>
                <a:gd name="connsiteX0" fmla="*/ 0 w 507206"/>
                <a:gd name="connsiteY0" fmla="*/ 79377 h 628650"/>
                <a:gd name="connsiteX1" fmla="*/ 79377 w 507206"/>
                <a:gd name="connsiteY1" fmla="*/ 0 h 628650"/>
                <a:gd name="connsiteX2" fmla="*/ 396873 w 507206"/>
                <a:gd name="connsiteY2" fmla="*/ 0 h 628650"/>
                <a:gd name="connsiteX3" fmla="*/ 507206 w 507206"/>
                <a:gd name="connsiteY3" fmla="*/ 138908 h 628650"/>
                <a:gd name="connsiteX4" fmla="*/ 476250 w 507206"/>
                <a:gd name="connsiteY4" fmla="*/ 549273 h 628650"/>
                <a:gd name="connsiteX5" fmla="*/ 396873 w 507206"/>
                <a:gd name="connsiteY5" fmla="*/ 628650 h 628650"/>
                <a:gd name="connsiteX6" fmla="*/ 79377 w 507206"/>
                <a:gd name="connsiteY6" fmla="*/ 628650 h 628650"/>
                <a:gd name="connsiteX7" fmla="*/ 0 w 507206"/>
                <a:gd name="connsiteY7" fmla="*/ 549273 h 628650"/>
                <a:gd name="connsiteX8" fmla="*/ 0 w 507206"/>
                <a:gd name="connsiteY8" fmla="*/ 79377 h 628650"/>
                <a:gd name="connsiteX0" fmla="*/ 0 w 507206"/>
                <a:gd name="connsiteY0" fmla="*/ 79377 h 628650"/>
                <a:gd name="connsiteX1" fmla="*/ 79377 w 507206"/>
                <a:gd name="connsiteY1" fmla="*/ 0 h 628650"/>
                <a:gd name="connsiteX2" fmla="*/ 396873 w 507206"/>
                <a:gd name="connsiteY2" fmla="*/ 0 h 628650"/>
                <a:gd name="connsiteX3" fmla="*/ 507206 w 507206"/>
                <a:gd name="connsiteY3" fmla="*/ 138908 h 628650"/>
                <a:gd name="connsiteX4" fmla="*/ 476250 w 507206"/>
                <a:gd name="connsiteY4" fmla="*/ 549273 h 628650"/>
                <a:gd name="connsiteX5" fmla="*/ 396873 w 507206"/>
                <a:gd name="connsiteY5" fmla="*/ 628650 h 628650"/>
                <a:gd name="connsiteX6" fmla="*/ 79377 w 507206"/>
                <a:gd name="connsiteY6" fmla="*/ 628650 h 628650"/>
                <a:gd name="connsiteX7" fmla="*/ 0 w 507206"/>
                <a:gd name="connsiteY7" fmla="*/ 549273 h 628650"/>
                <a:gd name="connsiteX8" fmla="*/ 0 w 507206"/>
                <a:gd name="connsiteY8" fmla="*/ 79377 h 628650"/>
                <a:gd name="connsiteX0" fmla="*/ 0 w 507206"/>
                <a:gd name="connsiteY0" fmla="*/ 79377 h 628650"/>
                <a:gd name="connsiteX1" fmla="*/ 79377 w 507206"/>
                <a:gd name="connsiteY1" fmla="*/ 0 h 628650"/>
                <a:gd name="connsiteX2" fmla="*/ 396873 w 507206"/>
                <a:gd name="connsiteY2" fmla="*/ 0 h 628650"/>
                <a:gd name="connsiteX3" fmla="*/ 507206 w 507206"/>
                <a:gd name="connsiteY3" fmla="*/ 138908 h 628650"/>
                <a:gd name="connsiteX4" fmla="*/ 476250 w 507206"/>
                <a:gd name="connsiteY4" fmla="*/ 549273 h 628650"/>
                <a:gd name="connsiteX5" fmla="*/ 396873 w 507206"/>
                <a:gd name="connsiteY5" fmla="*/ 628650 h 628650"/>
                <a:gd name="connsiteX6" fmla="*/ 79377 w 507206"/>
                <a:gd name="connsiteY6" fmla="*/ 628650 h 628650"/>
                <a:gd name="connsiteX7" fmla="*/ 0 w 507206"/>
                <a:gd name="connsiteY7" fmla="*/ 549273 h 628650"/>
                <a:gd name="connsiteX8" fmla="*/ 0 w 507206"/>
                <a:gd name="connsiteY8" fmla="*/ 79377 h 628650"/>
                <a:gd name="connsiteX0" fmla="*/ 0 w 630287"/>
                <a:gd name="connsiteY0" fmla="*/ 79377 h 628650"/>
                <a:gd name="connsiteX1" fmla="*/ 79377 w 630287"/>
                <a:gd name="connsiteY1" fmla="*/ 0 h 628650"/>
                <a:gd name="connsiteX2" fmla="*/ 396873 w 630287"/>
                <a:gd name="connsiteY2" fmla="*/ 0 h 628650"/>
                <a:gd name="connsiteX3" fmla="*/ 628650 w 630287"/>
                <a:gd name="connsiteY3" fmla="*/ 19844 h 628650"/>
                <a:gd name="connsiteX4" fmla="*/ 507206 w 630287"/>
                <a:gd name="connsiteY4" fmla="*/ 138908 h 628650"/>
                <a:gd name="connsiteX5" fmla="*/ 476250 w 630287"/>
                <a:gd name="connsiteY5" fmla="*/ 549273 h 628650"/>
                <a:gd name="connsiteX6" fmla="*/ 396873 w 630287"/>
                <a:gd name="connsiteY6" fmla="*/ 628650 h 628650"/>
                <a:gd name="connsiteX7" fmla="*/ 79377 w 630287"/>
                <a:gd name="connsiteY7" fmla="*/ 628650 h 628650"/>
                <a:gd name="connsiteX8" fmla="*/ 0 w 630287"/>
                <a:gd name="connsiteY8" fmla="*/ 549273 h 628650"/>
                <a:gd name="connsiteX9" fmla="*/ 0 w 630287"/>
                <a:gd name="connsiteY9" fmla="*/ 79377 h 628650"/>
                <a:gd name="connsiteX0" fmla="*/ 0 w 630888"/>
                <a:gd name="connsiteY0" fmla="*/ 79377 h 628650"/>
                <a:gd name="connsiteX1" fmla="*/ 79377 w 630888"/>
                <a:gd name="connsiteY1" fmla="*/ 0 h 628650"/>
                <a:gd name="connsiteX2" fmla="*/ 396873 w 630888"/>
                <a:gd name="connsiteY2" fmla="*/ 0 h 628650"/>
                <a:gd name="connsiteX3" fmla="*/ 628650 w 630888"/>
                <a:gd name="connsiteY3" fmla="*/ 19844 h 628650"/>
                <a:gd name="connsiteX4" fmla="*/ 507206 w 630888"/>
                <a:gd name="connsiteY4" fmla="*/ 138908 h 628650"/>
                <a:gd name="connsiteX5" fmla="*/ 476250 w 630888"/>
                <a:gd name="connsiteY5" fmla="*/ 549273 h 628650"/>
                <a:gd name="connsiteX6" fmla="*/ 396873 w 630888"/>
                <a:gd name="connsiteY6" fmla="*/ 628650 h 628650"/>
                <a:gd name="connsiteX7" fmla="*/ 79377 w 630888"/>
                <a:gd name="connsiteY7" fmla="*/ 628650 h 628650"/>
                <a:gd name="connsiteX8" fmla="*/ 0 w 630888"/>
                <a:gd name="connsiteY8" fmla="*/ 549273 h 628650"/>
                <a:gd name="connsiteX9" fmla="*/ 0 w 630888"/>
                <a:gd name="connsiteY9" fmla="*/ 79377 h 628650"/>
                <a:gd name="connsiteX0" fmla="*/ 0 w 630888"/>
                <a:gd name="connsiteY0" fmla="*/ 79377 h 628650"/>
                <a:gd name="connsiteX1" fmla="*/ 79377 w 630888"/>
                <a:gd name="connsiteY1" fmla="*/ 0 h 628650"/>
                <a:gd name="connsiteX2" fmla="*/ 399255 w 630888"/>
                <a:gd name="connsiteY2" fmla="*/ 4762 h 628650"/>
                <a:gd name="connsiteX3" fmla="*/ 628650 w 630888"/>
                <a:gd name="connsiteY3" fmla="*/ 19844 h 628650"/>
                <a:gd name="connsiteX4" fmla="*/ 507206 w 630888"/>
                <a:gd name="connsiteY4" fmla="*/ 138908 h 628650"/>
                <a:gd name="connsiteX5" fmla="*/ 476250 w 630888"/>
                <a:gd name="connsiteY5" fmla="*/ 549273 h 628650"/>
                <a:gd name="connsiteX6" fmla="*/ 396873 w 630888"/>
                <a:gd name="connsiteY6" fmla="*/ 628650 h 628650"/>
                <a:gd name="connsiteX7" fmla="*/ 79377 w 630888"/>
                <a:gd name="connsiteY7" fmla="*/ 628650 h 628650"/>
                <a:gd name="connsiteX8" fmla="*/ 0 w 630888"/>
                <a:gd name="connsiteY8" fmla="*/ 549273 h 628650"/>
                <a:gd name="connsiteX9" fmla="*/ 0 w 630888"/>
                <a:gd name="connsiteY9" fmla="*/ 79377 h 628650"/>
                <a:gd name="connsiteX0" fmla="*/ 0 w 630888"/>
                <a:gd name="connsiteY0" fmla="*/ 549273 h 628650"/>
                <a:gd name="connsiteX1" fmla="*/ 79377 w 630888"/>
                <a:gd name="connsiteY1" fmla="*/ 0 h 628650"/>
                <a:gd name="connsiteX2" fmla="*/ 399255 w 630888"/>
                <a:gd name="connsiteY2" fmla="*/ 4762 h 628650"/>
                <a:gd name="connsiteX3" fmla="*/ 628650 w 630888"/>
                <a:gd name="connsiteY3" fmla="*/ 19844 h 628650"/>
                <a:gd name="connsiteX4" fmla="*/ 507206 w 630888"/>
                <a:gd name="connsiteY4" fmla="*/ 138908 h 628650"/>
                <a:gd name="connsiteX5" fmla="*/ 476250 w 630888"/>
                <a:gd name="connsiteY5" fmla="*/ 549273 h 628650"/>
                <a:gd name="connsiteX6" fmla="*/ 396873 w 630888"/>
                <a:gd name="connsiteY6" fmla="*/ 628650 h 628650"/>
                <a:gd name="connsiteX7" fmla="*/ 79377 w 630888"/>
                <a:gd name="connsiteY7" fmla="*/ 628650 h 628650"/>
                <a:gd name="connsiteX8" fmla="*/ 0 w 630888"/>
                <a:gd name="connsiteY8" fmla="*/ 549273 h 628650"/>
                <a:gd name="connsiteX0" fmla="*/ 73023 w 703911"/>
                <a:gd name="connsiteY0" fmla="*/ 544511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73023 w 703911"/>
                <a:gd name="connsiteY8" fmla="*/ 544511 h 623888"/>
                <a:gd name="connsiteX0" fmla="*/ 58735 w 703911"/>
                <a:gd name="connsiteY0" fmla="*/ 554036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58735 w 703911"/>
                <a:gd name="connsiteY8" fmla="*/ 554036 h 623888"/>
                <a:gd name="connsiteX0" fmla="*/ 58735 w 703911"/>
                <a:gd name="connsiteY0" fmla="*/ 554036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58735 w 703911"/>
                <a:gd name="connsiteY8" fmla="*/ 554036 h 623888"/>
                <a:gd name="connsiteX0" fmla="*/ 58735 w 703911"/>
                <a:gd name="connsiteY0" fmla="*/ 554036 h 623888"/>
                <a:gd name="connsiteX1" fmla="*/ 0 w 703911"/>
                <a:gd name="connsiteY1" fmla="*/ 0 h 623888"/>
                <a:gd name="connsiteX2" fmla="*/ 472278 w 703911"/>
                <a:gd name="connsiteY2" fmla="*/ 0 h 623888"/>
                <a:gd name="connsiteX3" fmla="*/ 701673 w 703911"/>
                <a:gd name="connsiteY3" fmla="*/ 15082 h 623888"/>
                <a:gd name="connsiteX4" fmla="*/ 580229 w 703911"/>
                <a:gd name="connsiteY4" fmla="*/ 134146 h 623888"/>
                <a:gd name="connsiteX5" fmla="*/ 549273 w 703911"/>
                <a:gd name="connsiteY5" fmla="*/ 544511 h 623888"/>
                <a:gd name="connsiteX6" fmla="*/ 469896 w 703911"/>
                <a:gd name="connsiteY6" fmla="*/ 623888 h 623888"/>
                <a:gd name="connsiteX7" fmla="*/ 152400 w 703911"/>
                <a:gd name="connsiteY7" fmla="*/ 623888 h 623888"/>
                <a:gd name="connsiteX8" fmla="*/ 58735 w 703911"/>
                <a:gd name="connsiteY8" fmla="*/ 554036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3911" h="623888">
                  <a:moveTo>
                    <a:pt x="58735" y="554036"/>
                  </a:moveTo>
                  <a:lnTo>
                    <a:pt x="0" y="0"/>
                  </a:lnTo>
                  <a:lnTo>
                    <a:pt x="472278" y="0"/>
                  </a:lnTo>
                  <a:cubicBezTo>
                    <a:pt x="535645" y="7276"/>
                    <a:pt x="683284" y="-8069"/>
                    <a:pt x="701673" y="15082"/>
                  </a:cubicBezTo>
                  <a:cubicBezTo>
                    <a:pt x="720062" y="38233"/>
                    <a:pt x="620313" y="83214"/>
                    <a:pt x="580229" y="134146"/>
                  </a:cubicBezTo>
                  <a:cubicBezTo>
                    <a:pt x="568323" y="290778"/>
                    <a:pt x="556417" y="387879"/>
                    <a:pt x="549273" y="544511"/>
                  </a:cubicBezTo>
                  <a:cubicBezTo>
                    <a:pt x="549273" y="588350"/>
                    <a:pt x="513735" y="623888"/>
                    <a:pt x="469896" y="623888"/>
                  </a:cubicBezTo>
                  <a:lnTo>
                    <a:pt x="152400" y="623888"/>
                  </a:lnTo>
                  <a:cubicBezTo>
                    <a:pt x="108561" y="623888"/>
                    <a:pt x="58735" y="597875"/>
                    <a:pt x="58735" y="554036"/>
                  </a:cubicBezTo>
                  <a:close/>
                </a:path>
              </a:pathLst>
            </a:custGeom>
            <a:solidFill>
              <a:srgbClr val="BDE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Oval 9"/>
            <p:cNvSpPr/>
            <p:nvPr/>
          </p:nvSpPr>
          <p:spPr>
            <a:xfrm>
              <a:off x="4484179" y="3114555"/>
              <a:ext cx="218950" cy="533578"/>
            </a:xfrm>
            <a:custGeom>
              <a:avLst/>
              <a:gdLst>
                <a:gd name="connsiteX0" fmla="*/ 0 w 214312"/>
                <a:gd name="connsiteY0" fmla="*/ 255985 h 511969"/>
                <a:gd name="connsiteX1" fmla="*/ 107156 w 214312"/>
                <a:gd name="connsiteY1" fmla="*/ 0 h 511969"/>
                <a:gd name="connsiteX2" fmla="*/ 214312 w 214312"/>
                <a:gd name="connsiteY2" fmla="*/ 255985 h 511969"/>
                <a:gd name="connsiteX3" fmla="*/ 107156 w 214312"/>
                <a:gd name="connsiteY3" fmla="*/ 511970 h 511969"/>
                <a:gd name="connsiteX4" fmla="*/ 0 w 214312"/>
                <a:gd name="connsiteY4" fmla="*/ 255985 h 511969"/>
                <a:gd name="connsiteX0" fmla="*/ 5191 w 219503"/>
                <a:gd name="connsiteY0" fmla="*/ 266596 h 522581"/>
                <a:gd name="connsiteX1" fmla="*/ 26622 w 219503"/>
                <a:gd name="connsiteY1" fmla="*/ 70142 h 522581"/>
                <a:gd name="connsiteX2" fmla="*/ 112347 w 219503"/>
                <a:gd name="connsiteY2" fmla="*/ 10611 h 522581"/>
                <a:gd name="connsiteX3" fmla="*/ 219503 w 219503"/>
                <a:gd name="connsiteY3" fmla="*/ 266596 h 522581"/>
                <a:gd name="connsiteX4" fmla="*/ 112347 w 219503"/>
                <a:gd name="connsiteY4" fmla="*/ 522581 h 522581"/>
                <a:gd name="connsiteX5" fmla="*/ 5191 w 219503"/>
                <a:gd name="connsiteY5" fmla="*/ 266596 h 522581"/>
                <a:gd name="connsiteX0" fmla="*/ 5191 w 222721"/>
                <a:gd name="connsiteY0" fmla="*/ 256738 h 512723"/>
                <a:gd name="connsiteX1" fmla="*/ 26622 w 222721"/>
                <a:gd name="connsiteY1" fmla="*/ 60284 h 512723"/>
                <a:gd name="connsiteX2" fmla="*/ 112347 w 222721"/>
                <a:gd name="connsiteY2" fmla="*/ 753 h 512723"/>
                <a:gd name="connsiteX3" fmla="*/ 200454 w 222721"/>
                <a:gd name="connsiteY3" fmla="*/ 43616 h 512723"/>
                <a:gd name="connsiteX4" fmla="*/ 219503 w 222721"/>
                <a:gd name="connsiteY4" fmla="*/ 256738 h 512723"/>
                <a:gd name="connsiteX5" fmla="*/ 112347 w 222721"/>
                <a:gd name="connsiteY5" fmla="*/ 512723 h 512723"/>
                <a:gd name="connsiteX6" fmla="*/ 5191 w 222721"/>
                <a:gd name="connsiteY6" fmla="*/ 256738 h 512723"/>
                <a:gd name="connsiteX0" fmla="*/ 5191 w 220697"/>
                <a:gd name="connsiteY0" fmla="*/ 256738 h 525405"/>
                <a:gd name="connsiteX1" fmla="*/ 26622 w 220697"/>
                <a:gd name="connsiteY1" fmla="*/ 60284 h 525405"/>
                <a:gd name="connsiteX2" fmla="*/ 112347 w 220697"/>
                <a:gd name="connsiteY2" fmla="*/ 753 h 525405"/>
                <a:gd name="connsiteX3" fmla="*/ 200454 w 220697"/>
                <a:gd name="connsiteY3" fmla="*/ 43616 h 525405"/>
                <a:gd name="connsiteX4" fmla="*/ 219503 w 220697"/>
                <a:gd name="connsiteY4" fmla="*/ 256738 h 525405"/>
                <a:gd name="connsiteX5" fmla="*/ 209979 w 220697"/>
                <a:gd name="connsiteY5" fmla="*/ 462716 h 525405"/>
                <a:gd name="connsiteX6" fmla="*/ 112347 w 220697"/>
                <a:gd name="connsiteY6" fmla="*/ 512723 h 525405"/>
                <a:gd name="connsiteX7" fmla="*/ 5191 w 220697"/>
                <a:gd name="connsiteY7" fmla="*/ 256738 h 525405"/>
                <a:gd name="connsiteX0" fmla="*/ 2728 w 218234"/>
                <a:gd name="connsiteY0" fmla="*/ 256738 h 514814"/>
                <a:gd name="connsiteX1" fmla="*/ 24159 w 218234"/>
                <a:gd name="connsiteY1" fmla="*/ 60284 h 514814"/>
                <a:gd name="connsiteX2" fmla="*/ 109884 w 218234"/>
                <a:gd name="connsiteY2" fmla="*/ 753 h 514814"/>
                <a:gd name="connsiteX3" fmla="*/ 197991 w 218234"/>
                <a:gd name="connsiteY3" fmla="*/ 43616 h 514814"/>
                <a:gd name="connsiteX4" fmla="*/ 217040 w 218234"/>
                <a:gd name="connsiteY4" fmla="*/ 256738 h 514814"/>
                <a:gd name="connsiteX5" fmla="*/ 207516 w 218234"/>
                <a:gd name="connsiteY5" fmla="*/ 462716 h 514814"/>
                <a:gd name="connsiteX6" fmla="*/ 109884 w 218234"/>
                <a:gd name="connsiteY6" fmla="*/ 512723 h 514814"/>
                <a:gd name="connsiteX7" fmla="*/ 12254 w 218234"/>
                <a:gd name="connsiteY7" fmla="*/ 479384 h 514814"/>
                <a:gd name="connsiteX8" fmla="*/ 2728 w 218234"/>
                <a:gd name="connsiteY8" fmla="*/ 256738 h 514814"/>
                <a:gd name="connsiteX0" fmla="*/ 2728 w 218234"/>
                <a:gd name="connsiteY0" fmla="*/ 256738 h 534476"/>
                <a:gd name="connsiteX1" fmla="*/ 24159 w 218234"/>
                <a:gd name="connsiteY1" fmla="*/ 60284 h 534476"/>
                <a:gd name="connsiteX2" fmla="*/ 109884 w 218234"/>
                <a:gd name="connsiteY2" fmla="*/ 753 h 534476"/>
                <a:gd name="connsiteX3" fmla="*/ 197991 w 218234"/>
                <a:gd name="connsiteY3" fmla="*/ 43616 h 534476"/>
                <a:gd name="connsiteX4" fmla="*/ 217040 w 218234"/>
                <a:gd name="connsiteY4" fmla="*/ 256738 h 534476"/>
                <a:gd name="connsiteX5" fmla="*/ 207516 w 218234"/>
                <a:gd name="connsiteY5" fmla="*/ 462716 h 534476"/>
                <a:gd name="connsiteX6" fmla="*/ 112265 w 218234"/>
                <a:gd name="connsiteY6" fmla="*/ 534154 h 534476"/>
                <a:gd name="connsiteX7" fmla="*/ 12254 w 218234"/>
                <a:gd name="connsiteY7" fmla="*/ 479384 h 534476"/>
                <a:gd name="connsiteX8" fmla="*/ 2728 w 218234"/>
                <a:gd name="connsiteY8" fmla="*/ 256738 h 534476"/>
                <a:gd name="connsiteX0" fmla="*/ 2728 w 219581"/>
                <a:gd name="connsiteY0" fmla="*/ 256738 h 534275"/>
                <a:gd name="connsiteX1" fmla="*/ 24159 w 219581"/>
                <a:gd name="connsiteY1" fmla="*/ 60284 h 534275"/>
                <a:gd name="connsiteX2" fmla="*/ 109884 w 219581"/>
                <a:gd name="connsiteY2" fmla="*/ 753 h 534275"/>
                <a:gd name="connsiteX3" fmla="*/ 197991 w 219581"/>
                <a:gd name="connsiteY3" fmla="*/ 43616 h 534275"/>
                <a:gd name="connsiteX4" fmla="*/ 217040 w 219581"/>
                <a:gd name="connsiteY4" fmla="*/ 256738 h 534275"/>
                <a:gd name="connsiteX5" fmla="*/ 209897 w 219581"/>
                <a:gd name="connsiteY5" fmla="*/ 469860 h 534275"/>
                <a:gd name="connsiteX6" fmla="*/ 112265 w 219581"/>
                <a:gd name="connsiteY6" fmla="*/ 534154 h 534275"/>
                <a:gd name="connsiteX7" fmla="*/ 12254 w 219581"/>
                <a:gd name="connsiteY7" fmla="*/ 479384 h 534275"/>
                <a:gd name="connsiteX8" fmla="*/ 2728 w 219581"/>
                <a:gd name="connsiteY8" fmla="*/ 256738 h 534275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197360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197360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204504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  <a:gd name="connsiteX0" fmla="*/ 2097 w 218950"/>
                <a:gd name="connsiteY0" fmla="*/ 256041 h 533578"/>
                <a:gd name="connsiteX1" fmla="*/ 14003 w 218950"/>
                <a:gd name="connsiteY1" fmla="*/ 45299 h 533578"/>
                <a:gd name="connsiteX2" fmla="*/ 109253 w 218950"/>
                <a:gd name="connsiteY2" fmla="*/ 56 h 533578"/>
                <a:gd name="connsiteX3" fmla="*/ 204504 w 218950"/>
                <a:gd name="connsiteY3" fmla="*/ 42919 h 533578"/>
                <a:gd name="connsiteX4" fmla="*/ 216409 w 218950"/>
                <a:gd name="connsiteY4" fmla="*/ 256041 h 533578"/>
                <a:gd name="connsiteX5" fmla="*/ 209266 w 218950"/>
                <a:gd name="connsiteY5" fmla="*/ 469163 h 533578"/>
                <a:gd name="connsiteX6" fmla="*/ 111634 w 218950"/>
                <a:gd name="connsiteY6" fmla="*/ 533457 h 533578"/>
                <a:gd name="connsiteX7" fmla="*/ 11623 w 218950"/>
                <a:gd name="connsiteY7" fmla="*/ 478687 h 533578"/>
                <a:gd name="connsiteX8" fmla="*/ 2097 w 218950"/>
                <a:gd name="connsiteY8" fmla="*/ 256041 h 53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950" h="533578">
                  <a:moveTo>
                    <a:pt x="2097" y="256041"/>
                  </a:moveTo>
                  <a:cubicBezTo>
                    <a:pt x="2494" y="183810"/>
                    <a:pt x="-3856" y="87963"/>
                    <a:pt x="14003" y="45299"/>
                  </a:cubicBezTo>
                  <a:cubicBezTo>
                    <a:pt x="31862" y="2635"/>
                    <a:pt x="77503" y="453"/>
                    <a:pt x="109253" y="56"/>
                  </a:cubicBezTo>
                  <a:cubicBezTo>
                    <a:pt x="141003" y="-341"/>
                    <a:pt x="186645" y="255"/>
                    <a:pt x="204504" y="42919"/>
                  </a:cubicBezTo>
                  <a:cubicBezTo>
                    <a:pt x="222363" y="85583"/>
                    <a:pt x="218393" y="196510"/>
                    <a:pt x="216409" y="256041"/>
                  </a:cubicBezTo>
                  <a:cubicBezTo>
                    <a:pt x="214425" y="315572"/>
                    <a:pt x="227125" y="426499"/>
                    <a:pt x="209266" y="469163"/>
                  </a:cubicBezTo>
                  <a:cubicBezTo>
                    <a:pt x="191407" y="511827"/>
                    <a:pt x="144574" y="531870"/>
                    <a:pt x="111634" y="533457"/>
                  </a:cubicBezTo>
                  <a:cubicBezTo>
                    <a:pt x="78694" y="535044"/>
                    <a:pt x="29482" y="521351"/>
                    <a:pt x="11623" y="478687"/>
                  </a:cubicBezTo>
                  <a:cubicBezTo>
                    <a:pt x="-6236" y="436023"/>
                    <a:pt x="1700" y="328272"/>
                    <a:pt x="2097" y="2560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8" name="Straight Connector 177"/>
            <p:cNvCxnSpPr/>
            <p:nvPr/>
          </p:nvCxnSpPr>
          <p:spPr>
            <a:xfrm>
              <a:off x="4540076" y="3200764"/>
              <a:ext cx="107156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>
              <a:off x="4566865" y="3262676"/>
              <a:ext cx="53578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>
              <a:off x="4540076" y="3319827"/>
              <a:ext cx="107156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/>
            <p:cNvCxnSpPr/>
            <p:nvPr/>
          </p:nvCxnSpPr>
          <p:spPr>
            <a:xfrm>
              <a:off x="4566865" y="3381739"/>
              <a:ext cx="53578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/>
            <p:cNvCxnSpPr/>
            <p:nvPr/>
          </p:nvCxnSpPr>
          <p:spPr>
            <a:xfrm>
              <a:off x="4540076" y="3438889"/>
              <a:ext cx="107156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/>
            <p:cNvCxnSpPr/>
            <p:nvPr/>
          </p:nvCxnSpPr>
          <p:spPr>
            <a:xfrm>
              <a:off x="4566865" y="3500801"/>
              <a:ext cx="53578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/>
            <p:cNvCxnSpPr/>
            <p:nvPr/>
          </p:nvCxnSpPr>
          <p:spPr>
            <a:xfrm>
              <a:off x="4540076" y="3565095"/>
              <a:ext cx="107156" cy="0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5" name="Group 184"/>
          <p:cNvGrpSpPr/>
          <p:nvPr/>
        </p:nvGrpSpPr>
        <p:grpSpPr>
          <a:xfrm>
            <a:off x="1825348" y="3235533"/>
            <a:ext cx="1096951" cy="1519577"/>
            <a:chOff x="4498653" y="1398369"/>
            <a:chExt cx="1100007" cy="1516355"/>
          </a:xfrm>
        </p:grpSpPr>
        <p:cxnSp>
          <p:nvCxnSpPr>
            <p:cNvPr id="186" name="Straight Connector 185"/>
            <p:cNvCxnSpPr/>
            <p:nvPr/>
          </p:nvCxnSpPr>
          <p:spPr>
            <a:xfrm>
              <a:off x="4923578" y="2028644"/>
              <a:ext cx="2774" cy="111734"/>
            </a:xfrm>
            <a:prstGeom prst="line">
              <a:avLst/>
            </a:prstGeom>
            <a:ln w="69850">
              <a:solidFill>
                <a:srgbClr val="2D3E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/>
            <p:cNvCxnSpPr/>
            <p:nvPr/>
          </p:nvCxnSpPr>
          <p:spPr>
            <a:xfrm>
              <a:off x="5172014" y="2033817"/>
              <a:ext cx="2774" cy="111734"/>
            </a:xfrm>
            <a:prstGeom prst="line">
              <a:avLst/>
            </a:prstGeom>
            <a:ln w="69850">
              <a:solidFill>
                <a:srgbClr val="2D3E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Rectangle: Rounded Corners 30"/>
            <p:cNvSpPr/>
            <p:nvPr/>
          </p:nvSpPr>
          <p:spPr>
            <a:xfrm>
              <a:off x="4546897" y="2155899"/>
              <a:ext cx="1013043" cy="758825"/>
            </a:xfrm>
            <a:custGeom>
              <a:avLst/>
              <a:gdLst>
                <a:gd name="connsiteX0" fmla="*/ 0 w 812800"/>
                <a:gd name="connsiteY0" fmla="*/ 135469 h 812800"/>
                <a:gd name="connsiteX1" fmla="*/ 135469 w 812800"/>
                <a:gd name="connsiteY1" fmla="*/ 0 h 812800"/>
                <a:gd name="connsiteX2" fmla="*/ 677331 w 812800"/>
                <a:gd name="connsiteY2" fmla="*/ 0 h 812800"/>
                <a:gd name="connsiteX3" fmla="*/ 812800 w 812800"/>
                <a:gd name="connsiteY3" fmla="*/ 135469 h 812800"/>
                <a:gd name="connsiteX4" fmla="*/ 812800 w 812800"/>
                <a:gd name="connsiteY4" fmla="*/ 677331 h 812800"/>
                <a:gd name="connsiteX5" fmla="*/ 677331 w 812800"/>
                <a:gd name="connsiteY5" fmla="*/ 812800 h 812800"/>
                <a:gd name="connsiteX6" fmla="*/ 135469 w 812800"/>
                <a:gd name="connsiteY6" fmla="*/ 812800 h 812800"/>
                <a:gd name="connsiteX7" fmla="*/ 0 w 812800"/>
                <a:gd name="connsiteY7" fmla="*/ 677331 h 812800"/>
                <a:gd name="connsiteX8" fmla="*/ 0 w 812800"/>
                <a:gd name="connsiteY8" fmla="*/ 135469 h 812800"/>
                <a:gd name="connsiteX0" fmla="*/ 104775 w 917575"/>
                <a:gd name="connsiteY0" fmla="*/ 135469 h 812800"/>
                <a:gd name="connsiteX1" fmla="*/ 240244 w 917575"/>
                <a:gd name="connsiteY1" fmla="*/ 0 h 812800"/>
                <a:gd name="connsiteX2" fmla="*/ 782106 w 917575"/>
                <a:gd name="connsiteY2" fmla="*/ 0 h 812800"/>
                <a:gd name="connsiteX3" fmla="*/ 917575 w 917575"/>
                <a:gd name="connsiteY3" fmla="*/ 135469 h 812800"/>
                <a:gd name="connsiteX4" fmla="*/ 917575 w 917575"/>
                <a:gd name="connsiteY4" fmla="*/ 677331 h 812800"/>
                <a:gd name="connsiteX5" fmla="*/ 782106 w 917575"/>
                <a:gd name="connsiteY5" fmla="*/ 812800 h 812800"/>
                <a:gd name="connsiteX6" fmla="*/ 240244 w 917575"/>
                <a:gd name="connsiteY6" fmla="*/ 812800 h 812800"/>
                <a:gd name="connsiteX7" fmla="*/ 0 w 917575"/>
                <a:gd name="connsiteY7" fmla="*/ 632881 h 812800"/>
                <a:gd name="connsiteX8" fmla="*/ 104775 w 917575"/>
                <a:gd name="connsiteY8" fmla="*/ 135469 h 812800"/>
                <a:gd name="connsiteX0" fmla="*/ 104775 w 917575"/>
                <a:gd name="connsiteY0" fmla="*/ 135469 h 812800"/>
                <a:gd name="connsiteX1" fmla="*/ 240244 w 917575"/>
                <a:gd name="connsiteY1" fmla="*/ 0 h 812800"/>
                <a:gd name="connsiteX2" fmla="*/ 782106 w 917575"/>
                <a:gd name="connsiteY2" fmla="*/ 0 h 812800"/>
                <a:gd name="connsiteX3" fmla="*/ 917575 w 917575"/>
                <a:gd name="connsiteY3" fmla="*/ 135469 h 812800"/>
                <a:gd name="connsiteX4" fmla="*/ 917575 w 917575"/>
                <a:gd name="connsiteY4" fmla="*/ 677331 h 812800"/>
                <a:gd name="connsiteX5" fmla="*/ 782106 w 917575"/>
                <a:gd name="connsiteY5" fmla="*/ 812800 h 812800"/>
                <a:gd name="connsiteX6" fmla="*/ 113244 w 917575"/>
                <a:gd name="connsiteY6" fmla="*/ 762000 h 812800"/>
                <a:gd name="connsiteX7" fmla="*/ 0 w 917575"/>
                <a:gd name="connsiteY7" fmla="*/ 632881 h 812800"/>
                <a:gd name="connsiteX8" fmla="*/ 104775 w 917575"/>
                <a:gd name="connsiteY8" fmla="*/ 135469 h 812800"/>
                <a:gd name="connsiteX0" fmla="*/ 106115 w 918915"/>
                <a:gd name="connsiteY0" fmla="*/ 135469 h 812800"/>
                <a:gd name="connsiteX1" fmla="*/ 241584 w 918915"/>
                <a:gd name="connsiteY1" fmla="*/ 0 h 812800"/>
                <a:gd name="connsiteX2" fmla="*/ 783446 w 918915"/>
                <a:gd name="connsiteY2" fmla="*/ 0 h 812800"/>
                <a:gd name="connsiteX3" fmla="*/ 918915 w 918915"/>
                <a:gd name="connsiteY3" fmla="*/ 135469 h 812800"/>
                <a:gd name="connsiteX4" fmla="*/ 918915 w 918915"/>
                <a:gd name="connsiteY4" fmla="*/ 677331 h 812800"/>
                <a:gd name="connsiteX5" fmla="*/ 783446 w 918915"/>
                <a:gd name="connsiteY5" fmla="*/ 812800 h 812800"/>
                <a:gd name="connsiteX6" fmla="*/ 60609 w 918915"/>
                <a:gd name="connsiteY6" fmla="*/ 746125 h 812800"/>
                <a:gd name="connsiteX7" fmla="*/ 1340 w 918915"/>
                <a:gd name="connsiteY7" fmla="*/ 632881 h 812800"/>
                <a:gd name="connsiteX8" fmla="*/ 106115 w 918915"/>
                <a:gd name="connsiteY8" fmla="*/ 135469 h 812800"/>
                <a:gd name="connsiteX0" fmla="*/ 106115 w 919679"/>
                <a:gd name="connsiteY0" fmla="*/ 135469 h 752475"/>
                <a:gd name="connsiteX1" fmla="*/ 241584 w 919679"/>
                <a:gd name="connsiteY1" fmla="*/ 0 h 752475"/>
                <a:gd name="connsiteX2" fmla="*/ 783446 w 919679"/>
                <a:gd name="connsiteY2" fmla="*/ 0 h 752475"/>
                <a:gd name="connsiteX3" fmla="*/ 918915 w 919679"/>
                <a:gd name="connsiteY3" fmla="*/ 135469 h 752475"/>
                <a:gd name="connsiteX4" fmla="*/ 918915 w 919679"/>
                <a:gd name="connsiteY4" fmla="*/ 677331 h 752475"/>
                <a:gd name="connsiteX5" fmla="*/ 856471 w 919679"/>
                <a:gd name="connsiteY5" fmla="*/ 752475 h 752475"/>
                <a:gd name="connsiteX6" fmla="*/ 60609 w 919679"/>
                <a:gd name="connsiteY6" fmla="*/ 746125 h 752475"/>
                <a:gd name="connsiteX7" fmla="*/ 1340 w 919679"/>
                <a:gd name="connsiteY7" fmla="*/ 632881 h 752475"/>
                <a:gd name="connsiteX8" fmla="*/ 106115 w 919679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83446 w 991940"/>
                <a:gd name="connsiteY2" fmla="*/ 0 h 752475"/>
                <a:gd name="connsiteX3" fmla="*/ 918915 w 991940"/>
                <a:gd name="connsiteY3" fmla="*/ 135469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83446 w 991940"/>
                <a:gd name="connsiteY2" fmla="*/ 0 h 752475"/>
                <a:gd name="connsiteX3" fmla="*/ 807790 w 991940"/>
                <a:gd name="connsiteY3" fmla="*/ 154519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83446 w 991940"/>
                <a:gd name="connsiteY2" fmla="*/ 0 h 752475"/>
                <a:gd name="connsiteX3" fmla="*/ 868115 w 991940"/>
                <a:gd name="connsiteY3" fmla="*/ 151344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41584 w 991940"/>
                <a:gd name="connsiteY1" fmla="*/ 0 h 752475"/>
                <a:gd name="connsiteX2" fmla="*/ 738996 w 991940"/>
                <a:gd name="connsiteY2" fmla="*/ 3175 h 752475"/>
                <a:gd name="connsiteX3" fmla="*/ 868115 w 991940"/>
                <a:gd name="connsiteY3" fmla="*/ 151344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35469 h 752475"/>
                <a:gd name="connsiteX1" fmla="*/ 213009 w 991940"/>
                <a:gd name="connsiteY1" fmla="*/ 0 h 752475"/>
                <a:gd name="connsiteX2" fmla="*/ 738996 w 991940"/>
                <a:gd name="connsiteY2" fmla="*/ 3175 h 752475"/>
                <a:gd name="connsiteX3" fmla="*/ 868115 w 991940"/>
                <a:gd name="connsiteY3" fmla="*/ 151344 h 752475"/>
                <a:gd name="connsiteX4" fmla="*/ 991940 w 991940"/>
                <a:gd name="connsiteY4" fmla="*/ 645581 h 752475"/>
                <a:gd name="connsiteX5" fmla="*/ 856471 w 991940"/>
                <a:gd name="connsiteY5" fmla="*/ 752475 h 752475"/>
                <a:gd name="connsiteX6" fmla="*/ 60609 w 991940"/>
                <a:gd name="connsiteY6" fmla="*/ 746125 h 752475"/>
                <a:gd name="connsiteX7" fmla="*/ 1340 w 991940"/>
                <a:gd name="connsiteY7" fmla="*/ 632881 h 752475"/>
                <a:gd name="connsiteX8" fmla="*/ 106115 w 991940"/>
                <a:gd name="connsiteY8" fmla="*/ 135469 h 752475"/>
                <a:gd name="connsiteX0" fmla="*/ 106115 w 991940"/>
                <a:gd name="connsiteY0" fmla="*/ 141819 h 758825"/>
                <a:gd name="connsiteX1" fmla="*/ 213009 w 991940"/>
                <a:gd name="connsiteY1" fmla="*/ 6350 h 758825"/>
                <a:gd name="connsiteX2" fmla="*/ 751696 w 991940"/>
                <a:gd name="connsiteY2" fmla="*/ 0 h 758825"/>
                <a:gd name="connsiteX3" fmla="*/ 868115 w 991940"/>
                <a:gd name="connsiteY3" fmla="*/ 157694 h 758825"/>
                <a:gd name="connsiteX4" fmla="*/ 991940 w 991940"/>
                <a:gd name="connsiteY4" fmla="*/ 651931 h 758825"/>
                <a:gd name="connsiteX5" fmla="*/ 856471 w 991940"/>
                <a:gd name="connsiteY5" fmla="*/ 758825 h 758825"/>
                <a:gd name="connsiteX6" fmla="*/ 60609 w 991940"/>
                <a:gd name="connsiteY6" fmla="*/ 752475 h 758825"/>
                <a:gd name="connsiteX7" fmla="*/ 1340 w 991940"/>
                <a:gd name="connsiteY7" fmla="*/ 639231 h 758825"/>
                <a:gd name="connsiteX8" fmla="*/ 106115 w 991940"/>
                <a:gd name="connsiteY8" fmla="*/ 141819 h 758825"/>
                <a:gd name="connsiteX0" fmla="*/ 106115 w 1000393"/>
                <a:gd name="connsiteY0" fmla="*/ 141819 h 758825"/>
                <a:gd name="connsiteX1" fmla="*/ 213009 w 1000393"/>
                <a:gd name="connsiteY1" fmla="*/ 6350 h 758825"/>
                <a:gd name="connsiteX2" fmla="*/ 751696 w 1000393"/>
                <a:gd name="connsiteY2" fmla="*/ 0 h 758825"/>
                <a:gd name="connsiteX3" fmla="*/ 868115 w 1000393"/>
                <a:gd name="connsiteY3" fmla="*/ 157694 h 758825"/>
                <a:gd name="connsiteX4" fmla="*/ 991940 w 1000393"/>
                <a:gd name="connsiteY4" fmla="*/ 651931 h 758825"/>
                <a:gd name="connsiteX5" fmla="*/ 856471 w 1000393"/>
                <a:gd name="connsiteY5" fmla="*/ 758825 h 758825"/>
                <a:gd name="connsiteX6" fmla="*/ 60609 w 1000393"/>
                <a:gd name="connsiteY6" fmla="*/ 752475 h 758825"/>
                <a:gd name="connsiteX7" fmla="*/ 1340 w 1000393"/>
                <a:gd name="connsiteY7" fmla="*/ 639231 h 758825"/>
                <a:gd name="connsiteX8" fmla="*/ 106115 w 1000393"/>
                <a:gd name="connsiteY8" fmla="*/ 141819 h 758825"/>
                <a:gd name="connsiteX0" fmla="*/ 118765 w 1013043"/>
                <a:gd name="connsiteY0" fmla="*/ 141819 h 758825"/>
                <a:gd name="connsiteX1" fmla="*/ 225659 w 1013043"/>
                <a:gd name="connsiteY1" fmla="*/ 6350 h 758825"/>
                <a:gd name="connsiteX2" fmla="*/ 764346 w 1013043"/>
                <a:gd name="connsiteY2" fmla="*/ 0 h 758825"/>
                <a:gd name="connsiteX3" fmla="*/ 880765 w 1013043"/>
                <a:gd name="connsiteY3" fmla="*/ 157694 h 758825"/>
                <a:gd name="connsiteX4" fmla="*/ 1004590 w 1013043"/>
                <a:gd name="connsiteY4" fmla="*/ 651931 h 758825"/>
                <a:gd name="connsiteX5" fmla="*/ 869121 w 1013043"/>
                <a:gd name="connsiteY5" fmla="*/ 758825 h 758825"/>
                <a:gd name="connsiteX6" fmla="*/ 73259 w 1013043"/>
                <a:gd name="connsiteY6" fmla="*/ 752475 h 758825"/>
                <a:gd name="connsiteX7" fmla="*/ 13990 w 1013043"/>
                <a:gd name="connsiteY7" fmla="*/ 639231 h 758825"/>
                <a:gd name="connsiteX8" fmla="*/ 118765 w 1013043"/>
                <a:gd name="connsiteY8" fmla="*/ 141819 h 758825"/>
                <a:gd name="connsiteX0" fmla="*/ 118765 w 1013043"/>
                <a:gd name="connsiteY0" fmla="*/ 141819 h 758825"/>
                <a:gd name="connsiteX1" fmla="*/ 225659 w 1013043"/>
                <a:gd name="connsiteY1" fmla="*/ 6350 h 758825"/>
                <a:gd name="connsiteX2" fmla="*/ 764346 w 1013043"/>
                <a:gd name="connsiteY2" fmla="*/ 0 h 758825"/>
                <a:gd name="connsiteX3" fmla="*/ 880765 w 1013043"/>
                <a:gd name="connsiteY3" fmla="*/ 157694 h 758825"/>
                <a:gd name="connsiteX4" fmla="*/ 1004590 w 1013043"/>
                <a:gd name="connsiteY4" fmla="*/ 651931 h 758825"/>
                <a:gd name="connsiteX5" fmla="*/ 869121 w 1013043"/>
                <a:gd name="connsiteY5" fmla="*/ 758825 h 758825"/>
                <a:gd name="connsiteX6" fmla="*/ 73259 w 1013043"/>
                <a:gd name="connsiteY6" fmla="*/ 752475 h 758825"/>
                <a:gd name="connsiteX7" fmla="*/ 13990 w 1013043"/>
                <a:gd name="connsiteY7" fmla="*/ 639231 h 758825"/>
                <a:gd name="connsiteX8" fmla="*/ 118765 w 1013043"/>
                <a:gd name="connsiteY8" fmla="*/ 141819 h 758825"/>
                <a:gd name="connsiteX0" fmla="*/ 118765 w 1013043"/>
                <a:gd name="connsiteY0" fmla="*/ 141819 h 758825"/>
                <a:gd name="connsiteX1" fmla="*/ 225659 w 1013043"/>
                <a:gd name="connsiteY1" fmla="*/ 6350 h 758825"/>
                <a:gd name="connsiteX2" fmla="*/ 764346 w 1013043"/>
                <a:gd name="connsiteY2" fmla="*/ 0 h 758825"/>
                <a:gd name="connsiteX3" fmla="*/ 880765 w 1013043"/>
                <a:gd name="connsiteY3" fmla="*/ 157694 h 758825"/>
                <a:gd name="connsiteX4" fmla="*/ 1004590 w 1013043"/>
                <a:gd name="connsiteY4" fmla="*/ 651931 h 758825"/>
                <a:gd name="connsiteX5" fmla="*/ 869121 w 1013043"/>
                <a:gd name="connsiteY5" fmla="*/ 758825 h 758825"/>
                <a:gd name="connsiteX6" fmla="*/ 73259 w 1013043"/>
                <a:gd name="connsiteY6" fmla="*/ 752475 h 758825"/>
                <a:gd name="connsiteX7" fmla="*/ 13990 w 1013043"/>
                <a:gd name="connsiteY7" fmla="*/ 639231 h 758825"/>
                <a:gd name="connsiteX8" fmla="*/ 118765 w 1013043"/>
                <a:gd name="connsiteY8" fmla="*/ 141819 h 75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043" h="758825">
                  <a:moveTo>
                    <a:pt x="118765" y="141819"/>
                  </a:moveTo>
                  <a:cubicBezTo>
                    <a:pt x="118765" y="67002"/>
                    <a:pt x="150842" y="6350"/>
                    <a:pt x="225659" y="6350"/>
                  </a:cubicBezTo>
                  <a:lnTo>
                    <a:pt x="764346" y="0"/>
                  </a:lnTo>
                  <a:cubicBezTo>
                    <a:pt x="839163" y="0"/>
                    <a:pt x="880765" y="82877"/>
                    <a:pt x="880765" y="157694"/>
                  </a:cubicBezTo>
                  <a:lnTo>
                    <a:pt x="1004590" y="651931"/>
                  </a:lnTo>
                  <a:cubicBezTo>
                    <a:pt x="1042690" y="755323"/>
                    <a:pt x="943938" y="758825"/>
                    <a:pt x="869121" y="758825"/>
                  </a:cubicBezTo>
                  <a:lnTo>
                    <a:pt x="73259" y="752475"/>
                  </a:lnTo>
                  <a:cubicBezTo>
                    <a:pt x="-1558" y="752475"/>
                    <a:pt x="-14585" y="739448"/>
                    <a:pt x="13990" y="639231"/>
                  </a:cubicBezTo>
                  <a:cubicBezTo>
                    <a:pt x="45740" y="461785"/>
                    <a:pt x="87015" y="328790"/>
                    <a:pt x="118765" y="141819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Rectangle: Rounded Corners 162"/>
            <p:cNvSpPr/>
            <p:nvPr/>
          </p:nvSpPr>
          <p:spPr>
            <a:xfrm>
              <a:off x="4826219" y="2111288"/>
              <a:ext cx="444877" cy="186310"/>
            </a:xfrm>
            <a:prstGeom prst="roundRect">
              <a:avLst/>
            </a:prstGeom>
            <a:solidFill>
              <a:srgbClr val="ADAD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Oval 189"/>
            <p:cNvSpPr/>
            <p:nvPr/>
          </p:nvSpPr>
          <p:spPr>
            <a:xfrm>
              <a:off x="4727846" y="2209739"/>
              <a:ext cx="651144" cy="651144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rgbClr val="D0CEC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91" name="Straight Connector 190"/>
            <p:cNvCxnSpPr/>
            <p:nvPr/>
          </p:nvCxnSpPr>
          <p:spPr>
            <a:xfrm flipV="1">
              <a:off x="4840958" y="2525064"/>
              <a:ext cx="52387" cy="1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/>
            <p:cNvCxnSpPr/>
            <p:nvPr/>
          </p:nvCxnSpPr>
          <p:spPr>
            <a:xfrm flipV="1">
              <a:off x="5233448" y="2535310"/>
              <a:ext cx="52387" cy="1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/>
            <p:cNvCxnSpPr/>
            <p:nvPr/>
          </p:nvCxnSpPr>
          <p:spPr>
            <a:xfrm flipH="1">
              <a:off x="5051038" y="2303231"/>
              <a:ext cx="2380" cy="65957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/>
            <p:cNvCxnSpPr/>
            <p:nvPr/>
          </p:nvCxnSpPr>
          <p:spPr>
            <a:xfrm flipH="1">
              <a:off x="5048658" y="2671966"/>
              <a:ext cx="2380" cy="65957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>
            <a:xfrm flipH="1" flipV="1">
              <a:off x="5177003" y="2629889"/>
              <a:ext cx="36985" cy="41874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/>
            <p:cNvCxnSpPr/>
            <p:nvPr/>
          </p:nvCxnSpPr>
          <p:spPr>
            <a:xfrm flipH="1" flipV="1">
              <a:off x="4905086" y="2357064"/>
              <a:ext cx="36985" cy="41874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/>
            <p:cNvCxnSpPr/>
            <p:nvPr/>
          </p:nvCxnSpPr>
          <p:spPr>
            <a:xfrm flipV="1">
              <a:off x="5174788" y="2357064"/>
              <a:ext cx="41416" cy="41874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/>
            <p:cNvCxnSpPr/>
            <p:nvPr/>
          </p:nvCxnSpPr>
          <p:spPr>
            <a:xfrm flipV="1">
              <a:off x="4902870" y="2629889"/>
              <a:ext cx="41416" cy="41874"/>
            </a:xfrm>
            <a:prstGeom prst="line">
              <a:avLst/>
            </a:prstGeom>
            <a:ln w="25400">
              <a:solidFill>
                <a:srgbClr val="ADADA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" name="Isosceles Triangle 198"/>
            <p:cNvSpPr/>
            <p:nvPr/>
          </p:nvSpPr>
          <p:spPr>
            <a:xfrm rot="2209320">
              <a:off x="5063819" y="2361824"/>
              <a:ext cx="64386" cy="196251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>
              <a:off x="5006457" y="2478693"/>
              <a:ext cx="92742" cy="92742"/>
            </a:xfrm>
            <a:prstGeom prst="ellipse">
              <a:avLst/>
            </a:prstGeom>
            <a:solidFill>
              <a:srgbClr val="2D3E50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Chord 200"/>
            <p:cNvSpPr/>
            <p:nvPr/>
          </p:nvSpPr>
          <p:spPr>
            <a:xfrm rot="15960654">
              <a:off x="4711960" y="1185062"/>
              <a:ext cx="673393" cy="1100007"/>
            </a:xfrm>
            <a:prstGeom prst="chord">
              <a:avLst>
                <a:gd name="adj1" fmla="val 5838061"/>
                <a:gd name="adj2" fmla="val 16200000"/>
              </a:avLst>
            </a:prstGeom>
            <a:solidFill>
              <a:srgbClr val="F0F1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3990289" y="664711"/>
            <a:ext cx="717883" cy="1680207"/>
            <a:chOff x="10963105" y="3257551"/>
            <a:chExt cx="535103" cy="1468878"/>
          </a:xfrm>
        </p:grpSpPr>
        <p:grpSp>
          <p:nvGrpSpPr>
            <p:cNvPr id="203" name="Group 202"/>
            <p:cNvGrpSpPr/>
            <p:nvPr/>
          </p:nvGrpSpPr>
          <p:grpSpPr>
            <a:xfrm flipH="1">
              <a:off x="11223830" y="3257551"/>
              <a:ext cx="113186" cy="785614"/>
              <a:chOff x="11230657" y="2643601"/>
              <a:chExt cx="183114" cy="1270976"/>
            </a:xfrm>
          </p:grpSpPr>
          <p:sp>
            <p:nvSpPr>
              <p:cNvPr id="206" name="Rectangle: Rounded Corners 177"/>
              <p:cNvSpPr/>
              <p:nvPr/>
            </p:nvSpPr>
            <p:spPr>
              <a:xfrm>
                <a:off x="11230657" y="2643601"/>
                <a:ext cx="183114" cy="1270976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Rectangle: Rounded Corners 178"/>
              <p:cNvSpPr/>
              <p:nvPr/>
            </p:nvSpPr>
            <p:spPr>
              <a:xfrm>
                <a:off x="11306857" y="2717797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04" name="Oval 203"/>
            <p:cNvSpPr/>
            <p:nvPr/>
          </p:nvSpPr>
          <p:spPr>
            <a:xfrm rot="347673">
              <a:off x="10963105" y="3914577"/>
              <a:ext cx="211195" cy="772785"/>
            </a:xfrm>
            <a:prstGeom prst="ellipse">
              <a:avLst/>
            </a:prstGeom>
            <a:solidFill>
              <a:srgbClr val="F0F2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Rectangle: Rounded Corners 6161"/>
            <p:cNvSpPr/>
            <p:nvPr/>
          </p:nvSpPr>
          <p:spPr>
            <a:xfrm>
              <a:off x="11024152" y="3922264"/>
              <a:ext cx="474056" cy="804165"/>
            </a:xfrm>
            <a:custGeom>
              <a:avLst/>
              <a:gdLst>
                <a:gd name="connsiteX0" fmla="*/ 0 w 609600"/>
                <a:gd name="connsiteY0" fmla="*/ 101602 h 1514475"/>
                <a:gd name="connsiteX1" fmla="*/ 101602 w 609600"/>
                <a:gd name="connsiteY1" fmla="*/ 0 h 1514475"/>
                <a:gd name="connsiteX2" fmla="*/ 507998 w 609600"/>
                <a:gd name="connsiteY2" fmla="*/ 0 h 1514475"/>
                <a:gd name="connsiteX3" fmla="*/ 609600 w 609600"/>
                <a:gd name="connsiteY3" fmla="*/ 101602 h 1514475"/>
                <a:gd name="connsiteX4" fmla="*/ 609600 w 609600"/>
                <a:gd name="connsiteY4" fmla="*/ 1412873 h 1514475"/>
                <a:gd name="connsiteX5" fmla="*/ 507998 w 609600"/>
                <a:gd name="connsiteY5" fmla="*/ 1514475 h 1514475"/>
                <a:gd name="connsiteX6" fmla="*/ 101602 w 609600"/>
                <a:gd name="connsiteY6" fmla="*/ 1514475 h 1514475"/>
                <a:gd name="connsiteX7" fmla="*/ 0 w 609600"/>
                <a:gd name="connsiteY7" fmla="*/ 1412873 h 1514475"/>
                <a:gd name="connsiteX8" fmla="*/ 0 w 609600"/>
                <a:gd name="connsiteY8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268289 w 776287"/>
                <a:gd name="connsiteY6" fmla="*/ 1514475 h 1514475"/>
                <a:gd name="connsiteX7" fmla="*/ 0 w 776287"/>
                <a:gd name="connsiteY7" fmla="*/ 1370010 h 1514475"/>
                <a:gd name="connsiteX8" fmla="*/ 166687 w 776287"/>
                <a:gd name="connsiteY8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66687 w 776287"/>
                <a:gd name="connsiteY0" fmla="*/ 101602 h 1514475"/>
                <a:gd name="connsiteX1" fmla="*/ 268289 w 776287"/>
                <a:gd name="connsiteY1" fmla="*/ 0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7" fmla="*/ 166687 w 776287"/>
                <a:gd name="connsiteY7" fmla="*/ 101602 h 1514475"/>
                <a:gd name="connsiteX0" fmla="*/ 12535 w 788822"/>
                <a:gd name="connsiteY0" fmla="*/ 1370010 h 1514475"/>
                <a:gd name="connsiteX1" fmla="*/ 280824 w 788822"/>
                <a:gd name="connsiteY1" fmla="*/ 0 h 1514475"/>
                <a:gd name="connsiteX2" fmla="*/ 687220 w 788822"/>
                <a:gd name="connsiteY2" fmla="*/ 0 h 1514475"/>
                <a:gd name="connsiteX3" fmla="*/ 788822 w 788822"/>
                <a:gd name="connsiteY3" fmla="*/ 101602 h 1514475"/>
                <a:gd name="connsiteX4" fmla="*/ 788822 w 788822"/>
                <a:gd name="connsiteY4" fmla="*/ 1412873 h 1514475"/>
                <a:gd name="connsiteX5" fmla="*/ 687220 w 788822"/>
                <a:gd name="connsiteY5" fmla="*/ 1514475 h 1514475"/>
                <a:gd name="connsiteX6" fmla="*/ 12535 w 788822"/>
                <a:gd name="connsiteY6" fmla="*/ 1370010 h 1514475"/>
                <a:gd name="connsiteX0" fmla="*/ 16757 w 793044"/>
                <a:gd name="connsiteY0" fmla="*/ 1370010 h 1514475"/>
                <a:gd name="connsiteX1" fmla="*/ 213608 w 793044"/>
                <a:gd name="connsiteY1" fmla="*/ 4763 h 1514475"/>
                <a:gd name="connsiteX2" fmla="*/ 691442 w 793044"/>
                <a:gd name="connsiteY2" fmla="*/ 0 h 1514475"/>
                <a:gd name="connsiteX3" fmla="*/ 793044 w 793044"/>
                <a:gd name="connsiteY3" fmla="*/ 101602 h 1514475"/>
                <a:gd name="connsiteX4" fmla="*/ 793044 w 793044"/>
                <a:gd name="connsiteY4" fmla="*/ 1412873 h 1514475"/>
                <a:gd name="connsiteX5" fmla="*/ 691442 w 793044"/>
                <a:gd name="connsiteY5" fmla="*/ 1514475 h 1514475"/>
                <a:gd name="connsiteX6" fmla="*/ 16757 w 793044"/>
                <a:gd name="connsiteY6" fmla="*/ 1370010 h 1514475"/>
                <a:gd name="connsiteX0" fmla="*/ 9741 w 786028"/>
                <a:gd name="connsiteY0" fmla="*/ 1370010 h 1514475"/>
                <a:gd name="connsiteX1" fmla="*/ 206592 w 786028"/>
                <a:gd name="connsiteY1" fmla="*/ 4763 h 1514475"/>
                <a:gd name="connsiteX2" fmla="*/ 684426 w 786028"/>
                <a:gd name="connsiteY2" fmla="*/ 0 h 1514475"/>
                <a:gd name="connsiteX3" fmla="*/ 786028 w 786028"/>
                <a:gd name="connsiteY3" fmla="*/ 101602 h 1514475"/>
                <a:gd name="connsiteX4" fmla="*/ 786028 w 786028"/>
                <a:gd name="connsiteY4" fmla="*/ 1412873 h 1514475"/>
                <a:gd name="connsiteX5" fmla="*/ 684426 w 786028"/>
                <a:gd name="connsiteY5" fmla="*/ 1514475 h 1514475"/>
                <a:gd name="connsiteX6" fmla="*/ 9741 w 786028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514475"/>
                <a:gd name="connsiteX1" fmla="*/ 196851 w 776287"/>
                <a:gd name="connsiteY1" fmla="*/ 4763 h 1514475"/>
                <a:gd name="connsiteX2" fmla="*/ 674685 w 776287"/>
                <a:gd name="connsiteY2" fmla="*/ 0 h 1514475"/>
                <a:gd name="connsiteX3" fmla="*/ 776287 w 776287"/>
                <a:gd name="connsiteY3" fmla="*/ 101602 h 1514475"/>
                <a:gd name="connsiteX4" fmla="*/ 776287 w 776287"/>
                <a:gd name="connsiteY4" fmla="*/ 1412873 h 1514475"/>
                <a:gd name="connsiteX5" fmla="*/ 674685 w 776287"/>
                <a:gd name="connsiteY5" fmla="*/ 1514475 h 1514475"/>
                <a:gd name="connsiteX6" fmla="*/ 0 w 776287"/>
                <a:gd name="connsiteY6" fmla="*/ 1370010 h 1514475"/>
                <a:gd name="connsiteX0" fmla="*/ 0 w 776287"/>
                <a:gd name="connsiteY0" fmla="*/ 1370010 h 1419541"/>
                <a:gd name="connsiteX1" fmla="*/ 196851 w 776287"/>
                <a:gd name="connsiteY1" fmla="*/ 4763 h 1419541"/>
                <a:gd name="connsiteX2" fmla="*/ 674685 w 776287"/>
                <a:gd name="connsiteY2" fmla="*/ 0 h 1419541"/>
                <a:gd name="connsiteX3" fmla="*/ 776287 w 776287"/>
                <a:gd name="connsiteY3" fmla="*/ 101602 h 1419541"/>
                <a:gd name="connsiteX4" fmla="*/ 776287 w 776287"/>
                <a:gd name="connsiteY4" fmla="*/ 1412873 h 1419541"/>
                <a:gd name="connsiteX5" fmla="*/ 608010 w 776287"/>
                <a:gd name="connsiteY5" fmla="*/ 1152525 h 1419541"/>
                <a:gd name="connsiteX6" fmla="*/ 0 w 776287"/>
                <a:gd name="connsiteY6" fmla="*/ 1370010 h 1419541"/>
                <a:gd name="connsiteX0" fmla="*/ 0 w 776287"/>
                <a:gd name="connsiteY0" fmla="*/ 1370010 h 1438230"/>
                <a:gd name="connsiteX1" fmla="*/ 196851 w 776287"/>
                <a:gd name="connsiteY1" fmla="*/ 4763 h 1438230"/>
                <a:gd name="connsiteX2" fmla="*/ 674685 w 776287"/>
                <a:gd name="connsiteY2" fmla="*/ 0 h 1438230"/>
                <a:gd name="connsiteX3" fmla="*/ 776287 w 776287"/>
                <a:gd name="connsiteY3" fmla="*/ 101602 h 1438230"/>
                <a:gd name="connsiteX4" fmla="*/ 776287 w 776287"/>
                <a:gd name="connsiteY4" fmla="*/ 1412873 h 1438230"/>
                <a:gd name="connsiteX5" fmla="*/ 541335 w 776287"/>
                <a:gd name="connsiteY5" fmla="*/ 1414462 h 1438230"/>
                <a:gd name="connsiteX6" fmla="*/ 0 w 776287"/>
                <a:gd name="connsiteY6" fmla="*/ 1370010 h 1438230"/>
                <a:gd name="connsiteX0" fmla="*/ 0 w 776287"/>
                <a:gd name="connsiteY0" fmla="*/ 1370010 h 1414462"/>
                <a:gd name="connsiteX1" fmla="*/ 196851 w 776287"/>
                <a:gd name="connsiteY1" fmla="*/ 4763 h 1414462"/>
                <a:gd name="connsiteX2" fmla="*/ 674685 w 776287"/>
                <a:gd name="connsiteY2" fmla="*/ 0 h 1414462"/>
                <a:gd name="connsiteX3" fmla="*/ 776287 w 776287"/>
                <a:gd name="connsiteY3" fmla="*/ 101602 h 1414462"/>
                <a:gd name="connsiteX4" fmla="*/ 541335 w 776287"/>
                <a:gd name="connsiteY4" fmla="*/ 1414462 h 1414462"/>
                <a:gd name="connsiteX5" fmla="*/ 0 w 776287"/>
                <a:gd name="connsiteY5" fmla="*/ 1370010 h 1414462"/>
                <a:gd name="connsiteX0" fmla="*/ 0 w 693997"/>
                <a:gd name="connsiteY0" fmla="*/ 1370010 h 1414462"/>
                <a:gd name="connsiteX1" fmla="*/ 196851 w 693997"/>
                <a:gd name="connsiteY1" fmla="*/ 4763 h 1414462"/>
                <a:gd name="connsiteX2" fmla="*/ 674685 w 693997"/>
                <a:gd name="connsiteY2" fmla="*/ 0 h 1414462"/>
                <a:gd name="connsiteX3" fmla="*/ 541335 w 693997"/>
                <a:gd name="connsiteY3" fmla="*/ 1414462 h 1414462"/>
                <a:gd name="connsiteX4" fmla="*/ 0 w 693997"/>
                <a:gd name="connsiteY4" fmla="*/ 1370010 h 1414462"/>
                <a:gd name="connsiteX0" fmla="*/ 0 w 818516"/>
                <a:gd name="connsiteY0" fmla="*/ 1370010 h 1414462"/>
                <a:gd name="connsiteX1" fmla="*/ 196851 w 818516"/>
                <a:gd name="connsiteY1" fmla="*/ 4763 h 1414462"/>
                <a:gd name="connsiteX2" fmla="*/ 674685 w 818516"/>
                <a:gd name="connsiteY2" fmla="*/ 0 h 1414462"/>
                <a:gd name="connsiteX3" fmla="*/ 541335 w 818516"/>
                <a:gd name="connsiteY3" fmla="*/ 1414462 h 1414462"/>
                <a:gd name="connsiteX4" fmla="*/ 0 w 818516"/>
                <a:gd name="connsiteY4" fmla="*/ 1370010 h 1414462"/>
                <a:gd name="connsiteX0" fmla="*/ 0 w 833418"/>
                <a:gd name="connsiteY0" fmla="*/ 1365247 h 1409699"/>
                <a:gd name="connsiteX1" fmla="*/ 196851 w 833418"/>
                <a:gd name="connsiteY1" fmla="*/ 0 h 1409699"/>
                <a:gd name="connsiteX2" fmla="*/ 693735 w 833418"/>
                <a:gd name="connsiteY2" fmla="*/ 33337 h 1409699"/>
                <a:gd name="connsiteX3" fmla="*/ 541335 w 833418"/>
                <a:gd name="connsiteY3" fmla="*/ 1409699 h 1409699"/>
                <a:gd name="connsiteX4" fmla="*/ 0 w 833418"/>
                <a:gd name="connsiteY4" fmla="*/ 1365247 h 1409699"/>
                <a:gd name="connsiteX0" fmla="*/ 0 w 852354"/>
                <a:gd name="connsiteY0" fmla="*/ 1365247 h 1409699"/>
                <a:gd name="connsiteX1" fmla="*/ 196851 w 852354"/>
                <a:gd name="connsiteY1" fmla="*/ 0 h 1409699"/>
                <a:gd name="connsiteX2" fmla="*/ 717547 w 852354"/>
                <a:gd name="connsiteY2" fmla="*/ 85724 h 1409699"/>
                <a:gd name="connsiteX3" fmla="*/ 541335 w 852354"/>
                <a:gd name="connsiteY3" fmla="*/ 1409699 h 1409699"/>
                <a:gd name="connsiteX4" fmla="*/ 0 w 852354"/>
                <a:gd name="connsiteY4" fmla="*/ 1365247 h 1409699"/>
                <a:gd name="connsiteX0" fmla="*/ 0 w 852354"/>
                <a:gd name="connsiteY0" fmla="*/ 1365247 h 1409699"/>
                <a:gd name="connsiteX1" fmla="*/ 196851 w 852354"/>
                <a:gd name="connsiteY1" fmla="*/ 0 h 1409699"/>
                <a:gd name="connsiteX2" fmla="*/ 717547 w 852354"/>
                <a:gd name="connsiteY2" fmla="*/ 133349 h 1409699"/>
                <a:gd name="connsiteX3" fmla="*/ 541335 w 852354"/>
                <a:gd name="connsiteY3" fmla="*/ 1409699 h 1409699"/>
                <a:gd name="connsiteX4" fmla="*/ 0 w 852354"/>
                <a:gd name="connsiteY4" fmla="*/ 1365247 h 1409699"/>
                <a:gd name="connsiteX0" fmla="*/ 0 w 837179"/>
                <a:gd name="connsiteY0" fmla="*/ 1365247 h 1409699"/>
                <a:gd name="connsiteX1" fmla="*/ 196851 w 837179"/>
                <a:gd name="connsiteY1" fmla="*/ 0 h 1409699"/>
                <a:gd name="connsiteX2" fmla="*/ 698497 w 837179"/>
                <a:gd name="connsiteY2" fmla="*/ 76199 h 1409699"/>
                <a:gd name="connsiteX3" fmla="*/ 541335 w 837179"/>
                <a:gd name="connsiteY3" fmla="*/ 1409699 h 1409699"/>
                <a:gd name="connsiteX4" fmla="*/ 0 w 837179"/>
                <a:gd name="connsiteY4" fmla="*/ 1365247 h 1409699"/>
                <a:gd name="connsiteX0" fmla="*/ 0 w 871604"/>
                <a:gd name="connsiteY0" fmla="*/ 1365247 h 1409699"/>
                <a:gd name="connsiteX1" fmla="*/ 196851 w 871604"/>
                <a:gd name="connsiteY1" fmla="*/ 0 h 1409699"/>
                <a:gd name="connsiteX2" fmla="*/ 741360 w 871604"/>
                <a:gd name="connsiteY2" fmla="*/ 100011 h 1409699"/>
                <a:gd name="connsiteX3" fmla="*/ 541335 w 871604"/>
                <a:gd name="connsiteY3" fmla="*/ 1409699 h 1409699"/>
                <a:gd name="connsiteX4" fmla="*/ 0 w 871604"/>
                <a:gd name="connsiteY4" fmla="*/ 1365247 h 1409699"/>
                <a:gd name="connsiteX0" fmla="*/ 0 w 880042"/>
                <a:gd name="connsiteY0" fmla="*/ 1365247 h 1414462"/>
                <a:gd name="connsiteX1" fmla="*/ 196851 w 880042"/>
                <a:gd name="connsiteY1" fmla="*/ 0 h 1414462"/>
                <a:gd name="connsiteX2" fmla="*/ 741360 w 880042"/>
                <a:gd name="connsiteY2" fmla="*/ 100011 h 1414462"/>
                <a:gd name="connsiteX3" fmla="*/ 584198 w 880042"/>
                <a:gd name="connsiteY3" fmla="*/ 1414462 h 1414462"/>
                <a:gd name="connsiteX4" fmla="*/ 0 w 880042"/>
                <a:gd name="connsiteY4" fmla="*/ 1365247 h 1414462"/>
                <a:gd name="connsiteX0" fmla="*/ 0 w 877459"/>
                <a:gd name="connsiteY0" fmla="*/ 1365247 h 1414462"/>
                <a:gd name="connsiteX1" fmla="*/ 196851 w 877459"/>
                <a:gd name="connsiteY1" fmla="*/ 0 h 1414462"/>
                <a:gd name="connsiteX2" fmla="*/ 741360 w 877459"/>
                <a:gd name="connsiteY2" fmla="*/ 100011 h 1414462"/>
                <a:gd name="connsiteX3" fmla="*/ 584198 w 877459"/>
                <a:gd name="connsiteY3" fmla="*/ 1414462 h 1414462"/>
                <a:gd name="connsiteX4" fmla="*/ 0 w 877459"/>
                <a:gd name="connsiteY4" fmla="*/ 1365247 h 1414462"/>
                <a:gd name="connsiteX0" fmla="*/ 0 w 833826"/>
                <a:gd name="connsiteY0" fmla="*/ 1365247 h 1414462"/>
                <a:gd name="connsiteX1" fmla="*/ 196851 w 833826"/>
                <a:gd name="connsiteY1" fmla="*/ 0 h 1414462"/>
                <a:gd name="connsiteX2" fmla="*/ 741360 w 833826"/>
                <a:gd name="connsiteY2" fmla="*/ 100011 h 1414462"/>
                <a:gd name="connsiteX3" fmla="*/ 584198 w 833826"/>
                <a:gd name="connsiteY3" fmla="*/ 1414462 h 1414462"/>
                <a:gd name="connsiteX4" fmla="*/ 0 w 833826"/>
                <a:gd name="connsiteY4" fmla="*/ 1365247 h 1414462"/>
                <a:gd name="connsiteX0" fmla="*/ 0 w 803092"/>
                <a:gd name="connsiteY0" fmla="*/ 1365247 h 1414462"/>
                <a:gd name="connsiteX1" fmla="*/ 196851 w 803092"/>
                <a:gd name="connsiteY1" fmla="*/ 0 h 1414462"/>
                <a:gd name="connsiteX2" fmla="*/ 741360 w 803092"/>
                <a:gd name="connsiteY2" fmla="*/ 100011 h 1414462"/>
                <a:gd name="connsiteX3" fmla="*/ 584198 w 803092"/>
                <a:gd name="connsiteY3" fmla="*/ 1414462 h 1414462"/>
                <a:gd name="connsiteX4" fmla="*/ 0 w 803092"/>
                <a:gd name="connsiteY4" fmla="*/ 1365247 h 1414462"/>
                <a:gd name="connsiteX0" fmla="*/ 0 w 833826"/>
                <a:gd name="connsiteY0" fmla="*/ 1365247 h 1414462"/>
                <a:gd name="connsiteX1" fmla="*/ 196851 w 833826"/>
                <a:gd name="connsiteY1" fmla="*/ 0 h 1414462"/>
                <a:gd name="connsiteX2" fmla="*/ 741360 w 833826"/>
                <a:gd name="connsiteY2" fmla="*/ 100011 h 1414462"/>
                <a:gd name="connsiteX3" fmla="*/ 584198 w 833826"/>
                <a:gd name="connsiteY3" fmla="*/ 1414462 h 1414462"/>
                <a:gd name="connsiteX4" fmla="*/ 0 w 833826"/>
                <a:gd name="connsiteY4" fmla="*/ 1365247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826" h="1414462">
                  <a:moveTo>
                    <a:pt x="0" y="1365247"/>
                  </a:moveTo>
                  <a:cubicBezTo>
                    <a:pt x="346604" y="1012822"/>
                    <a:pt x="274904" y="409310"/>
                    <a:pt x="196851" y="0"/>
                  </a:cubicBezTo>
                  <a:lnTo>
                    <a:pt x="741360" y="100011"/>
                  </a:lnTo>
                  <a:cubicBezTo>
                    <a:pt x="984511" y="701674"/>
                    <a:pt x="682358" y="1290902"/>
                    <a:pt x="584198" y="1414462"/>
                  </a:cubicBezTo>
                  <a:lnTo>
                    <a:pt x="0" y="1365247"/>
                  </a:lnTo>
                  <a:close/>
                </a:path>
              </a:pathLst>
            </a:custGeom>
            <a:solidFill>
              <a:srgbClr val="B3B2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220992" y="3141066"/>
            <a:ext cx="3740138" cy="3454306"/>
            <a:chOff x="3054023" y="1882839"/>
            <a:chExt cx="3221402" cy="2960655"/>
          </a:xfrm>
        </p:grpSpPr>
        <p:pic>
          <p:nvPicPr>
            <p:cNvPr id="209" name="Picture 208"/>
            <p:cNvPicPr>
              <a:picLocks noChangeAspect="1"/>
            </p:cNvPicPr>
            <p:nvPr/>
          </p:nvPicPr>
          <p:blipFill rotWithShape="1">
            <a:blip r:embed="rId8"/>
            <a:srcRect l="56258" t="88917" r="28325" b="2128"/>
            <a:stretch/>
          </p:blipFill>
          <p:spPr>
            <a:xfrm>
              <a:off x="5590484" y="4431654"/>
              <a:ext cx="299252" cy="411840"/>
            </a:xfrm>
            <a:prstGeom prst="rect">
              <a:avLst/>
            </a:prstGeom>
          </p:spPr>
        </p:pic>
        <p:pic>
          <p:nvPicPr>
            <p:cNvPr id="210" name="Picture 209"/>
            <p:cNvPicPr>
              <a:picLocks noChangeAspect="1"/>
            </p:cNvPicPr>
            <p:nvPr/>
          </p:nvPicPr>
          <p:blipFill rotWithShape="1">
            <a:blip r:embed="rId8"/>
            <a:srcRect l="56258" t="88917" r="28325" b="2128"/>
            <a:stretch/>
          </p:blipFill>
          <p:spPr>
            <a:xfrm>
              <a:off x="3313552" y="4420078"/>
              <a:ext cx="299252" cy="411840"/>
            </a:xfrm>
            <a:prstGeom prst="rect">
              <a:avLst/>
            </a:prstGeom>
          </p:spPr>
        </p:pic>
        <p:sp>
          <p:nvSpPr>
            <p:cNvPr id="211" name="Rectangle 210"/>
            <p:cNvSpPr/>
            <p:nvPr/>
          </p:nvSpPr>
          <p:spPr>
            <a:xfrm>
              <a:off x="3802511" y="2299612"/>
              <a:ext cx="2407492" cy="1728904"/>
            </a:xfrm>
            <a:prstGeom prst="rect">
              <a:avLst/>
            </a:prstGeom>
            <a:noFill/>
            <a:ln w="146050">
              <a:solidFill>
                <a:srgbClr val="DEDEDC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Rectangle 211"/>
            <p:cNvSpPr/>
            <p:nvPr/>
          </p:nvSpPr>
          <p:spPr>
            <a:xfrm rot="21110949">
              <a:off x="3473155" y="2959371"/>
              <a:ext cx="2690316" cy="1019175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13" name="Picture 212"/>
            <p:cNvPicPr>
              <a:picLocks noChangeAspect="1"/>
            </p:cNvPicPr>
            <p:nvPr/>
          </p:nvPicPr>
          <p:blipFill rotWithShape="1">
            <a:blip r:embed="rId8"/>
            <a:srcRect l="56258" t="88917" r="28325" b="2128"/>
            <a:stretch/>
          </p:blipFill>
          <p:spPr>
            <a:xfrm>
              <a:off x="5976173" y="4086343"/>
              <a:ext cx="299252" cy="411840"/>
            </a:xfrm>
            <a:prstGeom prst="rect">
              <a:avLst/>
            </a:prstGeom>
          </p:spPr>
        </p:pic>
        <p:sp>
          <p:nvSpPr>
            <p:cNvPr id="214" name="Rectangle 213"/>
            <p:cNvSpPr/>
            <p:nvPr/>
          </p:nvSpPr>
          <p:spPr>
            <a:xfrm rot="21110949">
              <a:off x="3439569" y="3673322"/>
              <a:ext cx="2710910" cy="1019175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Rectangle 214"/>
            <p:cNvSpPr/>
            <p:nvPr/>
          </p:nvSpPr>
          <p:spPr>
            <a:xfrm>
              <a:off x="3381013" y="2639705"/>
              <a:ext cx="2446975" cy="1728904"/>
            </a:xfrm>
            <a:prstGeom prst="rect">
              <a:avLst/>
            </a:prstGeom>
            <a:noFill/>
            <a:ln w="146050">
              <a:solidFill>
                <a:srgbClr val="DEDEDC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215"/>
            <p:cNvSpPr/>
            <p:nvPr/>
          </p:nvSpPr>
          <p:spPr>
            <a:xfrm rot="21110949">
              <a:off x="3420813" y="1882839"/>
              <a:ext cx="2782782" cy="1019175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scene3d>
              <a:camera prst="isometricOffAxis2Top"/>
              <a:lightRig rig="threePt" dir="t"/>
            </a:scene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Rectangle 216"/>
            <p:cNvSpPr/>
            <p:nvPr/>
          </p:nvSpPr>
          <p:spPr>
            <a:xfrm rot="20593134">
              <a:off x="3054023" y="2197062"/>
              <a:ext cx="616053" cy="262667"/>
            </a:xfrm>
            <a:prstGeom prst="rect">
              <a:avLst/>
            </a:prstGeom>
            <a:noFill/>
            <a:ln w="146050">
              <a:solidFill>
                <a:srgbClr val="DEDEDC"/>
              </a:solidFill>
            </a:ln>
            <a:scene3d>
              <a:camera prst="isometricTopUp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0735660" y="947749"/>
            <a:ext cx="1932652" cy="5689151"/>
            <a:chOff x="9709930" y="196879"/>
            <a:chExt cx="1932652" cy="5689151"/>
          </a:xfrm>
        </p:grpSpPr>
        <p:grpSp>
          <p:nvGrpSpPr>
            <p:cNvPr id="54" name="Group 53"/>
            <p:cNvGrpSpPr/>
            <p:nvPr/>
          </p:nvGrpSpPr>
          <p:grpSpPr>
            <a:xfrm>
              <a:off x="9709930" y="231587"/>
              <a:ext cx="1724413" cy="5654443"/>
              <a:chOff x="671208" y="370541"/>
              <a:chExt cx="2328328" cy="6487459"/>
            </a:xfrm>
          </p:grpSpPr>
          <p:pic>
            <p:nvPicPr>
              <p:cNvPr id="55" name="Picture 54"/>
              <p:cNvPicPr>
                <a:picLocks noChangeAspect="1"/>
              </p:cNvPicPr>
              <p:nvPr/>
            </p:nvPicPr>
            <p:blipFill rotWithShape="1">
              <a:blip r:embed="rId8"/>
              <a:srcRect l="56258" t="88917" r="28325" b="2128"/>
              <a:stretch/>
            </p:blipFill>
            <p:spPr>
              <a:xfrm>
                <a:off x="2505023" y="5837154"/>
                <a:ext cx="494513" cy="680564"/>
              </a:xfrm>
              <a:prstGeom prst="rect">
                <a:avLst/>
              </a:prstGeom>
            </p:spPr>
          </p:pic>
          <p:pic>
            <p:nvPicPr>
              <p:cNvPr id="56" name="Picture 55"/>
              <p:cNvPicPr>
                <a:picLocks noChangeAspect="1"/>
              </p:cNvPicPr>
              <p:nvPr/>
            </p:nvPicPr>
            <p:blipFill rotWithShape="1">
              <a:blip r:embed="rId8"/>
              <a:srcRect l="56258" t="88917" r="28325" b="2128"/>
              <a:stretch/>
            </p:blipFill>
            <p:spPr>
              <a:xfrm>
                <a:off x="1197192" y="5690244"/>
                <a:ext cx="494513" cy="680564"/>
              </a:xfrm>
              <a:prstGeom prst="rect">
                <a:avLst/>
              </a:prstGeom>
            </p:spPr>
          </p:pic>
          <p:cxnSp>
            <p:nvCxnSpPr>
              <p:cNvPr id="57" name="Straight Connector 56"/>
              <p:cNvCxnSpPr/>
              <p:nvPr/>
            </p:nvCxnSpPr>
            <p:spPr>
              <a:xfrm>
                <a:off x="1436632" y="393355"/>
                <a:ext cx="1457681" cy="0"/>
              </a:xfrm>
              <a:prstGeom prst="line">
                <a:avLst/>
              </a:prstGeom>
              <a:ln>
                <a:solidFill>
                  <a:srgbClr val="B8B8B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Rectangle 4"/>
              <p:cNvSpPr/>
              <p:nvPr/>
            </p:nvSpPr>
            <p:spPr>
              <a:xfrm>
                <a:off x="1094544" y="5242030"/>
                <a:ext cx="1647169" cy="1511042"/>
              </a:xfrm>
              <a:custGeom>
                <a:avLst/>
                <a:gdLst>
                  <a:gd name="connsiteX0" fmla="*/ 0 w 996777"/>
                  <a:gd name="connsiteY0" fmla="*/ 0 h 914400"/>
                  <a:gd name="connsiteX1" fmla="*/ 996777 w 996777"/>
                  <a:gd name="connsiteY1" fmla="*/ 0 h 914400"/>
                  <a:gd name="connsiteX2" fmla="*/ 996777 w 996777"/>
                  <a:gd name="connsiteY2" fmla="*/ 914400 h 914400"/>
                  <a:gd name="connsiteX3" fmla="*/ 0 w 996777"/>
                  <a:gd name="connsiteY3" fmla="*/ 914400 h 914400"/>
                  <a:gd name="connsiteX4" fmla="*/ 0 w 996777"/>
                  <a:gd name="connsiteY4" fmla="*/ 0 h 914400"/>
                  <a:gd name="connsiteX0" fmla="*/ 0 w 996777"/>
                  <a:gd name="connsiteY0" fmla="*/ 10886 h 925286"/>
                  <a:gd name="connsiteX1" fmla="*/ 920577 w 996777"/>
                  <a:gd name="connsiteY1" fmla="*/ 0 h 925286"/>
                  <a:gd name="connsiteX2" fmla="*/ 996777 w 996777"/>
                  <a:gd name="connsiteY2" fmla="*/ 925286 h 925286"/>
                  <a:gd name="connsiteX3" fmla="*/ 0 w 996777"/>
                  <a:gd name="connsiteY3" fmla="*/ 925286 h 925286"/>
                  <a:gd name="connsiteX4" fmla="*/ 0 w 996777"/>
                  <a:gd name="connsiteY4" fmla="*/ 10886 h 925286"/>
                  <a:gd name="connsiteX0" fmla="*/ 0 w 996777"/>
                  <a:gd name="connsiteY0" fmla="*/ 0 h 914400"/>
                  <a:gd name="connsiteX1" fmla="*/ 964120 w 996777"/>
                  <a:gd name="connsiteY1" fmla="*/ 10885 h 914400"/>
                  <a:gd name="connsiteX2" fmla="*/ 996777 w 996777"/>
                  <a:gd name="connsiteY2" fmla="*/ 914400 h 914400"/>
                  <a:gd name="connsiteX3" fmla="*/ 0 w 996777"/>
                  <a:gd name="connsiteY3" fmla="*/ 914400 h 914400"/>
                  <a:gd name="connsiteX4" fmla="*/ 0 w 996777"/>
                  <a:gd name="connsiteY4" fmla="*/ 0 h 914400"/>
                  <a:gd name="connsiteX0" fmla="*/ 0 w 996777"/>
                  <a:gd name="connsiteY0" fmla="*/ 0 h 914400"/>
                  <a:gd name="connsiteX1" fmla="*/ 985891 w 996777"/>
                  <a:gd name="connsiteY1" fmla="*/ 21771 h 914400"/>
                  <a:gd name="connsiteX2" fmla="*/ 996777 w 996777"/>
                  <a:gd name="connsiteY2" fmla="*/ 914400 h 914400"/>
                  <a:gd name="connsiteX3" fmla="*/ 0 w 996777"/>
                  <a:gd name="connsiteY3" fmla="*/ 914400 h 914400"/>
                  <a:gd name="connsiteX4" fmla="*/ 0 w 996777"/>
                  <a:gd name="connsiteY4" fmla="*/ 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6777" h="914400">
                    <a:moveTo>
                      <a:pt x="0" y="0"/>
                    </a:moveTo>
                    <a:lnTo>
                      <a:pt x="985891" y="21771"/>
                    </a:lnTo>
                    <a:lnTo>
                      <a:pt x="996777" y="914400"/>
                    </a:lnTo>
                    <a:lnTo>
                      <a:pt x="0" y="9144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76200">
                <a:solidFill>
                  <a:srgbClr val="B8B8B8"/>
                </a:solidFill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Rectangle 3"/>
              <p:cNvSpPr/>
              <p:nvPr/>
            </p:nvSpPr>
            <p:spPr>
              <a:xfrm>
                <a:off x="671208" y="393355"/>
                <a:ext cx="1152482" cy="5604196"/>
              </a:xfrm>
              <a:custGeom>
                <a:avLst/>
                <a:gdLst>
                  <a:gd name="connsiteX0" fmla="*/ 0 w 457200"/>
                  <a:gd name="connsiteY0" fmla="*/ 0 h 3344862"/>
                  <a:gd name="connsiteX1" fmla="*/ 457200 w 457200"/>
                  <a:gd name="connsiteY1" fmla="*/ 0 h 3344862"/>
                  <a:gd name="connsiteX2" fmla="*/ 457200 w 457200"/>
                  <a:gd name="connsiteY2" fmla="*/ 3344862 h 3344862"/>
                  <a:gd name="connsiteX3" fmla="*/ 0 w 457200"/>
                  <a:gd name="connsiteY3" fmla="*/ 3344862 h 3344862"/>
                  <a:gd name="connsiteX4" fmla="*/ 0 w 457200"/>
                  <a:gd name="connsiteY4" fmla="*/ 0 h 3344862"/>
                  <a:gd name="connsiteX0" fmla="*/ 0 w 457200"/>
                  <a:gd name="connsiteY0" fmla="*/ 0 h 3693205"/>
                  <a:gd name="connsiteX1" fmla="*/ 457200 w 457200"/>
                  <a:gd name="connsiteY1" fmla="*/ 0 h 3693205"/>
                  <a:gd name="connsiteX2" fmla="*/ 457200 w 457200"/>
                  <a:gd name="connsiteY2" fmla="*/ 3344862 h 3693205"/>
                  <a:gd name="connsiteX3" fmla="*/ 0 w 457200"/>
                  <a:gd name="connsiteY3" fmla="*/ 3693205 h 3693205"/>
                  <a:gd name="connsiteX4" fmla="*/ 0 w 457200"/>
                  <a:gd name="connsiteY4" fmla="*/ 0 h 3693205"/>
                  <a:gd name="connsiteX0" fmla="*/ 0 w 457200"/>
                  <a:gd name="connsiteY0" fmla="*/ 0 h 3693205"/>
                  <a:gd name="connsiteX1" fmla="*/ 228600 w 457200"/>
                  <a:gd name="connsiteY1" fmla="*/ 119743 h 3693205"/>
                  <a:gd name="connsiteX2" fmla="*/ 457200 w 457200"/>
                  <a:gd name="connsiteY2" fmla="*/ 3344862 h 3693205"/>
                  <a:gd name="connsiteX3" fmla="*/ 0 w 457200"/>
                  <a:gd name="connsiteY3" fmla="*/ 3693205 h 3693205"/>
                  <a:gd name="connsiteX4" fmla="*/ 0 w 457200"/>
                  <a:gd name="connsiteY4" fmla="*/ 0 h 3693205"/>
                  <a:gd name="connsiteX0" fmla="*/ 0 w 468086"/>
                  <a:gd name="connsiteY0" fmla="*/ 0 h 3693205"/>
                  <a:gd name="connsiteX1" fmla="*/ 468086 w 468086"/>
                  <a:gd name="connsiteY1" fmla="*/ 43543 h 3693205"/>
                  <a:gd name="connsiteX2" fmla="*/ 457200 w 468086"/>
                  <a:gd name="connsiteY2" fmla="*/ 3344862 h 3693205"/>
                  <a:gd name="connsiteX3" fmla="*/ 0 w 468086"/>
                  <a:gd name="connsiteY3" fmla="*/ 3693205 h 3693205"/>
                  <a:gd name="connsiteX4" fmla="*/ 0 w 468086"/>
                  <a:gd name="connsiteY4" fmla="*/ 0 h 3693205"/>
                  <a:gd name="connsiteX0" fmla="*/ 10886 w 468086"/>
                  <a:gd name="connsiteY0" fmla="*/ 21771 h 3649662"/>
                  <a:gd name="connsiteX1" fmla="*/ 468086 w 468086"/>
                  <a:gd name="connsiteY1" fmla="*/ 0 h 3649662"/>
                  <a:gd name="connsiteX2" fmla="*/ 457200 w 468086"/>
                  <a:gd name="connsiteY2" fmla="*/ 3301319 h 3649662"/>
                  <a:gd name="connsiteX3" fmla="*/ 0 w 468086"/>
                  <a:gd name="connsiteY3" fmla="*/ 3649662 h 3649662"/>
                  <a:gd name="connsiteX4" fmla="*/ 10886 w 468086"/>
                  <a:gd name="connsiteY4" fmla="*/ 21771 h 3649662"/>
                  <a:gd name="connsiteX0" fmla="*/ 154 w 522668"/>
                  <a:gd name="connsiteY0" fmla="*/ 0 h 3649662"/>
                  <a:gd name="connsiteX1" fmla="*/ 522668 w 522668"/>
                  <a:gd name="connsiteY1" fmla="*/ 0 h 3649662"/>
                  <a:gd name="connsiteX2" fmla="*/ 511782 w 522668"/>
                  <a:gd name="connsiteY2" fmla="*/ 3301319 h 3649662"/>
                  <a:gd name="connsiteX3" fmla="*/ 54582 w 522668"/>
                  <a:gd name="connsiteY3" fmla="*/ 3649662 h 3649662"/>
                  <a:gd name="connsiteX4" fmla="*/ 154 w 522668"/>
                  <a:gd name="connsiteY4" fmla="*/ 0 h 3649662"/>
                  <a:gd name="connsiteX0" fmla="*/ 154 w 512015"/>
                  <a:gd name="connsiteY0" fmla="*/ 0 h 3649662"/>
                  <a:gd name="connsiteX1" fmla="*/ 479125 w 512015"/>
                  <a:gd name="connsiteY1" fmla="*/ 0 h 3649662"/>
                  <a:gd name="connsiteX2" fmla="*/ 511782 w 512015"/>
                  <a:gd name="connsiteY2" fmla="*/ 3301319 h 3649662"/>
                  <a:gd name="connsiteX3" fmla="*/ 54582 w 512015"/>
                  <a:gd name="connsiteY3" fmla="*/ 3649662 h 3649662"/>
                  <a:gd name="connsiteX4" fmla="*/ 154 w 512015"/>
                  <a:gd name="connsiteY4" fmla="*/ 0 h 3649662"/>
                  <a:gd name="connsiteX0" fmla="*/ 154 w 588065"/>
                  <a:gd name="connsiteY0" fmla="*/ 0 h 3649662"/>
                  <a:gd name="connsiteX1" fmla="*/ 479125 w 588065"/>
                  <a:gd name="connsiteY1" fmla="*/ 0 h 3649662"/>
                  <a:gd name="connsiteX2" fmla="*/ 587982 w 588065"/>
                  <a:gd name="connsiteY2" fmla="*/ 3170690 h 3649662"/>
                  <a:gd name="connsiteX3" fmla="*/ 54582 w 588065"/>
                  <a:gd name="connsiteY3" fmla="*/ 3649662 h 3649662"/>
                  <a:gd name="connsiteX4" fmla="*/ 154 w 588065"/>
                  <a:gd name="connsiteY4" fmla="*/ 0 h 3649662"/>
                  <a:gd name="connsiteX0" fmla="*/ 185 w 588096"/>
                  <a:gd name="connsiteY0" fmla="*/ 0 h 3486377"/>
                  <a:gd name="connsiteX1" fmla="*/ 479156 w 588096"/>
                  <a:gd name="connsiteY1" fmla="*/ 0 h 3486377"/>
                  <a:gd name="connsiteX2" fmla="*/ 588013 w 588096"/>
                  <a:gd name="connsiteY2" fmla="*/ 3170690 h 3486377"/>
                  <a:gd name="connsiteX3" fmla="*/ 43727 w 588096"/>
                  <a:gd name="connsiteY3" fmla="*/ 3486377 h 3486377"/>
                  <a:gd name="connsiteX4" fmla="*/ 185 w 588096"/>
                  <a:gd name="connsiteY4" fmla="*/ 0 h 3486377"/>
                  <a:gd name="connsiteX0" fmla="*/ 314 w 588225"/>
                  <a:gd name="connsiteY0" fmla="*/ 0 h 3486377"/>
                  <a:gd name="connsiteX1" fmla="*/ 479285 w 588225"/>
                  <a:gd name="connsiteY1" fmla="*/ 0 h 3486377"/>
                  <a:gd name="connsiteX2" fmla="*/ 588142 w 588225"/>
                  <a:gd name="connsiteY2" fmla="*/ 3170690 h 3486377"/>
                  <a:gd name="connsiteX3" fmla="*/ 22084 w 588225"/>
                  <a:gd name="connsiteY3" fmla="*/ 3486377 h 3486377"/>
                  <a:gd name="connsiteX4" fmla="*/ 314 w 588225"/>
                  <a:gd name="connsiteY4" fmla="*/ 0 h 3486377"/>
                  <a:gd name="connsiteX0" fmla="*/ 32658 w 511629"/>
                  <a:gd name="connsiteY0" fmla="*/ 0 h 3486377"/>
                  <a:gd name="connsiteX1" fmla="*/ 511629 w 511629"/>
                  <a:gd name="connsiteY1" fmla="*/ 0 h 3486377"/>
                  <a:gd name="connsiteX2" fmla="*/ 0 w 511629"/>
                  <a:gd name="connsiteY2" fmla="*/ 3127147 h 3486377"/>
                  <a:gd name="connsiteX3" fmla="*/ 54428 w 511629"/>
                  <a:gd name="connsiteY3" fmla="*/ 3486377 h 3486377"/>
                  <a:gd name="connsiteX4" fmla="*/ 32658 w 511629"/>
                  <a:gd name="connsiteY4" fmla="*/ 0 h 3486377"/>
                  <a:gd name="connsiteX0" fmla="*/ 315 w 664393"/>
                  <a:gd name="connsiteY0" fmla="*/ 0 h 3486377"/>
                  <a:gd name="connsiteX1" fmla="*/ 479286 w 664393"/>
                  <a:gd name="connsiteY1" fmla="*/ 0 h 3486377"/>
                  <a:gd name="connsiteX2" fmla="*/ 664343 w 664393"/>
                  <a:gd name="connsiteY2" fmla="*/ 3170690 h 3486377"/>
                  <a:gd name="connsiteX3" fmla="*/ 22085 w 664393"/>
                  <a:gd name="connsiteY3" fmla="*/ 3486377 h 3486377"/>
                  <a:gd name="connsiteX4" fmla="*/ 315 w 664393"/>
                  <a:gd name="connsiteY4" fmla="*/ 0 h 3486377"/>
                  <a:gd name="connsiteX0" fmla="*/ 315 w 479286"/>
                  <a:gd name="connsiteY0" fmla="*/ 0 h 3486377"/>
                  <a:gd name="connsiteX1" fmla="*/ 479286 w 479286"/>
                  <a:gd name="connsiteY1" fmla="*/ 0 h 3486377"/>
                  <a:gd name="connsiteX2" fmla="*/ 348657 w 479286"/>
                  <a:gd name="connsiteY2" fmla="*/ 3170690 h 3486377"/>
                  <a:gd name="connsiteX3" fmla="*/ 22085 w 479286"/>
                  <a:gd name="connsiteY3" fmla="*/ 3486377 h 3486377"/>
                  <a:gd name="connsiteX4" fmla="*/ 315 w 479286"/>
                  <a:gd name="connsiteY4" fmla="*/ 0 h 3486377"/>
                  <a:gd name="connsiteX0" fmla="*/ 315 w 512176"/>
                  <a:gd name="connsiteY0" fmla="*/ 0 h 3486377"/>
                  <a:gd name="connsiteX1" fmla="*/ 479286 w 512176"/>
                  <a:gd name="connsiteY1" fmla="*/ 0 h 3486377"/>
                  <a:gd name="connsiteX2" fmla="*/ 511943 w 512176"/>
                  <a:gd name="connsiteY2" fmla="*/ 3181576 h 3486377"/>
                  <a:gd name="connsiteX3" fmla="*/ 22085 w 512176"/>
                  <a:gd name="connsiteY3" fmla="*/ 3486377 h 3486377"/>
                  <a:gd name="connsiteX4" fmla="*/ 315 w 512176"/>
                  <a:gd name="connsiteY4" fmla="*/ 0 h 3486377"/>
                  <a:gd name="connsiteX0" fmla="*/ 315 w 512026"/>
                  <a:gd name="connsiteY0" fmla="*/ 0 h 3486377"/>
                  <a:gd name="connsiteX1" fmla="*/ 403086 w 512026"/>
                  <a:gd name="connsiteY1" fmla="*/ 130629 h 3486377"/>
                  <a:gd name="connsiteX2" fmla="*/ 511943 w 512026"/>
                  <a:gd name="connsiteY2" fmla="*/ 3181576 h 3486377"/>
                  <a:gd name="connsiteX3" fmla="*/ 22085 w 512026"/>
                  <a:gd name="connsiteY3" fmla="*/ 3486377 h 3486377"/>
                  <a:gd name="connsiteX4" fmla="*/ 315 w 512026"/>
                  <a:gd name="connsiteY4" fmla="*/ 0 h 3486377"/>
                  <a:gd name="connsiteX0" fmla="*/ 315 w 533715"/>
                  <a:gd name="connsiteY0" fmla="*/ 0 h 3486377"/>
                  <a:gd name="connsiteX1" fmla="*/ 533715 w 533715"/>
                  <a:gd name="connsiteY1" fmla="*/ 0 h 3486377"/>
                  <a:gd name="connsiteX2" fmla="*/ 511943 w 533715"/>
                  <a:gd name="connsiteY2" fmla="*/ 3181576 h 3486377"/>
                  <a:gd name="connsiteX3" fmla="*/ 22085 w 533715"/>
                  <a:gd name="connsiteY3" fmla="*/ 3486377 h 3486377"/>
                  <a:gd name="connsiteX4" fmla="*/ 315 w 533715"/>
                  <a:gd name="connsiteY4" fmla="*/ 0 h 3486377"/>
                  <a:gd name="connsiteX0" fmla="*/ 152504 w 511630"/>
                  <a:gd name="connsiteY0" fmla="*/ 130926 h 3486377"/>
                  <a:gd name="connsiteX1" fmla="*/ 511630 w 511630"/>
                  <a:gd name="connsiteY1" fmla="*/ 0 h 3486377"/>
                  <a:gd name="connsiteX2" fmla="*/ 489858 w 511630"/>
                  <a:gd name="connsiteY2" fmla="*/ 3181576 h 3486377"/>
                  <a:gd name="connsiteX3" fmla="*/ 0 w 511630"/>
                  <a:gd name="connsiteY3" fmla="*/ 3486377 h 3486377"/>
                  <a:gd name="connsiteX4" fmla="*/ 152504 w 511630"/>
                  <a:gd name="connsiteY4" fmla="*/ 130926 h 3486377"/>
                  <a:gd name="connsiteX0" fmla="*/ 1049 w 512665"/>
                  <a:gd name="connsiteY0" fmla="*/ 87284 h 3486377"/>
                  <a:gd name="connsiteX1" fmla="*/ 512665 w 512665"/>
                  <a:gd name="connsiteY1" fmla="*/ 0 h 3486377"/>
                  <a:gd name="connsiteX2" fmla="*/ 490893 w 512665"/>
                  <a:gd name="connsiteY2" fmla="*/ 3181576 h 3486377"/>
                  <a:gd name="connsiteX3" fmla="*/ 1035 w 512665"/>
                  <a:gd name="connsiteY3" fmla="*/ 3486377 h 3486377"/>
                  <a:gd name="connsiteX4" fmla="*/ 1049 w 512665"/>
                  <a:gd name="connsiteY4" fmla="*/ 87284 h 3486377"/>
                  <a:gd name="connsiteX0" fmla="*/ 1049 w 578162"/>
                  <a:gd name="connsiteY0" fmla="*/ 87284 h 3486377"/>
                  <a:gd name="connsiteX1" fmla="*/ 512665 w 578162"/>
                  <a:gd name="connsiteY1" fmla="*/ 0 h 3486377"/>
                  <a:gd name="connsiteX2" fmla="*/ 578031 w 578162"/>
                  <a:gd name="connsiteY2" fmla="*/ 3257950 h 3486377"/>
                  <a:gd name="connsiteX3" fmla="*/ 1035 w 578162"/>
                  <a:gd name="connsiteY3" fmla="*/ 3486377 h 3486377"/>
                  <a:gd name="connsiteX4" fmla="*/ 1049 w 578162"/>
                  <a:gd name="connsiteY4" fmla="*/ 87284 h 3486377"/>
                  <a:gd name="connsiteX0" fmla="*/ 1049 w 621683"/>
                  <a:gd name="connsiteY0" fmla="*/ 87284 h 3486377"/>
                  <a:gd name="connsiteX1" fmla="*/ 512665 w 621683"/>
                  <a:gd name="connsiteY1" fmla="*/ 0 h 3486377"/>
                  <a:gd name="connsiteX2" fmla="*/ 621600 w 621683"/>
                  <a:gd name="connsiteY2" fmla="*/ 3388876 h 3486377"/>
                  <a:gd name="connsiteX3" fmla="*/ 1035 w 621683"/>
                  <a:gd name="connsiteY3" fmla="*/ 3486377 h 3486377"/>
                  <a:gd name="connsiteX4" fmla="*/ 1049 w 621683"/>
                  <a:gd name="connsiteY4" fmla="*/ 87284 h 3486377"/>
                  <a:gd name="connsiteX0" fmla="*/ 1049 w 654341"/>
                  <a:gd name="connsiteY0" fmla="*/ 87284 h 3486377"/>
                  <a:gd name="connsiteX1" fmla="*/ 512665 w 654341"/>
                  <a:gd name="connsiteY1" fmla="*/ 0 h 3486377"/>
                  <a:gd name="connsiteX2" fmla="*/ 654276 w 654341"/>
                  <a:gd name="connsiteY2" fmla="*/ 3432518 h 3486377"/>
                  <a:gd name="connsiteX3" fmla="*/ 1035 w 654341"/>
                  <a:gd name="connsiteY3" fmla="*/ 3486377 h 3486377"/>
                  <a:gd name="connsiteX4" fmla="*/ 1049 w 654341"/>
                  <a:gd name="connsiteY4" fmla="*/ 87284 h 3486377"/>
                  <a:gd name="connsiteX0" fmla="*/ 1049 w 654341"/>
                  <a:gd name="connsiteY0" fmla="*/ 87284 h 3486377"/>
                  <a:gd name="connsiteX1" fmla="*/ 512665 w 654341"/>
                  <a:gd name="connsiteY1" fmla="*/ 0 h 3486377"/>
                  <a:gd name="connsiteX2" fmla="*/ 654276 w 654341"/>
                  <a:gd name="connsiteY2" fmla="*/ 3432518 h 3486377"/>
                  <a:gd name="connsiteX3" fmla="*/ 1035 w 654341"/>
                  <a:gd name="connsiteY3" fmla="*/ 3486377 h 3486377"/>
                  <a:gd name="connsiteX4" fmla="*/ 1049 w 654341"/>
                  <a:gd name="connsiteY4" fmla="*/ 87284 h 3486377"/>
                  <a:gd name="connsiteX0" fmla="*/ 1049 w 697832"/>
                  <a:gd name="connsiteY0" fmla="*/ 0 h 3399093"/>
                  <a:gd name="connsiteX1" fmla="*/ 697832 w 697832"/>
                  <a:gd name="connsiteY1" fmla="*/ 54553 h 3399093"/>
                  <a:gd name="connsiteX2" fmla="*/ 654276 w 697832"/>
                  <a:gd name="connsiteY2" fmla="*/ 3345234 h 3399093"/>
                  <a:gd name="connsiteX3" fmla="*/ 1035 w 697832"/>
                  <a:gd name="connsiteY3" fmla="*/ 3399093 h 3399093"/>
                  <a:gd name="connsiteX4" fmla="*/ 1049 w 697832"/>
                  <a:gd name="connsiteY4" fmla="*/ 0 h 339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7832" h="3399093">
                    <a:moveTo>
                      <a:pt x="1049" y="0"/>
                    </a:moveTo>
                    <a:lnTo>
                      <a:pt x="697832" y="54553"/>
                    </a:lnTo>
                    <a:cubicBezTo>
                      <a:pt x="694203" y="1154993"/>
                      <a:pt x="657905" y="2244794"/>
                      <a:pt x="654276" y="3345234"/>
                    </a:cubicBezTo>
                    <a:lnTo>
                      <a:pt x="1035" y="3399093"/>
                    </a:lnTo>
                    <a:cubicBezTo>
                      <a:pt x="4664" y="2189796"/>
                      <a:pt x="-2580" y="1209297"/>
                      <a:pt x="1049" y="0"/>
                    </a:cubicBezTo>
                    <a:close/>
                  </a:path>
                </a:pathLst>
              </a:custGeom>
              <a:pattFill prst="dkHorz">
                <a:fgClr>
                  <a:srgbClr val="C4C4C4"/>
                </a:fgClr>
                <a:bgClr>
                  <a:schemeClr val="tx1"/>
                </a:bgClr>
              </a:pattFill>
              <a:ln w="76200">
                <a:solidFill>
                  <a:srgbClr val="B8B8B8"/>
                </a:solidFill>
              </a:ln>
              <a:scene3d>
                <a:camera prst="isometricOffAxis2Righ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60" name="Straight Connector 59"/>
              <p:cNvCxnSpPr/>
              <p:nvPr/>
            </p:nvCxnSpPr>
            <p:spPr>
              <a:xfrm flipV="1">
                <a:off x="972766" y="642877"/>
                <a:ext cx="1385513" cy="8877"/>
              </a:xfrm>
              <a:prstGeom prst="line">
                <a:avLst/>
              </a:prstGeom>
              <a:ln>
                <a:solidFill>
                  <a:srgbClr val="B8B8B8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Rectangle 60"/>
              <p:cNvSpPr/>
              <p:nvPr/>
            </p:nvSpPr>
            <p:spPr>
              <a:xfrm rot="21369468">
                <a:off x="1216902" y="1403340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2" name="Picture 61"/>
              <p:cNvPicPr>
                <a:picLocks noChangeAspect="1"/>
              </p:cNvPicPr>
              <p:nvPr/>
            </p:nvPicPr>
            <p:blipFill rotWithShape="1">
              <a:blip r:embed="rId8"/>
              <a:srcRect l="56258" t="88917" r="28325" b="2128"/>
              <a:stretch/>
            </p:blipFill>
            <p:spPr>
              <a:xfrm>
                <a:off x="2166521" y="6177436"/>
                <a:ext cx="494513" cy="680564"/>
              </a:xfrm>
              <a:prstGeom prst="rect">
                <a:avLst/>
              </a:prstGeom>
            </p:spPr>
          </p:pic>
          <p:sp>
            <p:nvSpPr>
              <p:cNvPr id="63" name="Rectangle 62"/>
              <p:cNvSpPr/>
              <p:nvPr/>
            </p:nvSpPr>
            <p:spPr>
              <a:xfrm rot="21369468">
                <a:off x="1232338" y="3537963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Rectangle 63"/>
              <p:cNvSpPr/>
              <p:nvPr/>
            </p:nvSpPr>
            <p:spPr>
              <a:xfrm rot="21369468">
                <a:off x="1253243" y="4651180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Rectangle 64"/>
              <p:cNvSpPr/>
              <p:nvPr/>
            </p:nvSpPr>
            <p:spPr>
              <a:xfrm rot="21369468">
                <a:off x="1216903" y="370541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Rectangle 65"/>
              <p:cNvSpPr/>
              <p:nvPr/>
            </p:nvSpPr>
            <p:spPr>
              <a:xfrm rot="21369468">
                <a:off x="1208095" y="2532322"/>
                <a:ext cx="1465162" cy="1684182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scene3d>
                <a:camera prst="isometricOffAxis2Top"/>
                <a:lightRig rig="threePt" dir="t"/>
              </a:scene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77724" tIns="38862" rIns="77724" bIns="38862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" name="Picture 67"/>
              <p:cNvPicPr>
                <a:picLocks noChangeAspect="1"/>
              </p:cNvPicPr>
              <p:nvPr/>
            </p:nvPicPr>
            <p:blipFill rotWithShape="1">
              <a:blip r:embed="rId8"/>
              <a:srcRect l="56258" t="88917" r="28325" b="2128"/>
              <a:stretch/>
            </p:blipFill>
            <p:spPr>
              <a:xfrm>
                <a:off x="671208" y="6048514"/>
                <a:ext cx="494513" cy="680564"/>
              </a:xfrm>
              <a:prstGeom prst="rect">
                <a:avLst/>
              </a:prstGeom>
            </p:spPr>
          </p:pic>
        </p:grpSp>
        <p:sp>
          <p:nvSpPr>
            <p:cNvPr id="371" name="Rectangle 3"/>
            <p:cNvSpPr/>
            <p:nvPr/>
          </p:nvSpPr>
          <p:spPr>
            <a:xfrm>
              <a:off x="10789027" y="196879"/>
              <a:ext cx="853555" cy="4884595"/>
            </a:xfrm>
            <a:custGeom>
              <a:avLst/>
              <a:gdLst>
                <a:gd name="connsiteX0" fmla="*/ 0 w 457200"/>
                <a:gd name="connsiteY0" fmla="*/ 0 h 3344862"/>
                <a:gd name="connsiteX1" fmla="*/ 457200 w 457200"/>
                <a:gd name="connsiteY1" fmla="*/ 0 h 3344862"/>
                <a:gd name="connsiteX2" fmla="*/ 457200 w 457200"/>
                <a:gd name="connsiteY2" fmla="*/ 3344862 h 3344862"/>
                <a:gd name="connsiteX3" fmla="*/ 0 w 457200"/>
                <a:gd name="connsiteY3" fmla="*/ 3344862 h 3344862"/>
                <a:gd name="connsiteX4" fmla="*/ 0 w 457200"/>
                <a:gd name="connsiteY4" fmla="*/ 0 h 3344862"/>
                <a:gd name="connsiteX0" fmla="*/ 0 w 457200"/>
                <a:gd name="connsiteY0" fmla="*/ 0 h 3693205"/>
                <a:gd name="connsiteX1" fmla="*/ 457200 w 457200"/>
                <a:gd name="connsiteY1" fmla="*/ 0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57200"/>
                <a:gd name="connsiteY0" fmla="*/ 0 h 3693205"/>
                <a:gd name="connsiteX1" fmla="*/ 228600 w 457200"/>
                <a:gd name="connsiteY1" fmla="*/ 119743 h 3693205"/>
                <a:gd name="connsiteX2" fmla="*/ 457200 w 457200"/>
                <a:gd name="connsiteY2" fmla="*/ 3344862 h 3693205"/>
                <a:gd name="connsiteX3" fmla="*/ 0 w 457200"/>
                <a:gd name="connsiteY3" fmla="*/ 3693205 h 3693205"/>
                <a:gd name="connsiteX4" fmla="*/ 0 w 457200"/>
                <a:gd name="connsiteY4" fmla="*/ 0 h 3693205"/>
                <a:gd name="connsiteX0" fmla="*/ 0 w 468086"/>
                <a:gd name="connsiteY0" fmla="*/ 0 h 3693205"/>
                <a:gd name="connsiteX1" fmla="*/ 468086 w 468086"/>
                <a:gd name="connsiteY1" fmla="*/ 43543 h 3693205"/>
                <a:gd name="connsiteX2" fmla="*/ 457200 w 468086"/>
                <a:gd name="connsiteY2" fmla="*/ 3344862 h 3693205"/>
                <a:gd name="connsiteX3" fmla="*/ 0 w 468086"/>
                <a:gd name="connsiteY3" fmla="*/ 3693205 h 3693205"/>
                <a:gd name="connsiteX4" fmla="*/ 0 w 468086"/>
                <a:gd name="connsiteY4" fmla="*/ 0 h 3693205"/>
                <a:gd name="connsiteX0" fmla="*/ 10886 w 468086"/>
                <a:gd name="connsiteY0" fmla="*/ 21771 h 3649662"/>
                <a:gd name="connsiteX1" fmla="*/ 468086 w 468086"/>
                <a:gd name="connsiteY1" fmla="*/ 0 h 3649662"/>
                <a:gd name="connsiteX2" fmla="*/ 457200 w 468086"/>
                <a:gd name="connsiteY2" fmla="*/ 3301319 h 3649662"/>
                <a:gd name="connsiteX3" fmla="*/ 0 w 468086"/>
                <a:gd name="connsiteY3" fmla="*/ 3649662 h 3649662"/>
                <a:gd name="connsiteX4" fmla="*/ 10886 w 468086"/>
                <a:gd name="connsiteY4" fmla="*/ 21771 h 3649662"/>
                <a:gd name="connsiteX0" fmla="*/ 154 w 522668"/>
                <a:gd name="connsiteY0" fmla="*/ 0 h 3649662"/>
                <a:gd name="connsiteX1" fmla="*/ 522668 w 522668"/>
                <a:gd name="connsiteY1" fmla="*/ 0 h 3649662"/>
                <a:gd name="connsiteX2" fmla="*/ 511782 w 522668"/>
                <a:gd name="connsiteY2" fmla="*/ 3301319 h 3649662"/>
                <a:gd name="connsiteX3" fmla="*/ 54582 w 522668"/>
                <a:gd name="connsiteY3" fmla="*/ 3649662 h 3649662"/>
                <a:gd name="connsiteX4" fmla="*/ 154 w 522668"/>
                <a:gd name="connsiteY4" fmla="*/ 0 h 3649662"/>
                <a:gd name="connsiteX0" fmla="*/ 154 w 512015"/>
                <a:gd name="connsiteY0" fmla="*/ 0 h 3649662"/>
                <a:gd name="connsiteX1" fmla="*/ 479125 w 512015"/>
                <a:gd name="connsiteY1" fmla="*/ 0 h 3649662"/>
                <a:gd name="connsiteX2" fmla="*/ 511782 w 512015"/>
                <a:gd name="connsiteY2" fmla="*/ 3301319 h 3649662"/>
                <a:gd name="connsiteX3" fmla="*/ 54582 w 512015"/>
                <a:gd name="connsiteY3" fmla="*/ 3649662 h 3649662"/>
                <a:gd name="connsiteX4" fmla="*/ 154 w 512015"/>
                <a:gd name="connsiteY4" fmla="*/ 0 h 3649662"/>
                <a:gd name="connsiteX0" fmla="*/ 154 w 588065"/>
                <a:gd name="connsiteY0" fmla="*/ 0 h 3649662"/>
                <a:gd name="connsiteX1" fmla="*/ 479125 w 588065"/>
                <a:gd name="connsiteY1" fmla="*/ 0 h 3649662"/>
                <a:gd name="connsiteX2" fmla="*/ 587982 w 588065"/>
                <a:gd name="connsiteY2" fmla="*/ 3170690 h 3649662"/>
                <a:gd name="connsiteX3" fmla="*/ 54582 w 588065"/>
                <a:gd name="connsiteY3" fmla="*/ 3649662 h 3649662"/>
                <a:gd name="connsiteX4" fmla="*/ 154 w 588065"/>
                <a:gd name="connsiteY4" fmla="*/ 0 h 3649662"/>
                <a:gd name="connsiteX0" fmla="*/ 185 w 588096"/>
                <a:gd name="connsiteY0" fmla="*/ 0 h 3486377"/>
                <a:gd name="connsiteX1" fmla="*/ 479156 w 588096"/>
                <a:gd name="connsiteY1" fmla="*/ 0 h 3486377"/>
                <a:gd name="connsiteX2" fmla="*/ 588013 w 588096"/>
                <a:gd name="connsiteY2" fmla="*/ 3170690 h 3486377"/>
                <a:gd name="connsiteX3" fmla="*/ 43727 w 588096"/>
                <a:gd name="connsiteY3" fmla="*/ 3486377 h 3486377"/>
                <a:gd name="connsiteX4" fmla="*/ 185 w 588096"/>
                <a:gd name="connsiteY4" fmla="*/ 0 h 3486377"/>
                <a:gd name="connsiteX0" fmla="*/ 314 w 588225"/>
                <a:gd name="connsiteY0" fmla="*/ 0 h 3486377"/>
                <a:gd name="connsiteX1" fmla="*/ 479285 w 588225"/>
                <a:gd name="connsiteY1" fmla="*/ 0 h 3486377"/>
                <a:gd name="connsiteX2" fmla="*/ 588142 w 588225"/>
                <a:gd name="connsiteY2" fmla="*/ 3170690 h 3486377"/>
                <a:gd name="connsiteX3" fmla="*/ 22084 w 588225"/>
                <a:gd name="connsiteY3" fmla="*/ 3486377 h 3486377"/>
                <a:gd name="connsiteX4" fmla="*/ 314 w 588225"/>
                <a:gd name="connsiteY4" fmla="*/ 0 h 3486377"/>
                <a:gd name="connsiteX0" fmla="*/ 32658 w 511629"/>
                <a:gd name="connsiteY0" fmla="*/ 0 h 3486377"/>
                <a:gd name="connsiteX1" fmla="*/ 511629 w 511629"/>
                <a:gd name="connsiteY1" fmla="*/ 0 h 3486377"/>
                <a:gd name="connsiteX2" fmla="*/ 0 w 511629"/>
                <a:gd name="connsiteY2" fmla="*/ 3127147 h 3486377"/>
                <a:gd name="connsiteX3" fmla="*/ 54428 w 511629"/>
                <a:gd name="connsiteY3" fmla="*/ 3486377 h 3486377"/>
                <a:gd name="connsiteX4" fmla="*/ 32658 w 511629"/>
                <a:gd name="connsiteY4" fmla="*/ 0 h 3486377"/>
                <a:gd name="connsiteX0" fmla="*/ 315 w 664393"/>
                <a:gd name="connsiteY0" fmla="*/ 0 h 3486377"/>
                <a:gd name="connsiteX1" fmla="*/ 479286 w 664393"/>
                <a:gd name="connsiteY1" fmla="*/ 0 h 3486377"/>
                <a:gd name="connsiteX2" fmla="*/ 664343 w 664393"/>
                <a:gd name="connsiteY2" fmla="*/ 3170690 h 3486377"/>
                <a:gd name="connsiteX3" fmla="*/ 22085 w 664393"/>
                <a:gd name="connsiteY3" fmla="*/ 3486377 h 3486377"/>
                <a:gd name="connsiteX4" fmla="*/ 315 w 664393"/>
                <a:gd name="connsiteY4" fmla="*/ 0 h 3486377"/>
                <a:gd name="connsiteX0" fmla="*/ 315 w 479286"/>
                <a:gd name="connsiteY0" fmla="*/ 0 h 3486377"/>
                <a:gd name="connsiteX1" fmla="*/ 479286 w 479286"/>
                <a:gd name="connsiteY1" fmla="*/ 0 h 3486377"/>
                <a:gd name="connsiteX2" fmla="*/ 348657 w 479286"/>
                <a:gd name="connsiteY2" fmla="*/ 3170690 h 3486377"/>
                <a:gd name="connsiteX3" fmla="*/ 22085 w 479286"/>
                <a:gd name="connsiteY3" fmla="*/ 3486377 h 3486377"/>
                <a:gd name="connsiteX4" fmla="*/ 315 w 479286"/>
                <a:gd name="connsiteY4" fmla="*/ 0 h 3486377"/>
                <a:gd name="connsiteX0" fmla="*/ 315 w 512176"/>
                <a:gd name="connsiteY0" fmla="*/ 0 h 3486377"/>
                <a:gd name="connsiteX1" fmla="*/ 479286 w 512176"/>
                <a:gd name="connsiteY1" fmla="*/ 0 h 3486377"/>
                <a:gd name="connsiteX2" fmla="*/ 511943 w 512176"/>
                <a:gd name="connsiteY2" fmla="*/ 3181576 h 3486377"/>
                <a:gd name="connsiteX3" fmla="*/ 22085 w 512176"/>
                <a:gd name="connsiteY3" fmla="*/ 3486377 h 3486377"/>
                <a:gd name="connsiteX4" fmla="*/ 315 w 512176"/>
                <a:gd name="connsiteY4" fmla="*/ 0 h 3486377"/>
                <a:gd name="connsiteX0" fmla="*/ 315 w 512026"/>
                <a:gd name="connsiteY0" fmla="*/ 0 h 3486377"/>
                <a:gd name="connsiteX1" fmla="*/ 403086 w 512026"/>
                <a:gd name="connsiteY1" fmla="*/ 130629 h 3486377"/>
                <a:gd name="connsiteX2" fmla="*/ 511943 w 512026"/>
                <a:gd name="connsiteY2" fmla="*/ 3181576 h 3486377"/>
                <a:gd name="connsiteX3" fmla="*/ 22085 w 512026"/>
                <a:gd name="connsiteY3" fmla="*/ 3486377 h 3486377"/>
                <a:gd name="connsiteX4" fmla="*/ 315 w 512026"/>
                <a:gd name="connsiteY4" fmla="*/ 0 h 3486377"/>
                <a:gd name="connsiteX0" fmla="*/ 315 w 533715"/>
                <a:gd name="connsiteY0" fmla="*/ 0 h 3486377"/>
                <a:gd name="connsiteX1" fmla="*/ 533715 w 533715"/>
                <a:gd name="connsiteY1" fmla="*/ 0 h 3486377"/>
                <a:gd name="connsiteX2" fmla="*/ 511943 w 533715"/>
                <a:gd name="connsiteY2" fmla="*/ 3181576 h 3486377"/>
                <a:gd name="connsiteX3" fmla="*/ 22085 w 533715"/>
                <a:gd name="connsiteY3" fmla="*/ 3486377 h 3486377"/>
                <a:gd name="connsiteX4" fmla="*/ 315 w 533715"/>
                <a:gd name="connsiteY4" fmla="*/ 0 h 3486377"/>
                <a:gd name="connsiteX0" fmla="*/ 152504 w 511630"/>
                <a:gd name="connsiteY0" fmla="*/ 130926 h 3486377"/>
                <a:gd name="connsiteX1" fmla="*/ 511630 w 511630"/>
                <a:gd name="connsiteY1" fmla="*/ 0 h 3486377"/>
                <a:gd name="connsiteX2" fmla="*/ 489858 w 511630"/>
                <a:gd name="connsiteY2" fmla="*/ 3181576 h 3486377"/>
                <a:gd name="connsiteX3" fmla="*/ 0 w 511630"/>
                <a:gd name="connsiteY3" fmla="*/ 3486377 h 3486377"/>
                <a:gd name="connsiteX4" fmla="*/ 152504 w 511630"/>
                <a:gd name="connsiteY4" fmla="*/ 130926 h 3486377"/>
                <a:gd name="connsiteX0" fmla="*/ 1049 w 512665"/>
                <a:gd name="connsiteY0" fmla="*/ 87284 h 3486377"/>
                <a:gd name="connsiteX1" fmla="*/ 512665 w 512665"/>
                <a:gd name="connsiteY1" fmla="*/ 0 h 3486377"/>
                <a:gd name="connsiteX2" fmla="*/ 490893 w 512665"/>
                <a:gd name="connsiteY2" fmla="*/ 3181576 h 3486377"/>
                <a:gd name="connsiteX3" fmla="*/ 1035 w 512665"/>
                <a:gd name="connsiteY3" fmla="*/ 3486377 h 3486377"/>
                <a:gd name="connsiteX4" fmla="*/ 1049 w 512665"/>
                <a:gd name="connsiteY4" fmla="*/ 87284 h 3486377"/>
                <a:gd name="connsiteX0" fmla="*/ 1049 w 578162"/>
                <a:gd name="connsiteY0" fmla="*/ 87284 h 3486377"/>
                <a:gd name="connsiteX1" fmla="*/ 512665 w 578162"/>
                <a:gd name="connsiteY1" fmla="*/ 0 h 3486377"/>
                <a:gd name="connsiteX2" fmla="*/ 578031 w 578162"/>
                <a:gd name="connsiteY2" fmla="*/ 3257950 h 3486377"/>
                <a:gd name="connsiteX3" fmla="*/ 1035 w 578162"/>
                <a:gd name="connsiteY3" fmla="*/ 3486377 h 3486377"/>
                <a:gd name="connsiteX4" fmla="*/ 1049 w 578162"/>
                <a:gd name="connsiteY4" fmla="*/ 87284 h 3486377"/>
                <a:gd name="connsiteX0" fmla="*/ 1049 w 621683"/>
                <a:gd name="connsiteY0" fmla="*/ 87284 h 3486377"/>
                <a:gd name="connsiteX1" fmla="*/ 512665 w 621683"/>
                <a:gd name="connsiteY1" fmla="*/ 0 h 3486377"/>
                <a:gd name="connsiteX2" fmla="*/ 621600 w 621683"/>
                <a:gd name="connsiteY2" fmla="*/ 3388876 h 3486377"/>
                <a:gd name="connsiteX3" fmla="*/ 1035 w 621683"/>
                <a:gd name="connsiteY3" fmla="*/ 3486377 h 3486377"/>
                <a:gd name="connsiteX4" fmla="*/ 1049 w 621683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54341"/>
                <a:gd name="connsiteY0" fmla="*/ 87284 h 3486377"/>
                <a:gd name="connsiteX1" fmla="*/ 512665 w 654341"/>
                <a:gd name="connsiteY1" fmla="*/ 0 h 3486377"/>
                <a:gd name="connsiteX2" fmla="*/ 654276 w 654341"/>
                <a:gd name="connsiteY2" fmla="*/ 3432518 h 3486377"/>
                <a:gd name="connsiteX3" fmla="*/ 1035 w 654341"/>
                <a:gd name="connsiteY3" fmla="*/ 3486377 h 3486377"/>
                <a:gd name="connsiteX4" fmla="*/ 1049 w 654341"/>
                <a:gd name="connsiteY4" fmla="*/ 87284 h 3486377"/>
                <a:gd name="connsiteX0" fmla="*/ 1049 w 697832"/>
                <a:gd name="connsiteY0" fmla="*/ 0 h 3399093"/>
                <a:gd name="connsiteX1" fmla="*/ 697832 w 697832"/>
                <a:gd name="connsiteY1" fmla="*/ 54553 h 3399093"/>
                <a:gd name="connsiteX2" fmla="*/ 654276 w 697832"/>
                <a:gd name="connsiteY2" fmla="*/ 3345234 h 3399093"/>
                <a:gd name="connsiteX3" fmla="*/ 1035 w 697832"/>
                <a:gd name="connsiteY3" fmla="*/ 3399093 h 3399093"/>
                <a:gd name="connsiteX4" fmla="*/ 1049 w 697832"/>
                <a:gd name="connsiteY4" fmla="*/ 0 h 339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832" h="3399093">
                  <a:moveTo>
                    <a:pt x="1049" y="0"/>
                  </a:moveTo>
                  <a:lnTo>
                    <a:pt x="697832" y="54553"/>
                  </a:lnTo>
                  <a:cubicBezTo>
                    <a:pt x="694203" y="1154993"/>
                    <a:pt x="657905" y="2244794"/>
                    <a:pt x="654276" y="3345234"/>
                  </a:cubicBezTo>
                  <a:lnTo>
                    <a:pt x="1035" y="3399093"/>
                  </a:lnTo>
                  <a:cubicBezTo>
                    <a:pt x="4664" y="2189796"/>
                    <a:pt x="-2580" y="1209297"/>
                    <a:pt x="1049" y="0"/>
                  </a:cubicBezTo>
                  <a:close/>
                </a:path>
              </a:pathLst>
            </a:custGeom>
            <a:pattFill prst="dkHorz">
              <a:fgClr>
                <a:srgbClr val="C4C4C4"/>
              </a:fgClr>
              <a:bgClr>
                <a:schemeClr val="tx1"/>
              </a:bgClr>
            </a:pattFill>
            <a:ln w="76200">
              <a:solidFill>
                <a:srgbClr val="B8B8B8"/>
              </a:solidFill>
            </a:ln>
            <a:scene3d>
              <a:camera prst="isometricOffAxis2Righ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4" name="Rectangle 293"/>
          <p:cNvSpPr/>
          <p:nvPr/>
        </p:nvSpPr>
        <p:spPr>
          <a:xfrm>
            <a:off x="8716802" y="196879"/>
            <a:ext cx="1757764" cy="877075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" name="Rectangle 294"/>
          <p:cNvSpPr/>
          <p:nvPr/>
        </p:nvSpPr>
        <p:spPr>
          <a:xfrm>
            <a:off x="8716802" y="285684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10:25</a:t>
            </a:r>
          </a:p>
        </p:txBody>
      </p:sp>
      <p:sp>
        <p:nvSpPr>
          <p:cNvPr id="110" name="Freeform: Shape 3"/>
          <p:cNvSpPr/>
          <p:nvPr/>
        </p:nvSpPr>
        <p:spPr>
          <a:xfrm>
            <a:off x="1539057" y="4185152"/>
            <a:ext cx="9056299" cy="2690209"/>
          </a:xfrm>
          <a:custGeom>
            <a:avLst/>
            <a:gdLst>
              <a:gd name="connsiteX0" fmla="*/ 1240972 w 6643396"/>
              <a:gd name="connsiteY0" fmla="*/ 0 h 1212980"/>
              <a:gd name="connsiteX1" fmla="*/ 6624735 w 6643396"/>
              <a:gd name="connsiteY1" fmla="*/ 9331 h 1212980"/>
              <a:gd name="connsiteX2" fmla="*/ 6643396 w 6643396"/>
              <a:gd name="connsiteY2" fmla="*/ 1203649 h 1212980"/>
              <a:gd name="connsiteX3" fmla="*/ 0 w 6643396"/>
              <a:gd name="connsiteY3" fmla="*/ 1212980 h 1212980"/>
              <a:gd name="connsiteX4" fmla="*/ 1240972 w 6643396"/>
              <a:gd name="connsiteY4" fmla="*/ 0 h 1212980"/>
              <a:gd name="connsiteX0" fmla="*/ 1240972 w 6624735"/>
              <a:gd name="connsiteY0" fmla="*/ 0 h 1212980"/>
              <a:gd name="connsiteX1" fmla="*/ 6624735 w 6624735"/>
              <a:gd name="connsiteY1" fmla="*/ 9331 h 1212980"/>
              <a:gd name="connsiteX2" fmla="*/ 6083798 w 6624735"/>
              <a:gd name="connsiteY2" fmla="*/ 1167847 h 1212980"/>
              <a:gd name="connsiteX3" fmla="*/ 0 w 6624735"/>
              <a:gd name="connsiteY3" fmla="*/ 1212980 h 1212980"/>
              <a:gd name="connsiteX4" fmla="*/ 1240972 w 6624735"/>
              <a:gd name="connsiteY4" fmla="*/ 0 h 1212980"/>
              <a:gd name="connsiteX0" fmla="*/ 1240972 w 6624735"/>
              <a:gd name="connsiteY0" fmla="*/ 0 h 1212980"/>
              <a:gd name="connsiteX1" fmla="*/ 6624735 w 6624735"/>
              <a:gd name="connsiteY1" fmla="*/ 9331 h 1212980"/>
              <a:gd name="connsiteX2" fmla="*/ 6031632 w 6624735"/>
              <a:gd name="connsiteY2" fmla="*/ 1211911 h 1212980"/>
              <a:gd name="connsiteX3" fmla="*/ 0 w 6624735"/>
              <a:gd name="connsiteY3" fmla="*/ 1212980 h 1212980"/>
              <a:gd name="connsiteX4" fmla="*/ 1240972 w 6624735"/>
              <a:gd name="connsiteY4" fmla="*/ 0 h 1212980"/>
              <a:gd name="connsiteX0" fmla="*/ 1240972 w 6926752"/>
              <a:gd name="connsiteY0" fmla="*/ 0 h 1212980"/>
              <a:gd name="connsiteX1" fmla="*/ 6624735 w 6926752"/>
              <a:gd name="connsiteY1" fmla="*/ 9331 h 1212980"/>
              <a:gd name="connsiteX2" fmla="*/ 6926752 w 6926752"/>
              <a:gd name="connsiteY2" fmla="*/ 1170601 h 1212980"/>
              <a:gd name="connsiteX3" fmla="*/ 0 w 6926752"/>
              <a:gd name="connsiteY3" fmla="*/ 1212980 h 1212980"/>
              <a:gd name="connsiteX4" fmla="*/ 1240972 w 6926752"/>
              <a:gd name="connsiteY4" fmla="*/ 0 h 1212980"/>
              <a:gd name="connsiteX0" fmla="*/ 1240972 w 7045311"/>
              <a:gd name="connsiteY0" fmla="*/ 0 h 1215353"/>
              <a:gd name="connsiteX1" fmla="*/ 6624735 w 7045311"/>
              <a:gd name="connsiteY1" fmla="*/ 9331 h 1215353"/>
              <a:gd name="connsiteX2" fmla="*/ 7045311 w 7045311"/>
              <a:gd name="connsiteY2" fmla="*/ 1215353 h 1215353"/>
              <a:gd name="connsiteX3" fmla="*/ 0 w 7045311"/>
              <a:gd name="connsiteY3" fmla="*/ 1212980 h 1215353"/>
              <a:gd name="connsiteX4" fmla="*/ 1240972 w 7045311"/>
              <a:gd name="connsiteY4" fmla="*/ 0 h 1215353"/>
              <a:gd name="connsiteX0" fmla="*/ 1240972 w 7045311"/>
              <a:gd name="connsiteY0" fmla="*/ 0 h 1215353"/>
              <a:gd name="connsiteX1" fmla="*/ 6174211 w 7045311"/>
              <a:gd name="connsiteY1" fmla="*/ 12773 h 1215353"/>
              <a:gd name="connsiteX2" fmla="*/ 7045311 w 7045311"/>
              <a:gd name="connsiteY2" fmla="*/ 1215353 h 1215353"/>
              <a:gd name="connsiteX3" fmla="*/ 0 w 7045311"/>
              <a:gd name="connsiteY3" fmla="*/ 1212980 h 1215353"/>
              <a:gd name="connsiteX4" fmla="*/ 1240972 w 7045311"/>
              <a:gd name="connsiteY4" fmla="*/ 0 h 121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5311" h="1215353">
                <a:moveTo>
                  <a:pt x="1240972" y="0"/>
                </a:moveTo>
                <a:lnTo>
                  <a:pt x="6174211" y="12773"/>
                </a:lnTo>
                <a:lnTo>
                  <a:pt x="7045311" y="1215353"/>
                </a:lnTo>
                <a:lnTo>
                  <a:pt x="0" y="1212980"/>
                </a:lnTo>
                <a:lnTo>
                  <a:pt x="1240972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4" name="Rectangle 3"/>
          <p:cNvSpPr/>
          <p:nvPr/>
        </p:nvSpPr>
        <p:spPr>
          <a:xfrm rot="18912538">
            <a:off x="3259775" y="4316058"/>
            <a:ext cx="1316712" cy="1856248"/>
          </a:xfrm>
          <a:custGeom>
            <a:avLst/>
            <a:gdLst>
              <a:gd name="connsiteX0" fmla="*/ 0 w 2540000"/>
              <a:gd name="connsiteY0" fmla="*/ 0 h 3606800"/>
              <a:gd name="connsiteX1" fmla="*/ 2540000 w 2540000"/>
              <a:gd name="connsiteY1" fmla="*/ 0 h 3606800"/>
              <a:gd name="connsiteX2" fmla="*/ 2540000 w 2540000"/>
              <a:gd name="connsiteY2" fmla="*/ 3606800 h 3606800"/>
              <a:gd name="connsiteX3" fmla="*/ 0 w 2540000"/>
              <a:gd name="connsiteY3" fmla="*/ 3606800 h 3606800"/>
              <a:gd name="connsiteX4" fmla="*/ 0 w 2540000"/>
              <a:gd name="connsiteY4" fmla="*/ 0 h 3606800"/>
              <a:gd name="connsiteX0" fmla="*/ 96456 w 2540000"/>
              <a:gd name="connsiteY0" fmla="*/ 0 h 4244754"/>
              <a:gd name="connsiteX1" fmla="*/ 2540000 w 2540000"/>
              <a:gd name="connsiteY1" fmla="*/ 637954 h 4244754"/>
              <a:gd name="connsiteX2" fmla="*/ 2540000 w 2540000"/>
              <a:gd name="connsiteY2" fmla="*/ 4244754 h 4244754"/>
              <a:gd name="connsiteX3" fmla="*/ 0 w 2540000"/>
              <a:gd name="connsiteY3" fmla="*/ 4244754 h 4244754"/>
              <a:gd name="connsiteX4" fmla="*/ 96456 w 2540000"/>
              <a:gd name="connsiteY4" fmla="*/ 0 h 4244754"/>
              <a:gd name="connsiteX0" fmla="*/ 96456 w 3355855"/>
              <a:gd name="connsiteY0" fmla="*/ 0 h 4244754"/>
              <a:gd name="connsiteX1" fmla="*/ 2540000 w 3355855"/>
              <a:gd name="connsiteY1" fmla="*/ 637954 h 4244754"/>
              <a:gd name="connsiteX2" fmla="*/ 3355855 w 3355855"/>
              <a:gd name="connsiteY2" fmla="*/ 3873585 h 4244754"/>
              <a:gd name="connsiteX3" fmla="*/ 0 w 3355855"/>
              <a:gd name="connsiteY3" fmla="*/ 4244754 h 4244754"/>
              <a:gd name="connsiteX4" fmla="*/ 96456 w 3355855"/>
              <a:gd name="connsiteY4" fmla="*/ 0 h 4244754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1021844 w 3259399"/>
              <a:gd name="connsiteY3" fmla="*/ 3082214 h 3873585"/>
              <a:gd name="connsiteX4" fmla="*/ 0 w 3259399"/>
              <a:gd name="connsiteY4" fmla="*/ 0 h 3873585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896711 w 3259399"/>
              <a:gd name="connsiteY3" fmla="*/ 3244316 h 3873585"/>
              <a:gd name="connsiteX4" fmla="*/ 0 w 3259399"/>
              <a:gd name="connsiteY4" fmla="*/ 0 h 3873585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905855 w 3259399"/>
              <a:gd name="connsiteY3" fmla="*/ 3289184 h 3873585"/>
              <a:gd name="connsiteX4" fmla="*/ 0 w 3259399"/>
              <a:gd name="connsiteY4" fmla="*/ 0 h 387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9399" h="3873585">
                <a:moveTo>
                  <a:pt x="0" y="0"/>
                </a:moveTo>
                <a:lnTo>
                  <a:pt x="2443544" y="637954"/>
                </a:lnTo>
                <a:lnTo>
                  <a:pt x="3259399" y="3873585"/>
                </a:lnTo>
                <a:lnTo>
                  <a:pt x="905855" y="3289184"/>
                </a:lnTo>
                <a:lnTo>
                  <a:pt x="0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5" name="Freeform: Shape 310"/>
          <p:cNvSpPr/>
          <p:nvPr/>
        </p:nvSpPr>
        <p:spPr>
          <a:xfrm>
            <a:off x="3721889" y="4405075"/>
            <a:ext cx="1297144" cy="1049100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38100 w 3333191"/>
              <a:gd name="connsiteY0" fmla="*/ 0 h 2286000"/>
              <a:gd name="connsiteX1" fmla="*/ 3333191 w 3333191"/>
              <a:gd name="connsiteY1" fmla="*/ 1587500 h 2286000"/>
              <a:gd name="connsiteX2" fmla="*/ 2933700 w 3333191"/>
              <a:gd name="connsiteY2" fmla="*/ 2286000 h 2286000"/>
              <a:gd name="connsiteX3" fmla="*/ 0 w 3333191"/>
              <a:gd name="connsiteY3" fmla="*/ 584200 h 2286000"/>
              <a:gd name="connsiteX4" fmla="*/ 38100 w 3333191"/>
              <a:gd name="connsiteY4" fmla="*/ 0 h 2286000"/>
              <a:gd name="connsiteX0" fmla="*/ 38100 w 3333191"/>
              <a:gd name="connsiteY0" fmla="*/ 0 h 2298700"/>
              <a:gd name="connsiteX1" fmla="*/ 3333191 w 3333191"/>
              <a:gd name="connsiteY1" fmla="*/ 1587500 h 2298700"/>
              <a:gd name="connsiteX2" fmla="*/ 3279015 w 3333191"/>
              <a:gd name="connsiteY2" fmla="*/ 2298700 h 2298700"/>
              <a:gd name="connsiteX3" fmla="*/ 0 w 3333191"/>
              <a:gd name="connsiteY3" fmla="*/ 584200 h 2298700"/>
              <a:gd name="connsiteX4" fmla="*/ 38100 w 3333191"/>
              <a:gd name="connsiteY4" fmla="*/ 0 h 2298700"/>
              <a:gd name="connsiteX0" fmla="*/ 38100 w 3336567"/>
              <a:gd name="connsiteY0" fmla="*/ 0 h 2311400"/>
              <a:gd name="connsiteX1" fmla="*/ 3333191 w 3336567"/>
              <a:gd name="connsiteY1" fmla="*/ 1587500 h 2311400"/>
              <a:gd name="connsiteX2" fmla="*/ 3336567 w 3336567"/>
              <a:gd name="connsiteY2" fmla="*/ 2311400 h 2311400"/>
              <a:gd name="connsiteX3" fmla="*/ 0 w 3336567"/>
              <a:gd name="connsiteY3" fmla="*/ 584200 h 2311400"/>
              <a:gd name="connsiteX4" fmla="*/ 38100 w 3336567"/>
              <a:gd name="connsiteY4" fmla="*/ 0 h 2311400"/>
              <a:gd name="connsiteX0" fmla="*/ 81264 w 3336567"/>
              <a:gd name="connsiteY0" fmla="*/ 0 h 2400300"/>
              <a:gd name="connsiteX1" fmla="*/ 3333191 w 3336567"/>
              <a:gd name="connsiteY1" fmla="*/ 1676400 h 2400300"/>
              <a:gd name="connsiteX2" fmla="*/ 3336567 w 3336567"/>
              <a:gd name="connsiteY2" fmla="*/ 2400300 h 2400300"/>
              <a:gd name="connsiteX3" fmla="*/ 0 w 3336567"/>
              <a:gd name="connsiteY3" fmla="*/ 673100 h 2400300"/>
              <a:gd name="connsiteX4" fmla="*/ 81264 w 3336567"/>
              <a:gd name="connsiteY4" fmla="*/ 0 h 2400300"/>
              <a:gd name="connsiteX0" fmla="*/ 66876 w 3336567"/>
              <a:gd name="connsiteY0" fmla="*/ 0 h 2400300"/>
              <a:gd name="connsiteX1" fmla="*/ 3333191 w 3336567"/>
              <a:gd name="connsiteY1" fmla="*/ 1676400 h 2400300"/>
              <a:gd name="connsiteX2" fmla="*/ 3336567 w 3336567"/>
              <a:gd name="connsiteY2" fmla="*/ 2400300 h 2400300"/>
              <a:gd name="connsiteX3" fmla="*/ 0 w 3336567"/>
              <a:gd name="connsiteY3" fmla="*/ 673100 h 2400300"/>
              <a:gd name="connsiteX4" fmla="*/ 66876 w 3336567"/>
              <a:gd name="connsiteY4" fmla="*/ 0 h 2400300"/>
              <a:gd name="connsiteX0" fmla="*/ 23712 w 3293403"/>
              <a:gd name="connsiteY0" fmla="*/ 0 h 2400300"/>
              <a:gd name="connsiteX1" fmla="*/ 3290027 w 3293403"/>
              <a:gd name="connsiteY1" fmla="*/ 1676400 h 2400300"/>
              <a:gd name="connsiteX2" fmla="*/ 3293403 w 3293403"/>
              <a:gd name="connsiteY2" fmla="*/ 2400300 h 2400300"/>
              <a:gd name="connsiteX3" fmla="*/ 0 w 3293403"/>
              <a:gd name="connsiteY3" fmla="*/ 685800 h 2400300"/>
              <a:gd name="connsiteX4" fmla="*/ 23712 w 3293403"/>
              <a:gd name="connsiteY4" fmla="*/ 0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3403" h="2400300">
                <a:moveTo>
                  <a:pt x="23712" y="0"/>
                </a:moveTo>
                <a:lnTo>
                  <a:pt x="3290027" y="1676400"/>
                </a:lnTo>
                <a:cubicBezTo>
                  <a:pt x="3291152" y="1917700"/>
                  <a:pt x="3292278" y="2159000"/>
                  <a:pt x="3293403" y="2400300"/>
                </a:cubicBezTo>
                <a:lnTo>
                  <a:pt x="0" y="685800"/>
                </a:lnTo>
                <a:lnTo>
                  <a:pt x="23712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6" name="Freeform: Shape 311"/>
          <p:cNvSpPr/>
          <p:nvPr/>
        </p:nvSpPr>
        <p:spPr>
          <a:xfrm flipV="1">
            <a:off x="2767877" y="4416703"/>
            <a:ext cx="944530" cy="815966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0 w 2984500"/>
              <a:gd name="connsiteY0" fmla="*/ 0 h 2362200"/>
              <a:gd name="connsiteX1" fmla="*/ 2984500 w 2984500"/>
              <a:gd name="connsiteY1" fmla="*/ 1727200 h 2362200"/>
              <a:gd name="connsiteX2" fmla="*/ 2959100 w 2984500"/>
              <a:gd name="connsiteY2" fmla="*/ 2362200 h 2362200"/>
              <a:gd name="connsiteX3" fmla="*/ 25400 w 2984500"/>
              <a:gd name="connsiteY3" fmla="*/ 660400 h 2362200"/>
              <a:gd name="connsiteX4" fmla="*/ 0 w 2984500"/>
              <a:gd name="connsiteY4" fmla="*/ 0 h 2362200"/>
              <a:gd name="connsiteX0" fmla="*/ 0 w 3155574"/>
              <a:gd name="connsiteY0" fmla="*/ 0 h 2362200"/>
              <a:gd name="connsiteX1" fmla="*/ 3155574 w 3155574"/>
              <a:gd name="connsiteY1" fmla="*/ 1219200 h 2362200"/>
              <a:gd name="connsiteX2" fmla="*/ 2959100 w 3155574"/>
              <a:gd name="connsiteY2" fmla="*/ 2362200 h 2362200"/>
              <a:gd name="connsiteX3" fmla="*/ 25400 w 3155574"/>
              <a:gd name="connsiteY3" fmla="*/ 660400 h 2362200"/>
              <a:gd name="connsiteX4" fmla="*/ 0 w 3155574"/>
              <a:gd name="connsiteY4" fmla="*/ 0 h 2362200"/>
              <a:gd name="connsiteX0" fmla="*/ 0 w 3168191"/>
              <a:gd name="connsiteY0" fmla="*/ 0 h 1866900"/>
              <a:gd name="connsiteX1" fmla="*/ 3155574 w 3168191"/>
              <a:gd name="connsiteY1" fmla="*/ 1219200 h 1866900"/>
              <a:gd name="connsiteX2" fmla="*/ 3168191 w 3168191"/>
              <a:gd name="connsiteY2" fmla="*/ 1866900 h 1866900"/>
              <a:gd name="connsiteX3" fmla="*/ 25400 w 3168191"/>
              <a:gd name="connsiteY3" fmla="*/ 660400 h 1866900"/>
              <a:gd name="connsiteX4" fmla="*/ 0 w 3168191"/>
              <a:gd name="connsiteY4" fmla="*/ 0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191" h="1866900">
                <a:moveTo>
                  <a:pt x="0" y="0"/>
                </a:moveTo>
                <a:lnTo>
                  <a:pt x="3155574" y="1219200"/>
                </a:lnTo>
                <a:lnTo>
                  <a:pt x="3168191" y="1866900"/>
                </a:lnTo>
                <a:lnTo>
                  <a:pt x="25400" y="660400"/>
                </a:lnTo>
                <a:lnTo>
                  <a:pt x="0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70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4086996" y="4442768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1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808784" y="4165864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2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895215" y="4257145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3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981647" y="4348425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7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347500" y="4118620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8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433931" y="420990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9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520362" y="430118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0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606793" y="439246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1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693225" y="4483742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5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2995397" y="4264339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081828" y="4355620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7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168259" y="4446900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8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254691" y="453818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9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341122" y="4629461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8" name="Freeform: Shape 336"/>
          <p:cNvSpPr/>
          <p:nvPr/>
        </p:nvSpPr>
        <p:spPr>
          <a:xfrm>
            <a:off x="2762270" y="4971032"/>
            <a:ext cx="1320392" cy="999143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9100" h="2286000">
                <a:moveTo>
                  <a:pt x="38100" y="0"/>
                </a:moveTo>
                <a:lnTo>
                  <a:pt x="2959100" y="1651000"/>
                </a:lnTo>
                <a:lnTo>
                  <a:pt x="2933700" y="2286000"/>
                </a:lnTo>
                <a:lnTo>
                  <a:pt x="0" y="584200"/>
                </a:lnTo>
                <a:lnTo>
                  <a:pt x="38100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9" name="Freeform: Shape 337"/>
          <p:cNvSpPr/>
          <p:nvPr/>
        </p:nvSpPr>
        <p:spPr>
          <a:xfrm flipV="1">
            <a:off x="4076934" y="5160884"/>
            <a:ext cx="944530" cy="815966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0 w 2984500"/>
              <a:gd name="connsiteY0" fmla="*/ 0 h 2362200"/>
              <a:gd name="connsiteX1" fmla="*/ 2984500 w 2984500"/>
              <a:gd name="connsiteY1" fmla="*/ 1727200 h 2362200"/>
              <a:gd name="connsiteX2" fmla="*/ 2959100 w 2984500"/>
              <a:gd name="connsiteY2" fmla="*/ 2362200 h 2362200"/>
              <a:gd name="connsiteX3" fmla="*/ 25400 w 2984500"/>
              <a:gd name="connsiteY3" fmla="*/ 660400 h 2362200"/>
              <a:gd name="connsiteX4" fmla="*/ 0 w 2984500"/>
              <a:gd name="connsiteY4" fmla="*/ 0 h 2362200"/>
              <a:gd name="connsiteX0" fmla="*/ 0 w 3155574"/>
              <a:gd name="connsiteY0" fmla="*/ 0 h 2362200"/>
              <a:gd name="connsiteX1" fmla="*/ 3155574 w 3155574"/>
              <a:gd name="connsiteY1" fmla="*/ 1219200 h 2362200"/>
              <a:gd name="connsiteX2" fmla="*/ 2959100 w 3155574"/>
              <a:gd name="connsiteY2" fmla="*/ 2362200 h 2362200"/>
              <a:gd name="connsiteX3" fmla="*/ 25400 w 3155574"/>
              <a:gd name="connsiteY3" fmla="*/ 660400 h 2362200"/>
              <a:gd name="connsiteX4" fmla="*/ 0 w 3155574"/>
              <a:gd name="connsiteY4" fmla="*/ 0 h 2362200"/>
              <a:gd name="connsiteX0" fmla="*/ 0 w 3168191"/>
              <a:gd name="connsiteY0" fmla="*/ 0 h 1866900"/>
              <a:gd name="connsiteX1" fmla="*/ 3155574 w 3168191"/>
              <a:gd name="connsiteY1" fmla="*/ 1219200 h 1866900"/>
              <a:gd name="connsiteX2" fmla="*/ 3168191 w 3168191"/>
              <a:gd name="connsiteY2" fmla="*/ 1866900 h 1866900"/>
              <a:gd name="connsiteX3" fmla="*/ 25400 w 3168191"/>
              <a:gd name="connsiteY3" fmla="*/ 660400 h 1866900"/>
              <a:gd name="connsiteX4" fmla="*/ 0 w 3168191"/>
              <a:gd name="connsiteY4" fmla="*/ 0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191" h="1866900">
                <a:moveTo>
                  <a:pt x="0" y="0"/>
                </a:moveTo>
                <a:lnTo>
                  <a:pt x="3155574" y="1219200"/>
                </a:lnTo>
                <a:lnTo>
                  <a:pt x="3168191" y="1866900"/>
                </a:lnTo>
                <a:lnTo>
                  <a:pt x="25400" y="660400"/>
                </a:lnTo>
                <a:lnTo>
                  <a:pt x="0" y="0"/>
                </a:lnTo>
                <a:close/>
              </a:path>
            </a:pathLst>
          </a:custGeom>
          <a:solidFill>
            <a:srgbClr val="97663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8" name="Group 217"/>
          <p:cNvGrpSpPr/>
          <p:nvPr/>
        </p:nvGrpSpPr>
        <p:grpSpPr>
          <a:xfrm>
            <a:off x="4867689" y="4616123"/>
            <a:ext cx="3058938" cy="1825494"/>
            <a:chOff x="422163" y="1529226"/>
            <a:chExt cx="4253880" cy="2526183"/>
          </a:xfrm>
        </p:grpSpPr>
        <p:sp>
          <p:nvSpPr>
            <p:cNvPr id="219" name="Rectangle: Rounded Corners 30"/>
            <p:cNvSpPr/>
            <p:nvPr/>
          </p:nvSpPr>
          <p:spPr>
            <a:xfrm>
              <a:off x="457564" y="1529226"/>
              <a:ext cx="4217326" cy="2184214"/>
            </a:xfrm>
            <a:custGeom>
              <a:avLst/>
              <a:gdLst>
                <a:gd name="connsiteX0" fmla="*/ 0 w 2120900"/>
                <a:gd name="connsiteY0" fmla="*/ 353490 h 2278334"/>
                <a:gd name="connsiteX1" fmla="*/ 353490 w 2120900"/>
                <a:gd name="connsiteY1" fmla="*/ 0 h 2278334"/>
                <a:gd name="connsiteX2" fmla="*/ 1767410 w 2120900"/>
                <a:gd name="connsiteY2" fmla="*/ 0 h 2278334"/>
                <a:gd name="connsiteX3" fmla="*/ 2120900 w 2120900"/>
                <a:gd name="connsiteY3" fmla="*/ 353490 h 2278334"/>
                <a:gd name="connsiteX4" fmla="*/ 2120900 w 2120900"/>
                <a:gd name="connsiteY4" fmla="*/ 1924844 h 2278334"/>
                <a:gd name="connsiteX5" fmla="*/ 1767410 w 2120900"/>
                <a:gd name="connsiteY5" fmla="*/ 2278334 h 2278334"/>
                <a:gd name="connsiteX6" fmla="*/ 353490 w 2120900"/>
                <a:gd name="connsiteY6" fmla="*/ 2278334 h 2278334"/>
                <a:gd name="connsiteX7" fmla="*/ 0 w 2120900"/>
                <a:gd name="connsiteY7" fmla="*/ 1924844 h 2278334"/>
                <a:gd name="connsiteX8" fmla="*/ 0 w 2120900"/>
                <a:gd name="connsiteY8" fmla="*/ 353490 h 2278334"/>
                <a:gd name="connsiteX0" fmla="*/ 0 w 3092450"/>
                <a:gd name="connsiteY0" fmla="*/ 353490 h 2278334"/>
                <a:gd name="connsiteX1" fmla="*/ 353490 w 3092450"/>
                <a:gd name="connsiteY1" fmla="*/ 0 h 2278334"/>
                <a:gd name="connsiteX2" fmla="*/ 1767410 w 3092450"/>
                <a:gd name="connsiteY2" fmla="*/ 0 h 2278334"/>
                <a:gd name="connsiteX3" fmla="*/ 2120900 w 3092450"/>
                <a:gd name="connsiteY3" fmla="*/ 353490 h 2278334"/>
                <a:gd name="connsiteX4" fmla="*/ 3092450 w 3092450"/>
                <a:gd name="connsiteY4" fmla="*/ 1969294 h 2278334"/>
                <a:gd name="connsiteX5" fmla="*/ 1767410 w 3092450"/>
                <a:gd name="connsiteY5" fmla="*/ 2278334 h 2278334"/>
                <a:gd name="connsiteX6" fmla="*/ 353490 w 3092450"/>
                <a:gd name="connsiteY6" fmla="*/ 2278334 h 2278334"/>
                <a:gd name="connsiteX7" fmla="*/ 0 w 3092450"/>
                <a:gd name="connsiteY7" fmla="*/ 1924844 h 2278334"/>
                <a:gd name="connsiteX8" fmla="*/ 0 w 3092450"/>
                <a:gd name="connsiteY8" fmla="*/ 353490 h 2278334"/>
                <a:gd name="connsiteX0" fmla="*/ 0 w 3092450"/>
                <a:gd name="connsiteY0" fmla="*/ 353490 h 2278334"/>
                <a:gd name="connsiteX1" fmla="*/ 353490 w 3092450"/>
                <a:gd name="connsiteY1" fmla="*/ 0 h 2278334"/>
                <a:gd name="connsiteX2" fmla="*/ 1767410 w 3092450"/>
                <a:gd name="connsiteY2" fmla="*/ 0 h 2278334"/>
                <a:gd name="connsiteX3" fmla="*/ 2120900 w 3092450"/>
                <a:gd name="connsiteY3" fmla="*/ 353490 h 2278334"/>
                <a:gd name="connsiteX4" fmla="*/ 3092450 w 3092450"/>
                <a:gd name="connsiteY4" fmla="*/ 1969294 h 2278334"/>
                <a:gd name="connsiteX5" fmla="*/ 1824560 w 3092450"/>
                <a:gd name="connsiteY5" fmla="*/ 2170384 h 2278334"/>
                <a:gd name="connsiteX6" fmla="*/ 353490 w 3092450"/>
                <a:gd name="connsiteY6" fmla="*/ 2278334 h 2278334"/>
                <a:gd name="connsiteX7" fmla="*/ 0 w 3092450"/>
                <a:gd name="connsiteY7" fmla="*/ 1924844 h 2278334"/>
                <a:gd name="connsiteX8" fmla="*/ 0 w 309245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120900 w 3149600"/>
                <a:gd name="connsiteY3" fmla="*/ 3534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120900 w 3149600"/>
                <a:gd name="connsiteY3" fmla="*/ 3534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184400 w 3149600"/>
                <a:gd name="connsiteY3" fmla="*/ 3280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184400 w 3149600"/>
                <a:gd name="connsiteY3" fmla="*/ 3280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222500 w 3149600"/>
                <a:gd name="connsiteY3" fmla="*/ 3153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3490 h 2278334"/>
                <a:gd name="connsiteX1" fmla="*/ 353490 w 3149600"/>
                <a:gd name="connsiteY1" fmla="*/ 0 h 2278334"/>
                <a:gd name="connsiteX2" fmla="*/ 1767410 w 3149600"/>
                <a:gd name="connsiteY2" fmla="*/ 0 h 2278334"/>
                <a:gd name="connsiteX3" fmla="*/ 2222500 w 3149600"/>
                <a:gd name="connsiteY3" fmla="*/ 315390 h 2278334"/>
                <a:gd name="connsiteX4" fmla="*/ 3149600 w 3149600"/>
                <a:gd name="connsiteY4" fmla="*/ 2045494 h 2278334"/>
                <a:gd name="connsiteX5" fmla="*/ 1824560 w 3149600"/>
                <a:gd name="connsiteY5" fmla="*/ 2170384 h 2278334"/>
                <a:gd name="connsiteX6" fmla="*/ 353490 w 3149600"/>
                <a:gd name="connsiteY6" fmla="*/ 2278334 h 2278334"/>
                <a:gd name="connsiteX7" fmla="*/ 0 w 3149600"/>
                <a:gd name="connsiteY7" fmla="*/ 1924844 h 2278334"/>
                <a:gd name="connsiteX8" fmla="*/ 0 w 3149600"/>
                <a:gd name="connsiteY8" fmla="*/ 353490 h 2278334"/>
                <a:gd name="connsiteX0" fmla="*/ 0 w 3149600"/>
                <a:gd name="connsiteY0" fmla="*/ 354497 h 2279341"/>
                <a:gd name="connsiteX1" fmla="*/ 353490 w 3149600"/>
                <a:gd name="connsiteY1" fmla="*/ 1007 h 2279341"/>
                <a:gd name="connsiteX2" fmla="*/ 1767410 w 3149600"/>
                <a:gd name="connsiteY2" fmla="*/ 1007 h 2279341"/>
                <a:gd name="connsiteX3" fmla="*/ 2222500 w 3149600"/>
                <a:gd name="connsiteY3" fmla="*/ 316397 h 2279341"/>
                <a:gd name="connsiteX4" fmla="*/ 3149600 w 3149600"/>
                <a:gd name="connsiteY4" fmla="*/ 2046501 h 2279341"/>
                <a:gd name="connsiteX5" fmla="*/ 1824560 w 3149600"/>
                <a:gd name="connsiteY5" fmla="*/ 2171391 h 2279341"/>
                <a:gd name="connsiteX6" fmla="*/ 353490 w 3149600"/>
                <a:gd name="connsiteY6" fmla="*/ 2279341 h 2279341"/>
                <a:gd name="connsiteX7" fmla="*/ 0 w 3149600"/>
                <a:gd name="connsiteY7" fmla="*/ 1925851 h 2279341"/>
                <a:gd name="connsiteX8" fmla="*/ 0 w 3149600"/>
                <a:gd name="connsiteY8" fmla="*/ 354497 h 2279341"/>
                <a:gd name="connsiteX0" fmla="*/ 0 w 3149600"/>
                <a:gd name="connsiteY0" fmla="*/ 355850 h 2280694"/>
                <a:gd name="connsiteX1" fmla="*/ 353490 w 3149600"/>
                <a:gd name="connsiteY1" fmla="*/ 2360 h 2280694"/>
                <a:gd name="connsiteX2" fmla="*/ 1767410 w 3149600"/>
                <a:gd name="connsiteY2" fmla="*/ 2360 h 2280694"/>
                <a:gd name="connsiteX3" fmla="*/ 2222500 w 3149600"/>
                <a:gd name="connsiteY3" fmla="*/ 317750 h 2280694"/>
                <a:gd name="connsiteX4" fmla="*/ 3149600 w 3149600"/>
                <a:gd name="connsiteY4" fmla="*/ 2047854 h 2280694"/>
                <a:gd name="connsiteX5" fmla="*/ 1824560 w 3149600"/>
                <a:gd name="connsiteY5" fmla="*/ 2172744 h 2280694"/>
                <a:gd name="connsiteX6" fmla="*/ 353490 w 3149600"/>
                <a:gd name="connsiteY6" fmla="*/ 2280694 h 2280694"/>
                <a:gd name="connsiteX7" fmla="*/ 0 w 3149600"/>
                <a:gd name="connsiteY7" fmla="*/ 1927204 h 2280694"/>
                <a:gd name="connsiteX8" fmla="*/ 0 w 3149600"/>
                <a:gd name="connsiteY8" fmla="*/ 355850 h 2280694"/>
                <a:gd name="connsiteX0" fmla="*/ 0 w 3238500"/>
                <a:gd name="connsiteY0" fmla="*/ 355850 h 2280694"/>
                <a:gd name="connsiteX1" fmla="*/ 442390 w 3238500"/>
                <a:gd name="connsiteY1" fmla="*/ 2360 h 2280694"/>
                <a:gd name="connsiteX2" fmla="*/ 1856310 w 3238500"/>
                <a:gd name="connsiteY2" fmla="*/ 2360 h 2280694"/>
                <a:gd name="connsiteX3" fmla="*/ 2311400 w 3238500"/>
                <a:gd name="connsiteY3" fmla="*/ 317750 h 2280694"/>
                <a:gd name="connsiteX4" fmla="*/ 3238500 w 3238500"/>
                <a:gd name="connsiteY4" fmla="*/ 2047854 h 2280694"/>
                <a:gd name="connsiteX5" fmla="*/ 1913460 w 3238500"/>
                <a:gd name="connsiteY5" fmla="*/ 2172744 h 2280694"/>
                <a:gd name="connsiteX6" fmla="*/ 442390 w 3238500"/>
                <a:gd name="connsiteY6" fmla="*/ 2280694 h 2280694"/>
                <a:gd name="connsiteX7" fmla="*/ 88900 w 3238500"/>
                <a:gd name="connsiteY7" fmla="*/ 1927204 h 2280694"/>
                <a:gd name="connsiteX8" fmla="*/ 0 w 3238500"/>
                <a:gd name="connsiteY8" fmla="*/ 355850 h 2280694"/>
                <a:gd name="connsiteX0" fmla="*/ 914400 w 4152900"/>
                <a:gd name="connsiteY0" fmla="*/ 355850 h 2280694"/>
                <a:gd name="connsiteX1" fmla="*/ 1356790 w 4152900"/>
                <a:gd name="connsiteY1" fmla="*/ 2360 h 2280694"/>
                <a:gd name="connsiteX2" fmla="*/ 2770710 w 4152900"/>
                <a:gd name="connsiteY2" fmla="*/ 2360 h 2280694"/>
                <a:gd name="connsiteX3" fmla="*/ 3225800 w 4152900"/>
                <a:gd name="connsiteY3" fmla="*/ 317750 h 2280694"/>
                <a:gd name="connsiteX4" fmla="*/ 4152900 w 4152900"/>
                <a:gd name="connsiteY4" fmla="*/ 2047854 h 2280694"/>
                <a:gd name="connsiteX5" fmla="*/ 2827860 w 4152900"/>
                <a:gd name="connsiteY5" fmla="*/ 2172744 h 2280694"/>
                <a:gd name="connsiteX6" fmla="*/ 1356790 w 4152900"/>
                <a:gd name="connsiteY6" fmla="*/ 2280694 h 2280694"/>
                <a:gd name="connsiteX7" fmla="*/ 0 w 4152900"/>
                <a:gd name="connsiteY7" fmla="*/ 1851004 h 2280694"/>
                <a:gd name="connsiteX8" fmla="*/ 914400 w 4152900"/>
                <a:gd name="connsiteY8" fmla="*/ 355850 h 2280694"/>
                <a:gd name="connsiteX0" fmla="*/ 914400 w 4152900"/>
                <a:gd name="connsiteY0" fmla="*/ 355850 h 2185080"/>
                <a:gd name="connsiteX1" fmla="*/ 1356790 w 4152900"/>
                <a:gd name="connsiteY1" fmla="*/ 2360 h 2185080"/>
                <a:gd name="connsiteX2" fmla="*/ 2770710 w 4152900"/>
                <a:gd name="connsiteY2" fmla="*/ 2360 h 2185080"/>
                <a:gd name="connsiteX3" fmla="*/ 3225800 w 4152900"/>
                <a:gd name="connsiteY3" fmla="*/ 317750 h 2185080"/>
                <a:gd name="connsiteX4" fmla="*/ 4152900 w 4152900"/>
                <a:gd name="connsiteY4" fmla="*/ 2047854 h 2185080"/>
                <a:gd name="connsiteX5" fmla="*/ 2827860 w 4152900"/>
                <a:gd name="connsiteY5" fmla="*/ 2172744 h 2185080"/>
                <a:gd name="connsiteX6" fmla="*/ 226490 w 4152900"/>
                <a:gd name="connsiteY6" fmla="*/ 2115594 h 2185080"/>
                <a:gd name="connsiteX7" fmla="*/ 0 w 4152900"/>
                <a:gd name="connsiteY7" fmla="*/ 1851004 h 2185080"/>
                <a:gd name="connsiteX8" fmla="*/ 914400 w 4152900"/>
                <a:gd name="connsiteY8" fmla="*/ 355850 h 2185080"/>
                <a:gd name="connsiteX0" fmla="*/ 914400 w 4152900"/>
                <a:gd name="connsiteY0" fmla="*/ 355850 h 2185080"/>
                <a:gd name="connsiteX1" fmla="*/ 1356790 w 4152900"/>
                <a:gd name="connsiteY1" fmla="*/ 2360 h 2185080"/>
                <a:gd name="connsiteX2" fmla="*/ 2770710 w 4152900"/>
                <a:gd name="connsiteY2" fmla="*/ 2360 h 2185080"/>
                <a:gd name="connsiteX3" fmla="*/ 3225800 w 4152900"/>
                <a:gd name="connsiteY3" fmla="*/ 317750 h 2185080"/>
                <a:gd name="connsiteX4" fmla="*/ 4152900 w 4152900"/>
                <a:gd name="connsiteY4" fmla="*/ 2047854 h 2185080"/>
                <a:gd name="connsiteX5" fmla="*/ 2827860 w 4152900"/>
                <a:gd name="connsiteY5" fmla="*/ 2172744 h 2185080"/>
                <a:gd name="connsiteX6" fmla="*/ 226490 w 4152900"/>
                <a:gd name="connsiteY6" fmla="*/ 2115594 h 2185080"/>
                <a:gd name="connsiteX7" fmla="*/ 0 w 4152900"/>
                <a:gd name="connsiteY7" fmla="*/ 1851004 h 2185080"/>
                <a:gd name="connsiteX8" fmla="*/ 914400 w 4152900"/>
                <a:gd name="connsiteY8" fmla="*/ 355850 h 2185080"/>
                <a:gd name="connsiteX0" fmla="*/ 926736 w 4165236"/>
                <a:gd name="connsiteY0" fmla="*/ 355850 h 2185080"/>
                <a:gd name="connsiteX1" fmla="*/ 1369126 w 4165236"/>
                <a:gd name="connsiteY1" fmla="*/ 2360 h 2185080"/>
                <a:gd name="connsiteX2" fmla="*/ 2783046 w 4165236"/>
                <a:gd name="connsiteY2" fmla="*/ 2360 h 2185080"/>
                <a:gd name="connsiteX3" fmla="*/ 3238136 w 4165236"/>
                <a:gd name="connsiteY3" fmla="*/ 317750 h 2185080"/>
                <a:gd name="connsiteX4" fmla="*/ 4165236 w 4165236"/>
                <a:gd name="connsiteY4" fmla="*/ 2047854 h 2185080"/>
                <a:gd name="connsiteX5" fmla="*/ 2840196 w 4165236"/>
                <a:gd name="connsiteY5" fmla="*/ 2172744 h 2185080"/>
                <a:gd name="connsiteX6" fmla="*/ 238826 w 4165236"/>
                <a:gd name="connsiteY6" fmla="*/ 2115594 h 2185080"/>
                <a:gd name="connsiteX7" fmla="*/ 12336 w 4165236"/>
                <a:gd name="connsiteY7" fmla="*/ 1851004 h 2185080"/>
                <a:gd name="connsiteX8" fmla="*/ 926736 w 4165236"/>
                <a:gd name="connsiteY8" fmla="*/ 355850 h 2185080"/>
                <a:gd name="connsiteX0" fmla="*/ 926736 w 4165236"/>
                <a:gd name="connsiteY0" fmla="*/ 355850 h 2161818"/>
                <a:gd name="connsiteX1" fmla="*/ 1369126 w 4165236"/>
                <a:gd name="connsiteY1" fmla="*/ 2360 h 2161818"/>
                <a:gd name="connsiteX2" fmla="*/ 2783046 w 4165236"/>
                <a:gd name="connsiteY2" fmla="*/ 2360 h 2161818"/>
                <a:gd name="connsiteX3" fmla="*/ 3238136 w 4165236"/>
                <a:gd name="connsiteY3" fmla="*/ 317750 h 2161818"/>
                <a:gd name="connsiteX4" fmla="*/ 4165236 w 4165236"/>
                <a:gd name="connsiteY4" fmla="*/ 2047854 h 2161818"/>
                <a:gd name="connsiteX5" fmla="*/ 2840196 w 4165236"/>
                <a:gd name="connsiteY5" fmla="*/ 2128294 h 2161818"/>
                <a:gd name="connsiteX6" fmla="*/ 238826 w 4165236"/>
                <a:gd name="connsiteY6" fmla="*/ 2115594 h 2161818"/>
                <a:gd name="connsiteX7" fmla="*/ 12336 w 4165236"/>
                <a:gd name="connsiteY7" fmla="*/ 1851004 h 2161818"/>
                <a:gd name="connsiteX8" fmla="*/ 926736 w 4165236"/>
                <a:gd name="connsiteY8" fmla="*/ 355850 h 2161818"/>
                <a:gd name="connsiteX0" fmla="*/ 926736 w 4165236"/>
                <a:gd name="connsiteY0" fmla="*/ 355850 h 2161818"/>
                <a:gd name="connsiteX1" fmla="*/ 1369126 w 4165236"/>
                <a:gd name="connsiteY1" fmla="*/ 2360 h 2161818"/>
                <a:gd name="connsiteX2" fmla="*/ 2783046 w 4165236"/>
                <a:gd name="connsiteY2" fmla="*/ 2360 h 2161818"/>
                <a:gd name="connsiteX3" fmla="*/ 3238136 w 4165236"/>
                <a:gd name="connsiteY3" fmla="*/ 317750 h 2161818"/>
                <a:gd name="connsiteX4" fmla="*/ 4165236 w 4165236"/>
                <a:gd name="connsiteY4" fmla="*/ 2047854 h 2161818"/>
                <a:gd name="connsiteX5" fmla="*/ 2840196 w 4165236"/>
                <a:gd name="connsiteY5" fmla="*/ 2128294 h 2161818"/>
                <a:gd name="connsiteX6" fmla="*/ 238826 w 4165236"/>
                <a:gd name="connsiteY6" fmla="*/ 2115594 h 2161818"/>
                <a:gd name="connsiteX7" fmla="*/ 12336 w 4165236"/>
                <a:gd name="connsiteY7" fmla="*/ 1851004 h 2161818"/>
                <a:gd name="connsiteX8" fmla="*/ 926736 w 4165236"/>
                <a:gd name="connsiteY8" fmla="*/ 355850 h 2161818"/>
                <a:gd name="connsiteX0" fmla="*/ 926736 w 4165236"/>
                <a:gd name="connsiteY0" fmla="*/ 355850 h 2149381"/>
                <a:gd name="connsiteX1" fmla="*/ 1369126 w 4165236"/>
                <a:gd name="connsiteY1" fmla="*/ 2360 h 2149381"/>
                <a:gd name="connsiteX2" fmla="*/ 2783046 w 4165236"/>
                <a:gd name="connsiteY2" fmla="*/ 2360 h 2149381"/>
                <a:gd name="connsiteX3" fmla="*/ 3238136 w 4165236"/>
                <a:gd name="connsiteY3" fmla="*/ 317750 h 2149381"/>
                <a:gd name="connsiteX4" fmla="*/ 4165236 w 4165236"/>
                <a:gd name="connsiteY4" fmla="*/ 2047854 h 2149381"/>
                <a:gd name="connsiteX5" fmla="*/ 2840196 w 4165236"/>
                <a:gd name="connsiteY5" fmla="*/ 2128294 h 2149381"/>
                <a:gd name="connsiteX6" fmla="*/ 238826 w 4165236"/>
                <a:gd name="connsiteY6" fmla="*/ 2115594 h 2149381"/>
                <a:gd name="connsiteX7" fmla="*/ 12336 w 4165236"/>
                <a:gd name="connsiteY7" fmla="*/ 1851004 h 2149381"/>
                <a:gd name="connsiteX8" fmla="*/ 926736 w 4165236"/>
                <a:gd name="connsiteY8" fmla="*/ 355850 h 2149381"/>
                <a:gd name="connsiteX0" fmla="*/ 926736 w 4209686"/>
                <a:gd name="connsiteY0" fmla="*/ 355850 h 2167453"/>
                <a:gd name="connsiteX1" fmla="*/ 1369126 w 4209686"/>
                <a:gd name="connsiteY1" fmla="*/ 2360 h 2167453"/>
                <a:gd name="connsiteX2" fmla="*/ 2783046 w 4209686"/>
                <a:gd name="connsiteY2" fmla="*/ 2360 h 2167453"/>
                <a:gd name="connsiteX3" fmla="*/ 3238136 w 4209686"/>
                <a:gd name="connsiteY3" fmla="*/ 317750 h 2167453"/>
                <a:gd name="connsiteX4" fmla="*/ 4209686 w 4209686"/>
                <a:gd name="connsiteY4" fmla="*/ 2079604 h 2167453"/>
                <a:gd name="connsiteX5" fmla="*/ 2840196 w 4209686"/>
                <a:gd name="connsiteY5" fmla="*/ 2128294 h 2167453"/>
                <a:gd name="connsiteX6" fmla="*/ 238826 w 4209686"/>
                <a:gd name="connsiteY6" fmla="*/ 2115594 h 2167453"/>
                <a:gd name="connsiteX7" fmla="*/ 12336 w 4209686"/>
                <a:gd name="connsiteY7" fmla="*/ 1851004 h 2167453"/>
                <a:gd name="connsiteX8" fmla="*/ 926736 w 4209686"/>
                <a:gd name="connsiteY8" fmla="*/ 355850 h 2167453"/>
                <a:gd name="connsiteX0" fmla="*/ 926736 w 4209686"/>
                <a:gd name="connsiteY0" fmla="*/ 355850 h 2167453"/>
                <a:gd name="connsiteX1" fmla="*/ 1369126 w 4209686"/>
                <a:gd name="connsiteY1" fmla="*/ 2360 h 2167453"/>
                <a:gd name="connsiteX2" fmla="*/ 2783046 w 4209686"/>
                <a:gd name="connsiteY2" fmla="*/ 2360 h 2167453"/>
                <a:gd name="connsiteX3" fmla="*/ 3238136 w 4209686"/>
                <a:gd name="connsiteY3" fmla="*/ 317750 h 2167453"/>
                <a:gd name="connsiteX4" fmla="*/ 4209686 w 4209686"/>
                <a:gd name="connsiteY4" fmla="*/ 2079604 h 2167453"/>
                <a:gd name="connsiteX5" fmla="*/ 2840196 w 4209686"/>
                <a:gd name="connsiteY5" fmla="*/ 2128294 h 2167453"/>
                <a:gd name="connsiteX6" fmla="*/ 238826 w 4209686"/>
                <a:gd name="connsiteY6" fmla="*/ 2115594 h 2167453"/>
                <a:gd name="connsiteX7" fmla="*/ 12336 w 4209686"/>
                <a:gd name="connsiteY7" fmla="*/ 1851004 h 2167453"/>
                <a:gd name="connsiteX8" fmla="*/ 926736 w 4209686"/>
                <a:gd name="connsiteY8" fmla="*/ 355850 h 2167453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38136 w 4209686"/>
                <a:gd name="connsiteY3" fmla="*/ 31775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57186 w 4209686"/>
                <a:gd name="connsiteY3" fmla="*/ 31775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57186 w 4209686"/>
                <a:gd name="connsiteY3" fmla="*/ 31775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57186 w 4209686"/>
                <a:gd name="connsiteY3" fmla="*/ 31775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88936 w 4209686"/>
                <a:gd name="connsiteY3" fmla="*/ 31140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09686"/>
                <a:gd name="connsiteY0" fmla="*/ 355850 h 2141446"/>
                <a:gd name="connsiteX1" fmla="*/ 1369126 w 4209686"/>
                <a:gd name="connsiteY1" fmla="*/ 2360 h 2141446"/>
                <a:gd name="connsiteX2" fmla="*/ 2783046 w 4209686"/>
                <a:gd name="connsiteY2" fmla="*/ 2360 h 2141446"/>
                <a:gd name="connsiteX3" fmla="*/ 3288936 w 4209686"/>
                <a:gd name="connsiteY3" fmla="*/ 311400 h 2141446"/>
                <a:gd name="connsiteX4" fmla="*/ 4209686 w 4209686"/>
                <a:gd name="connsiteY4" fmla="*/ 2079604 h 2141446"/>
                <a:gd name="connsiteX5" fmla="*/ 2840196 w 4209686"/>
                <a:gd name="connsiteY5" fmla="*/ 2128294 h 2141446"/>
                <a:gd name="connsiteX6" fmla="*/ 238826 w 4209686"/>
                <a:gd name="connsiteY6" fmla="*/ 2115594 h 2141446"/>
                <a:gd name="connsiteX7" fmla="*/ 12336 w 4209686"/>
                <a:gd name="connsiteY7" fmla="*/ 1851004 h 2141446"/>
                <a:gd name="connsiteX8" fmla="*/ 926736 w 4209686"/>
                <a:gd name="connsiteY8" fmla="*/ 355850 h 2141446"/>
                <a:gd name="connsiteX0" fmla="*/ 926736 w 4250725"/>
                <a:gd name="connsiteY0" fmla="*/ 355850 h 2247490"/>
                <a:gd name="connsiteX1" fmla="*/ 1369126 w 4250725"/>
                <a:gd name="connsiteY1" fmla="*/ 2360 h 2247490"/>
                <a:gd name="connsiteX2" fmla="*/ 2783046 w 4250725"/>
                <a:gd name="connsiteY2" fmla="*/ 2360 h 2247490"/>
                <a:gd name="connsiteX3" fmla="*/ 3288936 w 4250725"/>
                <a:gd name="connsiteY3" fmla="*/ 311400 h 2247490"/>
                <a:gd name="connsiteX4" fmla="*/ 4209686 w 4250725"/>
                <a:gd name="connsiteY4" fmla="*/ 2079604 h 2247490"/>
                <a:gd name="connsiteX5" fmla="*/ 3949336 w 4250725"/>
                <a:gd name="connsiteY5" fmla="*/ 2191796 h 2247490"/>
                <a:gd name="connsiteX6" fmla="*/ 2840196 w 4250725"/>
                <a:gd name="connsiteY6" fmla="*/ 2128294 h 2247490"/>
                <a:gd name="connsiteX7" fmla="*/ 238826 w 4250725"/>
                <a:gd name="connsiteY7" fmla="*/ 2115594 h 2247490"/>
                <a:gd name="connsiteX8" fmla="*/ 12336 w 4250725"/>
                <a:gd name="connsiteY8" fmla="*/ 1851004 h 2247490"/>
                <a:gd name="connsiteX9" fmla="*/ 926736 w 4250725"/>
                <a:gd name="connsiteY9" fmla="*/ 355850 h 2247490"/>
                <a:gd name="connsiteX0" fmla="*/ 926736 w 4243536"/>
                <a:gd name="connsiteY0" fmla="*/ 355850 h 2225020"/>
                <a:gd name="connsiteX1" fmla="*/ 1369126 w 4243536"/>
                <a:gd name="connsiteY1" fmla="*/ 2360 h 2225020"/>
                <a:gd name="connsiteX2" fmla="*/ 2783046 w 4243536"/>
                <a:gd name="connsiteY2" fmla="*/ 2360 h 2225020"/>
                <a:gd name="connsiteX3" fmla="*/ 3288936 w 4243536"/>
                <a:gd name="connsiteY3" fmla="*/ 311400 h 2225020"/>
                <a:gd name="connsiteX4" fmla="*/ 4209686 w 4243536"/>
                <a:gd name="connsiteY4" fmla="*/ 2079604 h 2225020"/>
                <a:gd name="connsiteX5" fmla="*/ 3949336 w 4243536"/>
                <a:gd name="connsiteY5" fmla="*/ 2191796 h 2225020"/>
                <a:gd name="connsiteX6" fmla="*/ 2840196 w 4243536"/>
                <a:gd name="connsiteY6" fmla="*/ 2128294 h 2225020"/>
                <a:gd name="connsiteX7" fmla="*/ 238826 w 4243536"/>
                <a:gd name="connsiteY7" fmla="*/ 2115594 h 2225020"/>
                <a:gd name="connsiteX8" fmla="*/ 12336 w 4243536"/>
                <a:gd name="connsiteY8" fmla="*/ 1851004 h 2225020"/>
                <a:gd name="connsiteX9" fmla="*/ 926736 w 4243536"/>
                <a:gd name="connsiteY9" fmla="*/ 355850 h 2225020"/>
                <a:gd name="connsiteX0" fmla="*/ 926736 w 4209686"/>
                <a:gd name="connsiteY0" fmla="*/ 355850 h 2192436"/>
                <a:gd name="connsiteX1" fmla="*/ 1369126 w 4209686"/>
                <a:gd name="connsiteY1" fmla="*/ 2360 h 2192436"/>
                <a:gd name="connsiteX2" fmla="*/ 2783046 w 4209686"/>
                <a:gd name="connsiteY2" fmla="*/ 2360 h 2192436"/>
                <a:gd name="connsiteX3" fmla="*/ 3288936 w 4209686"/>
                <a:gd name="connsiteY3" fmla="*/ 311400 h 2192436"/>
                <a:gd name="connsiteX4" fmla="*/ 4209686 w 4209686"/>
                <a:gd name="connsiteY4" fmla="*/ 2079604 h 2192436"/>
                <a:gd name="connsiteX5" fmla="*/ 3949336 w 4209686"/>
                <a:gd name="connsiteY5" fmla="*/ 2191796 h 2192436"/>
                <a:gd name="connsiteX6" fmla="*/ 2840196 w 4209686"/>
                <a:gd name="connsiteY6" fmla="*/ 2128294 h 2192436"/>
                <a:gd name="connsiteX7" fmla="*/ 238826 w 4209686"/>
                <a:gd name="connsiteY7" fmla="*/ 2115594 h 2192436"/>
                <a:gd name="connsiteX8" fmla="*/ 12336 w 4209686"/>
                <a:gd name="connsiteY8" fmla="*/ 1851004 h 2192436"/>
                <a:gd name="connsiteX9" fmla="*/ 926736 w 4209686"/>
                <a:gd name="connsiteY9" fmla="*/ 355850 h 2192436"/>
                <a:gd name="connsiteX0" fmla="*/ 926736 w 4209686"/>
                <a:gd name="connsiteY0" fmla="*/ 355850 h 2192436"/>
                <a:gd name="connsiteX1" fmla="*/ 1369126 w 4209686"/>
                <a:gd name="connsiteY1" fmla="*/ 2360 h 2192436"/>
                <a:gd name="connsiteX2" fmla="*/ 2783046 w 4209686"/>
                <a:gd name="connsiteY2" fmla="*/ 2360 h 2192436"/>
                <a:gd name="connsiteX3" fmla="*/ 3288936 w 4209686"/>
                <a:gd name="connsiteY3" fmla="*/ 311400 h 2192436"/>
                <a:gd name="connsiteX4" fmla="*/ 4209686 w 4209686"/>
                <a:gd name="connsiteY4" fmla="*/ 2079604 h 2192436"/>
                <a:gd name="connsiteX5" fmla="*/ 3949336 w 4209686"/>
                <a:gd name="connsiteY5" fmla="*/ 2191796 h 2192436"/>
                <a:gd name="connsiteX6" fmla="*/ 2840196 w 4209686"/>
                <a:gd name="connsiteY6" fmla="*/ 2128294 h 2192436"/>
                <a:gd name="connsiteX7" fmla="*/ 238826 w 4209686"/>
                <a:gd name="connsiteY7" fmla="*/ 2115594 h 2192436"/>
                <a:gd name="connsiteX8" fmla="*/ 12336 w 4209686"/>
                <a:gd name="connsiteY8" fmla="*/ 1851004 h 2192436"/>
                <a:gd name="connsiteX9" fmla="*/ 926736 w 4209686"/>
                <a:gd name="connsiteY9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88936 w 4220584"/>
                <a:gd name="connsiteY3" fmla="*/ 3114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88936 w 4220584"/>
                <a:gd name="connsiteY3" fmla="*/ 3114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88936 w 4220584"/>
                <a:gd name="connsiteY3" fmla="*/ 3114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63536 w 4220584"/>
                <a:gd name="connsiteY3" fmla="*/ 3241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20584"/>
                <a:gd name="connsiteY0" fmla="*/ 355850 h 2192436"/>
                <a:gd name="connsiteX1" fmla="*/ 1369126 w 4220584"/>
                <a:gd name="connsiteY1" fmla="*/ 2360 h 2192436"/>
                <a:gd name="connsiteX2" fmla="*/ 2783046 w 4220584"/>
                <a:gd name="connsiteY2" fmla="*/ 2360 h 2192436"/>
                <a:gd name="connsiteX3" fmla="*/ 3263536 w 4220584"/>
                <a:gd name="connsiteY3" fmla="*/ 324100 h 2192436"/>
                <a:gd name="connsiteX4" fmla="*/ 4089036 w 4220584"/>
                <a:gd name="connsiteY4" fmla="*/ 1645696 h 2192436"/>
                <a:gd name="connsiteX5" fmla="*/ 4209686 w 4220584"/>
                <a:gd name="connsiteY5" fmla="*/ 2079604 h 2192436"/>
                <a:gd name="connsiteX6" fmla="*/ 3949336 w 4220584"/>
                <a:gd name="connsiteY6" fmla="*/ 2191796 h 2192436"/>
                <a:gd name="connsiteX7" fmla="*/ 2840196 w 4220584"/>
                <a:gd name="connsiteY7" fmla="*/ 2128294 h 2192436"/>
                <a:gd name="connsiteX8" fmla="*/ 238826 w 4220584"/>
                <a:gd name="connsiteY8" fmla="*/ 2115594 h 2192436"/>
                <a:gd name="connsiteX9" fmla="*/ 12336 w 4220584"/>
                <a:gd name="connsiteY9" fmla="*/ 1851004 h 2192436"/>
                <a:gd name="connsiteX10" fmla="*/ 926736 w 4220584"/>
                <a:gd name="connsiteY10" fmla="*/ 355850 h 2192436"/>
                <a:gd name="connsiteX0" fmla="*/ 926736 w 4217326"/>
                <a:gd name="connsiteY0" fmla="*/ 355850 h 2192436"/>
                <a:gd name="connsiteX1" fmla="*/ 1369126 w 4217326"/>
                <a:gd name="connsiteY1" fmla="*/ 2360 h 2192436"/>
                <a:gd name="connsiteX2" fmla="*/ 2783046 w 4217326"/>
                <a:gd name="connsiteY2" fmla="*/ 2360 h 2192436"/>
                <a:gd name="connsiteX3" fmla="*/ 3263536 w 4217326"/>
                <a:gd name="connsiteY3" fmla="*/ 324100 h 2192436"/>
                <a:gd name="connsiteX4" fmla="*/ 4089036 w 4217326"/>
                <a:gd name="connsiteY4" fmla="*/ 1645696 h 2192436"/>
                <a:gd name="connsiteX5" fmla="*/ 4209686 w 4217326"/>
                <a:gd name="connsiteY5" fmla="*/ 2079604 h 2192436"/>
                <a:gd name="connsiteX6" fmla="*/ 3949336 w 4217326"/>
                <a:gd name="connsiteY6" fmla="*/ 2191796 h 2192436"/>
                <a:gd name="connsiteX7" fmla="*/ 2840196 w 4217326"/>
                <a:gd name="connsiteY7" fmla="*/ 2128294 h 2192436"/>
                <a:gd name="connsiteX8" fmla="*/ 238826 w 4217326"/>
                <a:gd name="connsiteY8" fmla="*/ 2115594 h 2192436"/>
                <a:gd name="connsiteX9" fmla="*/ 12336 w 4217326"/>
                <a:gd name="connsiteY9" fmla="*/ 1851004 h 2192436"/>
                <a:gd name="connsiteX10" fmla="*/ 926736 w 4217326"/>
                <a:gd name="connsiteY10" fmla="*/ 355850 h 2192436"/>
                <a:gd name="connsiteX0" fmla="*/ 926736 w 4217326"/>
                <a:gd name="connsiteY0" fmla="*/ 355850 h 2192436"/>
                <a:gd name="connsiteX1" fmla="*/ 1369126 w 4217326"/>
                <a:gd name="connsiteY1" fmla="*/ 2360 h 2192436"/>
                <a:gd name="connsiteX2" fmla="*/ 2783046 w 4217326"/>
                <a:gd name="connsiteY2" fmla="*/ 2360 h 2192436"/>
                <a:gd name="connsiteX3" fmla="*/ 3263536 w 4217326"/>
                <a:gd name="connsiteY3" fmla="*/ 324100 h 2192436"/>
                <a:gd name="connsiteX4" fmla="*/ 4089036 w 4217326"/>
                <a:gd name="connsiteY4" fmla="*/ 1677446 h 2192436"/>
                <a:gd name="connsiteX5" fmla="*/ 4209686 w 4217326"/>
                <a:gd name="connsiteY5" fmla="*/ 2079604 h 2192436"/>
                <a:gd name="connsiteX6" fmla="*/ 3949336 w 4217326"/>
                <a:gd name="connsiteY6" fmla="*/ 2191796 h 2192436"/>
                <a:gd name="connsiteX7" fmla="*/ 2840196 w 4217326"/>
                <a:gd name="connsiteY7" fmla="*/ 2128294 h 2192436"/>
                <a:gd name="connsiteX8" fmla="*/ 238826 w 4217326"/>
                <a:gd name="connsiteY8" fmla="*/ 2115594 h 2192436"/>
                <a:gd name="connsiteX9" fmla="*/ 12336 w 4217326"/>
                <a:gd name="connsiteY9" fmla="*/ 1851004 h 2192436"/>
                <a:gd name="connsiteX10" fmla="*/ 926736 w 4217326"/>
                <a:gd name="connsiteY10" fmla="*/ 355850 h 2192436"/>
                <a:gd name="connsiteX0" fmla="*/ 926736 w 4217326"/>
                <a:gd name="connsiteY0" fmla="*/ 355850 h 2192436"/>
                <a:gd name="connsiteX1" fmla="*/ 1369126 w 4217326"/>
                <a:gd name="connsiteY1" fmla="*/ 2360 h 2192436"/>
                <a:gd name="connsiteX2" fmla="*/ 2783046 w 4217326"/>
                <a:gd name="connsiteY2" fmla="*/ 2360 h 2192436"/>
                <a:gd name="connsiteX3" fmla="*/ 3263536 w 4217326"/>
                <a:gd name="connsiteY3" fmla="*/ 324100 h 2192436"/>
                <a:gd name="connsiteX4" fmla="*/ 4089036 w 4217326"/>
                <a:gd name="connsiteY4" fmla="*/ 1677446 h 2192436"/>
                <a:gd name="connsiteX5" fmla="*/ 4209686 w 4217326"/>
                <a:gd name="connsiteY5" fmla="*/ 2079604 h 2192436"/>
                <a:gd name="connsiteX6" fmla="*/ 3949336 w 4217326"/>
                <a:gd name="connsiteY6" fmla="*/ 2191796 h 2192436"/>
                <a:gd name="connsiteX7" fmla="*/ 2840196 w 4217326"/>
                <a:gd name="connsiteY7" fmla="*/ 2128294 h 2192436"/>
                <a:gd name="connsiteX8" fmla="*/ 238826 w 4217326"/>
                <a:gd name="connsiteY8" fmla="*/ 2115594 h 2192436"/>
                <a:gd name="connsiteX9" fmla="*/ 12336 w 4217326"/>
                <a:gd name="connsiteY9" fmla="*/ 1851004 h 2192436"/>
                <a:gd name="connsiteX10" fmla="*/ 926736 w 4217326"/>
                <a:gd name="connsiteY10" fmla="*/ 355850 h 2192436"/>
                <a:gd name="connsiteX0" fmla="*/ 926736 w 4217326"/>
                <a:gd name="connsiteY0" fmla="*/ 355850 h 2173597"/>
                <a:gd name="connsiteX1" fmla="*/ 1369126 w 4217326"/>
                <a:gd name="connsiteY1" fmla="*/ 2360 h 2173597"/>
                <a:gd name="connsiteX2" fmla="*/ 2783046 w 4217326"/>
                <a:gd name="connsiteY2" fmla="*/ 2360 h 2173597"/>
                <a:gd name="connsiteX3" fmla="*/ 3263536 w 4217326"/>
                <a:gd name="connsiteY3" fmla="*/ 324100 h 2173597"/>
                <a:gd name="connsiteX4" fmla="*/ 4089036 w 4217326"/>
                <a:gd name="connsiteY4" fmla="*/ 1677446 h 2173597"/>
                <a:gd name="connsiteX5" fmla="*/ 4209686 w 4217326"/>
                <a:gd name="connsiteY5" fmla="*/ 2079604 h 2173597"/>
                <a:gd name="connsiteX6" fmla="*/ 3942986 w 4217326"/>
                <a:gd name="connsiteY6" fmla="*/ 2172746 h 2173597"/>
                <a:gd name="connsiteX7" fmla="*/ 2840196 w 4217326"/>
                <a:gd name="connsiteY7" fmla="*/ 2128294 h 2173597"/>
                <a:gd name="connsiteX8" fmla="*/ 238826 w 4217326"/>
                <a:gd name="connsiteY8" fmla="*/ 2115594 h 2173597"/>
                <a:gd name="connsiteX9" fmla="*/ 12336 w 4217326"/>
                <a:gd name="connsiteY9" fmla="*/ 1851004 h 2173597"/>
                <a:gd name="connsiteX10" fmla="*/ 926736 w 4217326"/>
                <a:gd name="connsiteY10" fmla="*/ 355850 h 2173597"/>
                <a:gd name="connsiteX0" fmla="*/ 926736 w 4217326"/>
                <a:gd name="connsiteY0" fmla="*/ 355850 h 2184136"/>
                <a:gd name="connsiteX1" fmla="*/ 1369126 w 4217326"/>
                <a:gd name="connsiteY1" fmla="*/ 2360 h 2184136"/>
                <a:gd name="connsiteX2" fmla="*/ 2783046 w 4217326"/>
                <a:gd name="connsiteY2" fmla="*/ 2360 h 2184136"/>
                <a:gd name="connsiteX3" fmla="*/ 3263536 w 4217326"/>
                <a:gd name="connsiteY3" fmla="*/ 324100 h 2184136"/>
                <a:gd name="connsiteX4" fmla="*/ 4089036 w 4217326"/>
                <a:gd name="connsiteY4" fmla="*/ 1677446 h 2184136"/>
                <a:gd name="connsiteX5" fmla="*/ 4209686 w 4217326"/>
                <a:gd name="connsiteY5" fmla="*/ 2079604 h 2184136"/>
                <a:gd name="connsiteX6" fmla="*/ 3942986 w 4217326"/>
                <a:gd name="connsiteY6" fmla="*/ 2172746 h 2184136"/>
                <a:gd name="connsiteX7" fmla="*/ 2840196 w 4217326"/>
                <a:gd name="connsiteY7" fmla="*/ 2128294 h 2184136"/>
                <a:gd name="connsiteX8" fmla="*/ 238826 w 4217326"/>
                <a:gd name="connsiteY8" fmla="*/ 2115594 h 2184136"/>
                <a:gd name="connsiteX9" fmla="*/ 12336 w 4217326"/>
                <a:gd name="connsiteY9" fmla="*/ 1851004 h 2184136"/>
                <a:gd name="connsiteX10" fmla="*/ 926736 w 4217326"/>
                <a:gd name="connsiteY10" fmla="*/ 355850 h 2184136"/>
                <a:gd name="connsiteX0" fmla="*/ 882286 w 4217326"/>
                <a:gd name="connsiteY0" fmla="*/ 337036 h 2184372"/>
                <a:gd name="connsiteX1" fmla="*/ 1369126 w 4217326"/>
                <a:gd name="connsiteY1" fmla="*/ 2596 h 2184372"/>
                <a:gd name="connsiteX2" fmla="*/ 2783046 w 4217326"/>
                <a:gd name="connsiteY2" fmla="*/ 2596 h 2184372"/>
                <a:gd name="connsiteX3" fmla="*/ 3263536 w 4217326"/>
                <a:gd name="connsiteY3" fmla="*/ 324336 h 2184372"/>
                <a:gd name="connsiteX4" fmla="*/ 4089036 w 4217326"/>
                <a:gd name="connsiteY4" fmla="*/ 1677682 h 2184372"/>
                <a:gd name="connsiteX5" fmla="*/ 4209686 w 4217326"/>
                <a:gd name="connsiteY5" fmla="*/ 2079840 h 2184372"/>
                <a:gd name="connsiteX6" fmla="*/ 3942986 w 4217326"/>
                <a:gd name="connsiteY6" fmla="*/ 2172982 h 2184372"/>
                <a:gd name="connsiteX7" fmla="*/ 2840196 w 4217326"/>
                <a:gd name="connsiteY7" fmla="*/ 2128530 h 2184372"/>
                <a:gd name="connsiteX8" fmla="*/ 238826 w 4217326"/>
                <a:gd name="connsiteY8" fmla="*/ 2115830 h 2184372"/>
                <a:gd name="connsiteX9" fmla="*/ 12336 w 4217326"/>
                <a:gd name="connsiteY9" fmla="*/ 1851240 h 2184372"/>
                <a:gd name="connsiteX10" fmla="*/ 882286 w 4217326"/>
                <a:gd name="connsiteY10" fmla="*/ 337036 h 2184372"/>
                <a:gd name="connsiteX0" fmla="*/ 882286 w 4217326"/>
                <a:gd name="connsiteY0" fmla="*/ 336878 h 2184214"/>
                <a:gd name="connsiteX1" fmla="*/ 1369126 w 4217326"/>
                <a:gd name="connsiteY1" fmla="*/ 2438 h 2184214"/>
                <a:gd name="connsiteX2" fmla="*/ 2783046 w 4217326"/>
                <a:gd name="connsiteY2" fmla="*/ 2438 h 2184214"/>
                <a:gd name="connsiteX3" fmla="*/ 3263536 w 4217326"/>
                <a:gd name="connsiteY3" fmla="*/ 324178 h 2184214"/>
                <a:gd name="connsiteX4" fmla="*/ 4089036 w 4217326"/>
                <a:gd name="connsiteY4" fmla="*/ 1677524 h 2184214"/>
                <a:gd name="connsiteX5" fmla="*/ 4209686 w 4217326"/>
                <a:gd name="connsiteY5" fmla="*/ 2079682 h 2184214"/>
                <a:gd name="connsiteX6" fmla="*/ 3942986 w 4217326"/>
                <a:gd name="connsiteY6" fmla="*/ 2172824 h 2184214"/>
                <a:gd name="connsiteX7" fmla="*/ 2840196 w 4217326"/>
                <a:gd name="connsiteY7" fmla="*/ 2128372 h 2184214"/>
                <a:gd name="connsiteX8" fmla="*/ 238826 w 4217326"/>
                <a:gd name="connsiteY8" fmla="*/ 2115672 h 2184214"/>
                <a:gd name="connsiteX9" fmla="*/ 12336 w 4217326"/>
                <a:gd name="connsiteY9" fmla="*/ 1851082 h 2184214"/>
                <a:gd name="connsiteX10" fmla="*/ 882286 w 4217326"/>
                <a:gd name="connsiteY10" fmla="*/ 336878 h 218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7326" h="2184214">
                  <a:moveTo>
                    <a:pt x="882286" y="336878"/>
                  </a:moveTo>
                  <a:cubicBezTo>
                    <a:pt x="971186" y="154351"/>
                    <a:pt x="1104049" y="-22962"/>
                    <a:pt x="1369126" y="2438"/>
                  </a:cubicBezTo>
                  <a:lnTo>
                    <a:pt x="2783046" y="2438"/>
                  </a:lnTo>
                  <a:cubicBezTo>
                    <a:pt x="3124323" y="-10262"/>
                    <a:pt x="3130186" y="78151"/>
                    <a:pt x="3263536" y="324178"/>
                  </a:cubicBezTo>
                  <a:cubicBezTo>
                    <a:pt x="3393359" y="654159"/>
                    <a:pt x="3840328" y="1389173"/>
                    <a:pt x="4089036" y="1677524"/>
                  </a:cubicBezTo>
                  <a:cubicBezTo>
                    <a:pt x="4223444" y="1965875"/>
                    <a:pt x="4227678" y="1987607"/>
                    <a:pt x="4209686" y="2079682"/>
                  </a:cubicBezTo>
                  <a:cubicBezTo>
                    <a:pt x="4035061" y="2266081"/>
                    <a:pt x="4145834" y="2139309"/>
                    <a:pt x="3942986" y="2172824"/>
                  </a:cubicBezTo>
                  <a:cubicBezTo>
                    <a:pt x="3714738" y="2180939"/>
                    <a:pt x="3466023" y="2128372"/>
                    <a:pt x="2840196" y="2128372"/>
                  </a:cubicBezTo>
                  <a:lnTo>
                    <a:pt x="238826" y="2115672"/>
                  </a:lnTo>
                  <a:cubicBezTo>
                    <a:pt x="43599" y="2166472"/>
                    <a:pt x="-32114" y="2020909"/>
                    <a:pt x="12336" y="1851082"/>
                  </a:cubicBezTo>
                  <a:lnTo>
                    <a:pt x="882286" y="336878"/>
                  </a:lnTo>
                  <a:close/>
                </a:path>
              </a:pathLst>
            </a:custGeom>
            <a:solidFill>
              <a:srgbClr val="D8D8D8"/>
            </a:solidFill>
            <a:ln>
              <a:solidFill>
                <a:srgbClr val="D8D8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Rectangle: Rounded Corners 7"/>
            <p:cNvSpPr/>
            <p:nvPr/>
          </p:nvSpPr>
          <p:spPr>
            <a:xfrm>
              <a:off x="422163" y="1531666"/>
              <a:ext cx="4253880" cy="2188118"/>
            </a:xfrm>
            <a:custGeom>
              <a:avLst/>
              <a:gdLst>
                <a:gd name="connsiteX0" fmla="*/ 0 w 2184400"/>
                <a:gd name="connsiteY0" fmla="*/ 248713 h 1492250"/>
                <a:gd name="connsiteX1" fmla="*/ 248713 w 2184400"/>
                <a:gd name="connsiteY1" fmla="*/ 0 h 1492250"/>
                <a:gd name="connsiteX2" fmla="*/ 1935687 w 2184400"/>
                <a:gd name="connsiteY2" fmla="*/ 0 h 1492250"/>
                <a:gd name="connsiteX3" fmla="*/ 2184400 w 2184400"/>
                <a:gd name="connsiteY3" fmla="*/ 248713 h 1492250"/>
                <a:gd name="connsiteX4" fmla="*/ 2184400 w 2184400"/>
                <a:gd name="connsiteY4" fmla="*/ 1243537 h 1492250"/>
                <a:gd name="connsiteX5" fmla="*/ 1935687 w 2184400"/>
                <a:gd name="connsiteY5" fmla="*/ 1492250 h 1492250"/>
                <a:gd name="connsiteX6" fmla="*/ 248713 w 2184400"/>
                <a:gd name="connsiteY6" fmla="*/ 1492250 h 1492250"/>
                <a:gd name="connsiteX7" fmla="*/ 0 w 2184400"/>
                <a:gd name="connsiteY7" fmla="*/ 1243537 h 1492250"/>
                <a:gd name="connsiteX8" fmla="*/ 0 w 2184400"/>
                <a:gd name="connsiteY8" fmla="*/ 248713 h 1492250"/>
                <a:gd name="connsiteX0" fmla="*/ 0 w 3105150"/>
                <a:gd name="connsiteY0" fmla="*/ 248713 h 1798420"/>
                <a:gd name="connsiteX1" fmla="*/ 248713 w 3105150"/>
                <a:gd name="connsiteY1" fmla="*/ 0 h 1798420"/>
                <a:gd name="connsiteX2" fmla="*/ 1935687 w 3105150"/>
                <a:gd name="connsiteY2" fmla="*/ 0 h 1798420"/>
                <a:gd name="connsiteX3" fmla="*/ 2184400 w 3105150"/>
                <a:gd name="connsiteY3" fmla="*/ 248713 h 1798420"/>
                <a:gd name="connsiteX4" fmla="*/ 3105150 w 3105150"/>
                <a:gd name="connsiteY4" fmla="*/ 1770587 h 1798420"/>
                <a:gd name="connsiteX5" fmla="*/ 1935687 w 3105150"/>
                <a:gd name="connsiteY5" fmla="*/ 1492250 h 1798420"/>
                <a:gd name="connsiteX6" fmla="*/ 248713 w 3105150"/>
                <a:gd name="connsiteY6" fmla="*/ 1492250 h 1798420"/>
                <a:gd name="connsiteX7" fmla="*/ 0 w 3105150"/>
                <a:gd name="connsiteY7" fmla="*/ 1243537 h 1798420"/>
                <a:gd name="connsiteX8" fmla="*/ 0 w 3105150"/>
                <a:gd name="connsiteY8" fmla="*/ 248713 h 1798420"/>
                <a:gd name="connsiteX0" fmla="*/ 0 w 3105150"/>
                <a:gd name="connsiteY0" fmla="*/ 248713 h 2146300"/>
                <a:gd name="connsiteX1" fmla="*/ 248713 w 3105150"/>
                <a:gd name="connsiteY1" fmla="*/ 0 h 2146300"/>
                <a:gd name="connsiteX2" fmla="*/ 1935687 w 3105150"/>
                <a:gd name="connsiteY2" fmla="*/ 0 h 2146300"/>
                <a:gd name="connsiteX3" fmla="*/ 2184400 w 3105150"/>
                <a:gd name="connsiteY3" fmla="*/ 248713 h 2146300"/>
                <a:gd name="connsiteX4" fmla="*/ 3105150 w 3105150"/>
                <a:gd name="connsiteY4" fmla="*/ 1770587 h 2146300"/>
                <a:gd name="connsiteX5" fmla="*/ 2964387 w 3105150"/>
                <a:gd name="connsiteY5" fmla="*/ 2146300 h 2146300"/>
                <a:gd name="connsiteX6" fmla="*/ 248713 w 3105150"/>
                <a:gd name="connsiteY6" fmla="*/ 1492250 h 2146300"/>
                <a:gd name="connsiteX7" fmla="*/ 0 w 3105150"/>
                <a:gd name="connsiteY7" fmla="*/ 1243537 h 2146300"/>
                <a:gd name="connsiteX8" fmla="*/ 0 w 3105150"/>
                <a:gd name="connsiteY8" fmla="*/ 248713 h 2146300"/>
                <a:gd name="connsiteX0" fmla="*/ 0 w 3162300"/>
                <a:gd name="connsiteY0" fmla="*/ 248713 h 2146300"/>
                <a:gd name="connsiteX1" fmla="*/ 248713 w 3162300"/>
                <a:gd name="connsiteY1" fmla="*/ 0 h 2146300"/>
                <a:gd name="connsiteX2" fmla="*/ 1935687 w 3162300"/>
                <a:gd name="connsiteY2" fmla="*/ 0 h 2146300"/>
                <a:gd name="connsiteX3" fmla="*/ 2184400 w 3162300"/>
                <a:gd name="connsiteY3" fmla="*/ 248713 h 2146300"/>
                <a:gd name="connsiteX4" fmla="*/ 3162300 w 3162300"/>
                <a:gd name="connsiteY4" fmla="*/ 1808687 h 2146300"/>
                <a:gd name="connsiteX5" fmla="*/ 2964387 w 3162300"/>
                <a:gd name="connsiteY5" fmla="*/ 2146300 h 2146300"/>
                <a:gd name="connsiteX6" fmla="*/ 248713 w 3162300"/>
                <a:gd name="connsiteY6" fmla="*/ 1492250 h 2146300"/>
                <a:gd name="connsiteX7" fmla="*/ 0 w 3162300"/>
                <a:gd name="connsiteY7" fmla="*/ 1243537 h 2146300"/>
                <a:gd name="connsiteX8" fmla="*/ 0 w 3162300"/>
                <a:gd name="connsiteY8" fmla="*/ 248713 h 2146300"/>
                <a:gd name="connsiteX0" fmla="*/ 0 w 3162300"/>
                <a:gd name="connsiteY0" fmla="*/ 248713 h 2159000"/>
                <a:gd name="connsiteX1" fmla="*/ 248713 w 3162300"/>
                <a:gd name="connsiteY1" fmla="*/ 0 h 2159000"/>
                <a:gd name="connsiteX2" fmla="*/ 1935687 w 3162300"/>
                <a:gd name="connsiteY2" fmla="*/ 0 h 2159000"/>
                <a:gd name="connsiteX3" fmla="*/ 2184400 w 3162300"/>
                <a:gd name="connsiteY3" fmla="*/ 248713 h 2159000"/>
                <a:gd name="connsiteX4" fmla="*/ 3162300 w 3162300"/>
                <a:gd name="connsiteY4" fmla="*/ 1808687 h 2159000"/>
                <a:gd name="connsiteX5" fmla="*/ 2983437 w 3162300"/>
                <a:gd name="connsiteY5" fmla="*/ 2159000 h 2159000"/>
                <a:gd name="connsiteX6" fmla="*/ 248713 w 3162300"/>
                <a:gd name="connsiteY6" fmla="*/ 1492250 h 2159000"/>
                <a:gd name="connsiteX7" fmla="*/ 0 w 3162300"/>
                <a:gd name="connsiteY7" fmla="*/ 1243537 h 2159000"/>
                <a:gd name="connsiteX8" fmla="*/ 0 w 3162300"/>
                <a:gd name="connsiteY8" fmla="*/ 248713 h 2159000"/>
                <a:gd name="connsiteX0" fmla="*/ 800267 w 3962567"/>
                <a:gd name="connsiteY0" fmla="*/ 248713 h 2159000"/>
                <a:gd name="connsiteX1" fmla="*/ 1048980 w 3962567"/>
                <a:gd name="connsiteY1" fmla="*/ 0 h 2159000"/>
                <a:gd name="connsiteX2" fmla="*/ 2735954 w 3962567"/>
                <a:gd name="connsiteY2" fmla="*/ 0 h 2159000"/>
                <a:gd name="connsiteX3" fmla="*/ 2984667 w 3962567"/>
                <a:gd name="connsiteY3" fmla="*/ 248713 h 2159000"/>
                <a:gd name="connsiteX4" fmla="*/ 3962567 w 3962567"/>
                <a:gd name="connsiteY4" fmla="*/ 1808687 h 2159000"/>
                <a:gd name="connsiteX5" fmla="*/ 3783704 w 3962567"/>
                <a:gd name="connsiteY5" fmla="*/ 2159000 h 2159000"/>
                <a:gd name="connsiteX6" fmla="*/ 13930 w 3962567"/>
                <a:gd name="connsiteY6" fmla="*/ 2146300 h 2159000"/>
                <a:gd name="connsiteX7" fmla="*/ 800267 w 3962567"/>
                <a:gd name="connsiteY7" fmla="*/ 1243537 h 2159000"/>
                <a:gd name="connsiteX8" fmla="*/ 800267 w 3962567"/>
                <a:gd name="connsiteY8" fmla="*/ 248713 h 2159000"/>
                <a:gd name="connsiteX0" fmla="*/ 884202 w 4046502"/>
                <a:gd name="connsiteY0" fmla="*/ 248713 h 2159000"/>
                <a:gd name="connsiteX1" fmla="*/ 1132915 w 4046502"/>
                <a:gd name="connsiteY1" fmla="*/ 0 h 2159000"/>
                <a:gd name="connsiteX2" fmla="*/ 2819889 w 4046502"/>
                <a:gd name="connsiteY2" fmla="*/ 0 h 2159000"/>
                <a:gd name="connsiteX3" fmla="*/ 3068602 w 4046502"/>
                <a:gd name="connsiteY3" fmla="*/ 248713 h 2159000"/>
                <a:gd name="connsiteX4" fmla="*/ 4046502 w 4046502"/>
                <a:gd name="connsiteY4" fmla="*/ 1808687 h 2159000"/>
                <a:gd name="connsiteX5" fmla="*/ 3867639 w 4046502"/>
                <a:gd name="connsiteY5" fmla="*/ 2159000 h 2159000"/>
                <a:gd name="connsiteX6" fmla="*/ 97865 w 4046502"/>
                <a:gd name="connsiteY6" fmla="*/ 2146300 h 2159000"/>
                <a:gd name="connsiteX7" fmla="*/ 7902 w 4046502"/>
                <a:gd name="connsiteY7" fmla="*/ 1668987 h 2159000"/>
                <a:gd name="connsiteX8" fmla="*/ 884202 w 4046502"/>
                <a:gd name="connsiteY8" fmla="*/ 248713 h 2159000"/>
                <a:gd name="connsiteX0" fmla="*/ 958850 w 4121150"/>
                <a:gd name="connsiteY0" fmla="*/ 248713 h 2159000"/>
                <a:gd name="connsiteX1" fmla="*/ 1207563 w 4121150"/>
                <a:gd name="connsiteY1" fmla="*/ 0 h 2159000"/>
                <a:gd name="connsiteX2" fmla="*/ 2894537 w 4121150"/>
                <a:gd name="connsiteY2" fmla="*/ 0 h 2159000"/>
                <a:gd name="connsiteX3" fmla="*/ 3143250 w 4121150"/>
                <a:gd name="connsiteY3" fmla="*/ 248713 h 2159000"/>
                <a:gd name="connsiteX4" fmla="*/ 4121150 w 4121150"/>
                <a:gd name="connsiteY4" fmla="*/ 1808687 h 2159000"/>
                <a:gd name="connsiteX5" fmla="*/ 3942287 w 4121150"/>
                <a:gd name="connsiteY5" fmla="*/ 2159000 h 2159000"/>
                <a:gd name="connsiteX6" fmla="*/ 172513 w 4121150"/>
                <a:gd name="connsiteY6" fmla="*/ 2146300 h 2159000"/>
                <a:gd name="connsiteX7" fmla="*/ 0 w 4121150"/>
                <a:gd name="connsiteY7" fmla="*/ 1770587 h 2159000"/>
                <a:gd name="connsiteX8" fmla="*/ 958850 w 4121150"/>
                <a:gd name="connsiteY8" fmla="*/ 248713 h 2159000"/>
                <a:gd name="connsiteX0" fmla="*/ 973603 w 4135903"/>
                <a:gd name="connsiteY0" fmla="*/ 24871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158003 w 4135903"/>
                <a:gd name="connsiteY3" fmla="*/ 24871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73603 w 4135903"/>
                <a:gd name="connsiteY8" fmla="*/ 248713 h 2159000"/>
                <a:gd name="connsiteX0" fmla="*/ 973603 w 4135903"/>
                <a:gd name="connsiteY0" fmla="*/ 24871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73603 w 4135903"/>
                <a:gd name="connsiteY8" fmla="*/ 248713 h 2159000"/>
                <a:gd name="connsiteX0" fmla="*/ 973603 w 4135903"/>
                <a:gd name="connsiteY0" fmla="*/ 24871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73603 w 4135903"/>
                <a:gd name="connsiteY8" fmla="*/ 248713 h 2159000"/>
                <a:gd name="connsiteX0" fmla="*/ 973603 w 4135903"/>
                <a:gd name="connsiteY0" fmla="*/ 24871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73603 w 4135903"/>
                <a:gd name="connsiteY8" fmla="*/ 248713 h 2159000"/>
                <a:gd name="connsiteX0" fmla="*/ 941853 w 4135903"/>
                <a:gd name="connsiteY0" fmla="*/ 22966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41853 w 4135903"/>
                <a:gd name="connsiteY8" fmla="*/ 229663 h 2159000"/>
                <a:gd name="connsiteX0" fmla="*/ 941853 w 4135903"/>
                <a:gd name="connsiteY0" fmla="*/ 22966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41853 w 4135903"/>
                <a:gd name="connsiteY8" fmla="*/ 229663 h 2159000"/>
                <a:gd name="connsiteX0" fmla="*/ 941853 w 4135903"/>
                <a:gd name="connsiteY0" fmla="*/ 229663 h 2159000"/>
                <a:gd name="connsiteX1" fmla="*/ 1222316 w 4135903"/>
                <a:gd name="connsiteY1" fmla="*/ 0 h 2159000"/>
                <a:gd name="connsiteX2" fmla="*/ 2909290 w 4135903"/>
                <a:gd name="connsiteY2" fmla="*/ 0 h 2159000"/>
                <a:gd name="connsiteX3" fmla="*/ 3202453 w 4135903"/>
                <a:gd name="connsiteY3" fmla="*/ 255063 h 2159000"/>
                <a:gd name="connsiteX4" fmla="*/ 4135903 w 4135903"/>
                <a:gd name="connsiteY4" fmla="*/ 1808687 h 2159000"/>
                <a:gd name="connsiteX5" fmla="*/ 3957040 w 4135903"/>
                <a:gd name="connsiteY5" fmla="*/ 2159000 h 2159000"/>
                <a:gd name="connsiteX6" fmla="*/ 187266 w 4135903"/>
                <a:gd name="connsiteY6" fmla="*/ 2146300 h 2159000"/>
                <a:gd name="connsiteX7" fmla="*/ 14753 w 4135903"/>
                <a:gd name="connsiteY7" fmla="*/ 1770587 h 2159000"/>
                <a:gd name="connsiteX8" fmla="*/ 941853 w 4135903"/>
                <a:gd name="connsiteY8" fmla="*/ 229663 h 2159000"/>
                <a:gd name="connsiteX0" fmla="*/ 1008611 w 4202661"/>
                <a:gd name="connsiteY0" fmla="*/ 229663 h 2159000"/>
                <a:gd name="connsiteX1" fmla="*/ 1289074 w 4202661"/>
                <a:gd name="connsiteY1" fmla="*/ 0 h 2159000"/>
                <a:gd name="connsiteX2" fmla="*/ 2976048 w 4202661"/>
                <a:gd name="connsiteY2" fmla="*/ 0 h 2159000"/>
                <a:gd name="connsiteX3" fmla="*/ 3269211 w 4202661"/>
                <a:gd name="connsiteY3" fmla="*/ 255063 h 2159000"/>
                <a:gd name="connsiteX4" fmla="*/ 4202661 w 4202661"/>
                <a:gd name="connsiteY4" fmla="*/ 1808687 h 2159000"/>
                <a:gd name="connsiteX5" fmla="*/ 4023798 w 4202661"/>
                <a:gd name="connsiteY5" fmla="*/ 2159000 h 2159000"/>
                <a:gd name="connsiteX6" fmla="*/ 254024 w 4202661"/>
                <a:gd name="connsiteY6" fmla="*/ 2146300 h 2159000"/>
                <a:gd name="connsiteX7" fmla="*/ 81511 w 4202661"/>
                <a:gd name="connsiteY7" fmla="*/ 1770587 h 2159000"/>
                <a:gd name="connsiteX8" fmla="*/ 1008611 w 4202661"/>
                <a:gd name="connsiteY8" fmla="*/ 229663 h 2159000"/>
                <a:gd name="connsiteX0" fmla="*/ 1013054 w 4207104"/>
                <a:gd name="connsiteY0" fmla="*/ 229663 h 2176088"/>
                <a:gd name="connsiteX1" fmla="*/ 1293517 w 4207104"/>
                <a:gd name="connsiteY1" fmla="*/ 0 h 2176088"/>
                <a:gd name="connsiteX2" fmla="*/ 2980491 w 4207104"/>
                <a:gd name="connsiteY2" fmla="*/ 0 h 2176088"/>
                <a:gd name="connsiteX3" fmla="*/ 3273654 w 4207104"/>
                <a:gd name="connsiteY3" fmla="*/ 255063 h 2176088"/>
                <a:gd name="connsiteX4" fmla="*/ 4207104 w 4207104"/>
                <a:gd name="connsiteY4" fmla="*/ 1808687 h 2176088"/>
                <a:gd name="connsiteX5" fmla="*/ 4028241 w 4207104"/>
                <a:gd name="connsiteY5" fmla="*/ 2159000 h 2176088"/>
                <a:gd name="connsiteX6" fmla="*/ 258467 w 4207104"/>
                <a:gd name="connsiteY6" fmla="*/ 2146300 h 2176088"/>
                <a:gd name="connsiteX7" fmla="*/ 85954 w 4207104"/>
                <a:gd name="connsiteY7" fmla="*/ 1770587 h 2176088"/>
                <a:gd name="connsiteX8" fmla="*/ 1013054 w 4207104"/>
                <a:gd name="connsiteY8" fmla="*/ 229663 h 2176088"/>
                <a:gd name="connsiteX0" fmla="*/ 1013054 w 4212473"/>
                <a:gd name="connsiteY0" fmla="*/ 229663 h 2176088"/>
                <a:gd name="connsiteX1" fmla="*/ 1293517 w 4212473"/>
                <a:gd name="connsiteY1" fmla="*/ 0 h 2176088"/>
                <a:gd name="connsiteX2" fmla="*/ 2980491 w 4212473"/>
                <a:gd name="connsiteY2" fmla="*/ 0 h 2176088"/>
                <a:gd name="connsiteX3" fmla="*/ 3273654 w 4212473"/>
                <a:gd name="connsiteY3" fmla="*/ 255063 h 2176088"/>
                <a:gd name="connsiteX4" fmla="*/ 4207104 w 4212473"/>
                <a:gd name="connsiteY4" fmla="*/ 1808687 h 2176088"/>
                <a:gd name="connsiteX5" fmla="*/ 4028241 w 4212473"/>
                <a:gd name="connsiteY5" fmla="*/ 2159000 h 2176088"/>
                <a:gd name="connsiteX6" fmla="*/ 258467 w 4212473"/>
                <a:gd name="connsiteY6" fmla="*/ 2146300 h 2176088"/>
                <a:gd name="connsiteX7" fmla="*/ 85954 w 4212473"/>
                <a:gd name="connsiteY7" fmla="*/ 1770587 h 2176088"/>
                <a:gd name="connsiteX8" fmla="*/ 1013054 w 4212473"/>
                <a:gd name="connsiteY8" fmla="*/ 229663 h 2176088"/>
                <a:gd name="connsiteX0" fmla="*/ 1013054 w 4232206"/>
                <a:gd name="connsiteY0" fmla="*/ 229663 h 2176088"/>
                <a:gd name="connsiteX1" fmla="*/ 1293517 w 4232206"/>
                <a:gd name="connsiteY1" fmla="*/ 0 h 2176088"/>
                <a:gd name="connsiteX2" fmla="*/ 2980491 w 4232206"/>
                <a:gd name="connsiteY2" fmla="*/ 0 h 2176088"/>
                <a:gd name="connsiteX3" fmla="*/ 3273654 w 4232206"/>
                <a:gd name="connsiteY3" fmla="*/ 255063 h 2176088"/>
                <a:gd name="connsiteX4" fmla="*/ 4207104 w 4232206"/>
                <a:gd name="connsiteY4" fmla="*/ 1808687 h 2176088"/>
                <a:gd name="connsiteX5" fmla="*/ 4028241 w 4232206"/>
                <a:gd name="connsiteY5" fmla="*/ 2159000 h 2176088"/>
                <a:gd name="connsiteX6" fmla="*/ 258467 w 4232206"/>
                <a:gd name="connsiteY6" fmla="*/ 2146300 h 2176088"/>
                <a:gd name="connsiteX7" fmla="*/ 85954 w 4232206"/>
                <a:gd name="connsiteY7" fmla="*/ 1770587 h 2176088"/>
                <a:gd name="connsiteX8" fmla="*/ 1013054 w 4232206"/>
                <a:gd name="connsiteY8" fmla="*/ 229663 h 2176088"/>
                <a:gd name="connsiteX0" fmla="*/ 1013054 w 4257439"/>
                <a:gd name="connsiteY0" fmla="*/ 229663 h 2176088"/>
                <a:gd name="connsiteX1" fmla="*/ 1293517 w 4257439"/>
                <a:gd name="connsiteY1" fmla="*/ 0 h 2176088"/>
                <a:gd name="connsiteX2" fmla="*/ 2980491 w 4257439"/>
                <a:gd name="connsiteY2" fmla="*/ 0 h 2176088"/>
                <a:gd name="connsiteX3" fmla="*/ 3273654 w 4257439"/>
                <a:gd name="connsiteY3" fmla="*/ 255063 h 2176088"/>
                <a:gd name="connsiteX4" fmla="*/ 4238854 w 4257439"/>
                <a:gd name="connsiteY4" fmla="*/ 1808687 h 2176088"/>
                <a:gd name="connsiteX5" fmla="*/ 4028241 w 4257439"/>
                <a:gd name="connsiteY5" fmla="*/ 2159000 h 2176088"/>
                <a:gd name="connsiteX6" fmla="*/ 258467 w 4257439"/>
                <a:gd name="connsiteY6" fmla="*/ 2146300 h 2176088"/>
                <a:gd name="connsiteX7" fmla="*/ 85954 w 4257439"/>
                <a:gd name="connsiteY7" fmla="*/ 1770587 h 2176088"/>
                <a:gd name="connsiteX8" fmla="*/ 1013054 w 4257439"/>
                <a:gd name="connsiteY8" fmla="*/ 229663 h 2176088"/>
                <a:gd name="connsiteX0" fmla="*/ 1013054 w 4257439"/>
                <a:gd name="connsiteY0" fmla="*/ 229663 h 2176088"/>
                <a:gd name="connsiteX1" fmla="*/ 1293517 w 4257439"/>
                <a:gd name="connsiteY1" fmla="*/ 0 h 2176088"/>
                <a:gd name="connsiteX2" fmla="*/ 2980491 w 4257439"/>
                <a:gd name="connsiteY2" fmla="*/ 0 h 2176088"/>
                <a:gd name="connsiteX3" fmla="*/ 3273654 w 4257439"/>
                <a:gd name="connsiteY3" fmla="*/ 255063 h 2176088"/>
                <a:gd name="connsiteX4" fmla="*/ 4238854 w 4257439"/>
                <a:gd name="connsiteY4" fmla="*/ 1808687 h 2176088"/>
                <a:gd name="connsiteX5" fmla="*/ 4028241 w 4257439"/>
                <a:gd name="connsiteY5" fmla="*/ 2159000 h 2176088"/>
                <a:gd name="connsiteX6" fmla="*/ 258467 w 4257439"/>
                <a:gd name="connsiteY6" fmla="*/ 2146300 h 2176088"/>
                <a:gd name="connsiteX7" fmla="*/ 85954 w 4257439"/>
                <a:gd name="connsiteY7" fmla="*/ 1770587 h 2176088"/>
                <a:gd name="connsiteX8" fmla="*/ 1013054 w 4257439"/>
                <a:gd name="connsiteY8" fmla="*/ 229663 h 2176088"/>
                <a:gd name="connsiteX0" fmla="*/ 1013054 w 4257439"/>
                <a:gd name="connsiteY0" fmla="*/ 229663 h 2176088"/>
                <a:gd name="connsiteX1" fmla="*/ 1293517 w 4257439"/>
                <a:gd name="connsiteY1" fmla="*/ 0 h 2176088"/>
                <a:gd name="connsiteX2" fmla="*/ 2980491 w 4257439"/>
                <a:gd name="connsiteY2" fmla="*/ 0 h 2176088"/>
                <a:gd name="connsiteX3" fmla="*/ 3273654 w 4257439"/>
                <a:gd name="connsiteY3" fmla="*/ 255063 h 2176088"/>
                <a:gd name="connsiteX4" fmla="*/ 4238854 w 4257439"/>
                <a:gd name="connsiteY4" fmla="*/ 1808687 h 2176088"/>
                <a:gd name="connsiteX5" fmla="*/ 4028241 w 4257439"/>
                <a:gd name="connsiteY5" fmla="*/ 2159000 h 2176088"/>
                <a:gd name="connsiteX6" fmla="*/ 258467 w 4257439"/>
                <a:gd name="connsiteY6" fmla="*/ 2146300 h 2176088"/>
                <a:gd name="connsiteX7" fmla="*/ 85954 w 4257439"/>
                <a:gd name="connsiteY7" fmla="*/ 1770587 h 2176088"/>
                <a:gd name="connsiteX8" fmla="*/ 1013054 w 4257439"/>
                <a:gd name="connsiteY8" fmla="*/ 229663 h 2176088"/>
                <a:gd name="connsiteX0" fmla="*/ 1013054 w 4271139"/>
                <a:gd name="connsiteY0" fmla="*/ 229663 h 2176088"/>
                <a:gd name="connsiteX1" fmla="*/ 1293517 w 4271139"/>
                <a:gd name="connsiteY1" fmla="*/ 0 h 2176088"/>
                <a:gd name="connsiteX2" fmla="*/ 2980491 w 4271139"/>
                <a:gd name="connsiteY2" fmla="*/ 0 h 2176088"/>
                <a:gd name="connsiteX3" fmla="*/ 3273654 w 4271139"/>
                <a:gd name="connsiteY3" fmla="*/ 255063 h 2176088"/>
                <a:gd name="connsiteX4" fmla="*/ 4238854 w 4271139"/>
                <a:gd name="connsiteY4" fmla="*/ 1808687 h 2176088"/>
                <a:gd name="connsiteX5" fmla="*/ 4028241 w 4271139"/>
                <a:gd name="connsiteY5" fmla="*/ 2159000 h 2176088"/>
                <a:gd name="connsiteX6" fmla="*/ 258467 w 4271139"/>
                <a:gd name="connsiteY6" fmla="*/ 2146300 h 2176088"/>
                <a:gd name="connsiteX7" fmla="*/ 85954 w 4271139"/>
                <a:gd name="connsiteY7" fmla="*/ 1770587 h 2176088"/>
                <a:gd name="connsiteX8" fmla="*/ 1013054 w 4271139"/>
                <a:gd name="connsiteY8" fmla="*/ 229663 h 2176088"/>
                <a:gd name="connsiteX0" fmla="*/ 1013054 w 4275751"/>
                <a:gd name="connsiteY0" fmla="*/ 229663 h 2176088"/>
                <a:gd name="connsiteX1" fmla="*/ 1293517 w 4275751"/>
                <a:gd name="connsiteY1" fmla="*/ 0 h 2176088"/>
                <a:gd name="connsiteX2" fmla="*/ 2980491 w 4275751"/>
                <a:gd name="connsiteY2" fmla="*/ 0 h 2176088"/>
                <a:gd name="connsiteX3" fmla="*/ 3273654 w 4275751"/>
                <a:gd name="connsiteY3" fmla="*/ 255063 h 2176088"/>
                <a:gd name="connsiteX4" fmla="*/ 4238854 w 4275751"/>
                <a:gd name="connsiteY4" fmla="*/ 1808687 h 2176088"/>
                <a:gd name="connsiteX5" fmla="*/ 4028241 w 4275751"/>
                <a:gd name="connsiteY5" fmla="*/ 2159000 h 2176088"/>
                <a:gd name="connsiteX6" fmla="*/ 258467 w 4275751"/>
                <a:gd name="connsiteY6" fmla="*/ 2146300 h 2176088"/>
                <a:gd name="connsiteX7" fmla="*/ 85954 w 4275751"/>
                <a:gd name="connsiteY7" fmla="*/ 1770587 h 2176088"/>
                <a:gd name="connsiteX8" fmla="*/ 1013054 w 4275751"/>
                <a:gd name="connsiteY8" fmla="*/ 229663 h 2176088"/>
                <a:gd name="connsiteX0" fmla="*/ 1013054 w 4277218"/>
                <a:gd name="connsiteY0" fmla="*/ 229663 h 2188118"/>
                <a:gd name="connsiteX1" fmla="*/ 1293517 w 4277218"/>
                <a:gd name="connsiteY1" fmla="*/ 0 h 2188118"/>
                <a:gd name="connsiteX2" fmla="*/ 2980491 w 4277218"/>
                <a:gd name="connsiteY2" fmla="*/ 0 h 2188118"/>
                <a:gd name="connsiteX3" fmla="*/ 3273654 w 4277218"/>
                <a:gd name="connsiteY3" fmla="*/ 255063 h 2188118"/>
                <a:gd name="connsiteX4" fmla="*/ 4238854 w 4277218"/>
                <a:gd name="connsiteY4" fmla="*/ 1808687 h 2188118"/>
                <a:gd name="connsiteX5" fmla="*/ 4034591 w 4277218"/>
                <a:gd name="connsiteY5" fmla="*/ 2184400 h 2188118"/>
                <a:gd name="connsiteX6" fmla="*/ 258467 w 4277218"/>
                <a:gd name="connsiteY6" fmla="*/ 2146300 h 2188118"/>
                <a:gd name="connsiteX7" fmla="*/ 85954 w 4277218"/>
                <a:gd name="connsiteY7" fmla="*/ 1770587 h 2188118"/>
                <a:gd name="connsiteX8" fmla="*/ 1013054 w 4277218"/>
                <a:gd name="connsiteY8" fmla="*/ 229663 h 2188118"/>
                <a:gd name="connsiteX0" fmla="*/ 1011911 w 4276075"/>
                <a:gd name="connsiteY0" fmla="*/ 229663 h 2188118"/>
                <a:gd name="connsiteX1" fmla="*/ 1292374 w 4276075"/>
                <a:gd name="connsiteY1" fmla="*/ 0 h 2188118"/>
                <a:gd name="connsiteX2" fmla="*/ 2979348 w 4276075"/>
                <a:gd name="connsiteY2" fmla="*/ 0 h 2188118"/>
                <a:gd name="connsiteX3" fmla="*/ 3272511 w 4276075"/>
                <a:gd name="connsiteY3" fmla="*/ 255063 h 2188118"/>
                <a:gd name="connsiteX4" fmla="*/ 4237711 w 4276075"/>
                <a:gd name="connsiteY4" fmla="*/ 1808687 h 2188118"/>
                <a:gd name="connsiteX5" fmla="*/ 4033448 w 4276075"/>
                <a:gd name="connsiteY5" fmla="*/ 2184400 h 2188118"/>
                <a:gd name="connsiteX6" fmla="*/ 257324 w 4276075"/>
                <a:gd name="connsiteY6" fmla="*/ 2146300 h 2188118"/>
                <a:gd name="connsiteX7" fmla="*/ 84811 w 4276075"/>
                <a:gd name="connsiteY7" fmla="*/ 1770587 h 2188118"/>
                <a:gd name="connsiteX8" fmla="*/ 1011911 w 4276075"/>
                <a:gd name="connsiteY8" fmla="*/ 229663 h 2188118"/>
                <a:gd name="connsiteX0" fmla="*/ 1011911 w 4276075"/>
                <a:gd name="connsiteY0" fmla="*/ 229663 h 2188118"/>
                <a:gd name="connsiteX1" fmla="*/ 1292374 w 4276075"/>
                <a:gd name="connsiteY1" fmla="*/ 0 h 2188118"/>
                <a:gd name="connsiteX2" fmla="*/ 2979348 w 4276075"/>
                <a:gd name="connsiteY2" fmla="*/ 0 h 2188118"/>
                <a:gd name="connsiteX3" fmla="*/ 3272511 w 4276075"/>
                <a:gd name="connsiteY3" fmla="*/ 255063 h 2188118"/>
                <a:gd name="connsiteX4" fmla="*/ 4237711 w 4276075"/>
                <a:gd name="connsiteY4" fmla="*/ 1808687 h 2188118"/>
                <a:gd name="connsiteX5" fmla="*/ 4033448 w 4276075"/>
                <a:gd name="connsiteY5" fmla="*/ 2184400 h 2188118"/>
                <a:gd name="connsiteX6" fmla="*/ 257324 w 4276075"/>
                <a:gd name="connsiteY6" fmla="*/ 2146300 h 2188118"/>
                <a:gd name="connsiteX7" fmla="*/ 84811 w 4276075"/>
                <a:gd name="connsiteY7" fmla="*/ 1770587 h 2188118"/>
                <a:gd name="connsiteX8" fmla="*/ 1011911 w 4276075"/>
                <a:gd name="connsiteY8" fmla="*/ 229663 h 2188118"/>
                <a:gd name="connsiteX0" fmla="*/ 989716 w 4253880"/>
                <a:gd name="connsiteY0" fmla="*/ 22966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503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89716 w 4253880"/>
                <a:gd name="connsiteY8" fmla="*/ 229663 h 2188118"/>
                <a:gd name="connsiteX0" fmla="*/ 989716 w 4253880"/>
                <a:gd name="connsiteY0" fmla="*/ 22966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89716 w 4253880"/>
                <a:gd name="connsiteY8" fmla="*/ 229663 h 2188118"/>
                <a:gd name="connsiteX0" fmla="*/ 989716 w 4253880"/>
                <a:gd name="connsiteY0" fmla="*/ 22966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89716 w 4253880"/>
                <a:gd name="connsiteY8" fmla="*/ 229663 h 2188118"/>
                <a:gd name="connsiteX0" fmla="*/ 964316 w 4253880"/>
                <a:gd name="connsiteY0" fmla="*/ 23601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64316 w 4253880"/>
                <a:gd name="connsiteY8" fmla="*/ 236013 h 2188118"/>
                <a:gd name="connsiteX0" fmla="*/ 964316 w 4253880"/>
                <a:gd name="connsiteY0" fmla="*/ 23601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64316 w 4253880"/>
                <a:gd name="connsiteY8" fmla="*/ 236013 h 2188118"/>
                <a:gd name="connsiteX0" fmla="*/ 964316 w 4253880"/>
                <a:gd name="connsiteY0" fmla="*/ 23601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64316 w 4253880"/>
                <a:gd name="connsiteY8" fmla="*/ 236013 h 2188118"/>
                <a:gd name="connsiteX0" fmla="*/ 964316 w 4253880"/>
                <a:gd name="connsiteY0" fmla="*/ 236013 h 2188118"/>
                <a:gd name="connsiteX1" fmla="*/ 1270179 w 4253880"/>
                <a:gd name="connsiteY1" fmla="*/ 0 h 2188118"/>
                <a:gd name="connsiteX2" fmla="*/ 2957153 w 4253880"/>
                <a:gd name="connsiteY2" fmla="*/ 0 h 2188118"/>
                <a:gd name="connsiteX3" fmla="*/ 3288416 w 4253880"/>
                <a:gd name="connsiteY3" fmla="*/ 255063 h 2188118"/>
                <a:gd name="connsiteX4" fmla="*/ 4215516 w 4253880"/>
                <a:gd name="connsiteY4" fmla="*/ 1808687 h 2188118"/>
                <a:gd name="connsiteX5" fmla="*/ 4011253 w 4253880"/>
                <a:gd name="connsiteY5" fmla="*/ 2184400 h 2188118"/>
                <a:gd name="connsiteX6" fmla="*/ 235129 w 4253880"/>
                <a:gd name="connsiteY6" fmla="*/ 2146300 h 2188118"/>
                <a:gd name="connsiteX7" fmla="*/ 62616 w 4253880"/>
                <a:gd name="connsiteY7" fmla="*/ 1770587 h 2188118"/>
                <a:gd name="connsiteX8" fmla="*/ 964316 w 4253880"/>
                <a:gd name="connsiteY8" fmla="*/ 236013 h 218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3880" h="2188118">
                  <a:moveTo>
                    <a:pt x="964316" y="236013"/>
                  </a:moveTo>
                  <a:cubicBezTo>
                    <a:pt x="1078616" y="85953"/>
                    <a:pt x="1132819" y="0"/>
                    <a:pt x="1270179" y="0"/>
                  </a:cubicBezTo>
                  <a:lnTo>
                    <a:pt x="2957153" y="0"/>
                  </a:lnTo>
                  <a:cubicBezTo>
                    <a:pt x="3094513" y="0"/>
                    <a:pt x="3180466" y="47853"/>
                    <a:pt x="3288416" y="255063"/>
                  </a:cubicBezTo>
                  <a:cubicBezTo>
                    <a:pt x="3485266" y="593021"/>
                    <a:pt x="3986916" y="1508829"/>
                    <a:pt x="4215516" y="1808687"/>
                  </a:cubicBezTo>
                  <a:cubicBezTo>
                    <a:pt x="4291716" y="1958747"/>
                    <a:pt x="4269263" y="2222500"/>
                    <a:pt x="4011253" y="2184400"/>
                  </a:cubicBezTo>
                  <a:lnTo>
                    <a:pt x="235129" y="2146300"/>
                  </a:lnTo>
                  <a:cubicBezTo>
                    <a:pt x="78719" y="2165350"/>
                    <a:pt x="-96134" y="2009547"/>
                    <a:pt x="62616" y="1770587"/>
                  </a:cubicBezTo>
                  <a:cubicBezTo>
                    <a:pt x="371649" y="1256946"/>
                    <a:pt x="655283" y="775054"/>
                    <a:pt x="964316" y="236013"/>
                  </a:cubicBezTo>
                  <a:close/>
                </a:path>
              </a:pathLst>
            </a:custGeom>
            <a:noFill/>
            <a:ln w="76200">
              <a:solidFill>
                <a:srgbClr val="CBCBCB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Freeform: Shape 224"/>
            <p:cNvSpPr/>
            <p:nvPr/>
          </p:nvSpPr>
          <p:spPr>
            <a:xfrm>
              <a:off x="679450" y="1765299"/>
              <a:ext cx="3651250" cy="1766145"/>
            </a:xfrm>
            <a:custGeom>
              <a:avLst/>
              <a:gdLst>
                <a:gd name="connsiteX0" fmla="*/ 825500 w 3479800"/>
                <a:gd name="connsiteY0" fmla="*/ 19050 h 1733550"/>
                <a:gd name="connsiteX1" fmla="*/ 2654300 w 3479800"/>
                <a:gd name="connsiteY1" fmla="*/ 0 h 1733550"/>
                <a:gd name="connsiteX2" fmla="*/ 3479800 w 3479800"/>
                <a:gd name="connsiteY2" fmla="*/ 1733550 h 1733550"/>
                <a:gd name="connsiteX3" fmla="*/ 0 w 3479800"/>
                <a:gd name="connsiteY3" fmla="*/ 1733550 h 1733550"/>
                <a:gd name="connsiteX4" fmla="*/ 825500 w 3479800"/>
                <a:gd name="connsiteY4" fmla="*/ 19050 h 1733550"/>
                <a:gd name="connsiteX0" fmla="*/ 825500 w 3479800"/>
                <a:gd name="connsiteY0" fmla="*/ 12991 h 1727491"/>
                <a:gd name="connsiteX1" fmla="*/ 2588076 w 3479800"/>
                <a:gd name="connsiteY1" fmla="*/ 0 h 1727491"/>
                <a:gd name="connsiteX2" fmla="*/ 3479800 w 3479800"/>
                <a:gd name="connsiteY2" fmla="*/ 1727491 h 1727491"/>
                <a:gd name="connsiteX3" fmla="*/ 0 w 3479800"/>
                <a:gd name="connsiteY3" fmla="*/ 1727491 h 1727491"/>
                <a:gd name="connsiteX4" fmla="*/ 825500 w 3479800"/>
                <a:gd name="connsiteY4" fmla="*/ 12991 h 1727491"/>
                <a:gd name="connsiteX0" fmla="*/ 933868 w 3479800"/>
                <a:gd name="connsiteY0" fmla="*/ 12991 h 1727491"/>
                <a:gd name="connsiteX1" fmla="*/ 2588076 w 3479800"/>
                <a:gd name="connsiteY1" fmla="*/ 0 h 1727491"/>
                <a:gd name="connsiteX2" fmla="*/ 3479800 w 3479800"/>
                <a:gd name="connsiteY2" fmla="*/ 1727491 h 1727491"/>
                <a:gd name="connsiteX3" fmla="*/ 0 w 3479800"/>
                <a:gd name="connsiteY3" fmla="*/ 1727491 h 1727491"/>
                <a:gd name="connsiteX4" fmla="*/ 933868 w 3479800"/>
                <a:gd name="connsiteY4" fmla="*/ 12991 h 1727491"/>
                <a:gd name="connsiteX0" fmla="*/ 861623 w 3479800"/>
                <a:gd name="connsiteY0" fmla="*/ 12991 h 1727491"/>
                <a:gd name="connsiteX1" fmla="*/ 2588076 w 3479800"/>
                <a:gd name="connsiteY1" fmla="*/ 0 h 1727491"/>
                <a:gd name="connsiteX2" fmla="*/ 3479800 w 3479800"/>
                <a:gd name="connsiteY2" fmla="*/ 1727491 h 1727491"/>
                <a:gd name="connsiteX3" fmla="*/ 0 w 3479800"/>
                <a:gd name="connsiteY3" fmla="*/ 1727491 h 1727491"/>
                <a:gd name="connsiteX4" fmla="*/ 861623 w 3479800"/>
                <a:gd name="connsiteY4" fmla="*/ 12991 h 1727491"/>
                <a:gd name="connsiteX0" fmla="*/ 885705 w 3503882"/>
                <a:gd name="connsiteY0" fmla="*/ 12991 h 1727491"/>
                <a:gd name="connsiteX1" fmla="*/ 2612158 w 3503882"/>
                <a:gd name="connsiteY1" fmla="*/ 0 h 1727491"/>
                <a:gd name="connsiteX2" fmla="*/ 3503882 w 3503882"/>
                <a:gd name="connsiteY2" fmla="*/ 1727491 h 1727491"/>
                <a:gd name="connsiteX3" fmla="*/ 0 w 3503882"/>
                <a:gd name="connsiteY3" fmla="*/ 1672964 h 1727491"/>
                <a:gd name="connsiteX4" fmla="*/ 885705 w 3503882"/>
                <a:gd name="connsiteY4" fmla="*/ 12991 h 1727491"/>
                <a:gd name="connsiteX0" fmla="*/ 885705 w 3503882"/>
                <a:gd name="connsiteY0" fmla="*/ 12991 h 1727491"/>
                <a:gd name="connsiteX1" fmla="*/ 2612158 w 3503882"/>
                <a:gd name="connsiteY1" fmla="*/ 0 h 1727491"/>
                <a:gd name="connsiteX2" fmla="*/ 3503882 w 3503882"/>
                <a:gd name="connsiteY2" fmla="*/ 1727491 h 1727491"/>
                <a:gd name="connsiteX3" fmla="*/ 0 w 3503882"/>
                <a:gd name="connsiteY3" fmla="*/ 1685081 h 1727491"/>
                <a:gd name="connsiteX4" fmla="*/ 885705 w 3503882"/>
                <a:gd name="connsiteY4" fmla="*/ 12991 h 1727491"/>
                <a:gd name="connsiteX0" fmla="*/ 885705 w 3473780"/>
                <a:gd name="connsiteY0" fmla="*/ 12991 h 1685081"/>
                <a:gd name="connsiteX1" fmla="*/ 2612158 w 3473780"/>
                <a:gd name="connsiteY1" fmla="*/ 0 h 1685081"/>
                <a:gd name="connsiteX2" fmla="*/ 3473780 w 3473780"/>
                <a:gd name="connsiteY2" fmla="*/ 1636613 h 1685081"/>
                <a:gd name="connsiteX3" fmla="*/ 0 w 3473780"/>
                <a:gd name="connsiteY3" fmla="*/ 1685081 h 1685081"/>
                <a:gd name="connsiteX4" fmla="*/ 885705 w 3473780"/>
                <a:gd name="connsiteY4" fmla="*/ 12991 h 1685081"/>
                <a:gd name="connsiteX0" fmla="*/ 885705 w 3461739"/>
                <a:gd name="connsiteY0" fmla="*/ 12991 h 1685081"/>
                <a:gd name="connsiteX1" fmla="*/ 2612158 w 3461739"/>
                <a:gd name="connsiteY1" fmla="*/ 0 h 1685081"/>
                <a:gd name="connsiteX2" fmla="*/ 3461739 w 3461739"/>
                <a:gd name="connsiteY2" fmla="*/ 1666905 h 1685081"/>
                <a:gd name="connsiteX3" fmla="*/ 0 w 3461739"/>
                <a:gd name="connsiteY3" fmla="*/ 1685081 h 1685081"/>
                <a:gd name="connsiteX4" fmla="*/ 885705 w 3461739"/>
                <a:gd name="connsiteY4" fmla="*/ 12991 h 168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1739" h="1685081">
                  <a:moveTo>
                    <a:pt x="885705" y="12991"/>
                  </a:moveTo>
                  <a:lnTo>
                    <a:pt x="2612158" y="0"/>
                  </a:lnTo>
                  <a:lnTo>
                    <a:pt x="3461739" y="1666905"/>
                  </a:lnTo>
                  <a:lnTo>
                    <a:pt x="0" y="1685081"/>
                  </a:lnTo>
                  <a:lnTo>
                    <a:pt x="885705" y="12991"/>
                  </a:lnTo>
                  <a:close/>
                </a:path>
              </a:pathLst>
            </a:custGeom>
            <a:solidFill>
              <a:srgbClr val="CBCBCB"/>
            </a:solidFill>
            <a:ln>
              <a:solidFill>
                <a:srgbClr val="D8D8D8"/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Chord 29"/>
            <p:cNvSpPr/>
            <p:nvPr/>
          </p:nvSpPr>
          <p:spPr>
            <a:xfrm rot="15945033">
              <a:off x="2301641" y="1881130"/>
              <a:ext cx="473505" cy="3875053"/>
            </a:xfrm>
            <a:custGeom>
              <a:avLst/>
              <a:gdLst>
                <a:gd name="connsiteX0" fmla="*/ 316032 w 1200258"/>
                <a:gd name="connsiteY0" fmla="*/ 3813084 h 4054636"/>
                <a:gd name="connsiteX1" fmla="*/ 164 w 1200258"/>
                <a:gd name="connsiteY1" fmla="*/ 1979892 h 4054636"/>
                <a:gd name="connsiteX2" fmla="*/ 600129 w 1200258"/>
                <a:gd name="connsiteY2" fmla="*/ 0 h 4054636"/>
                <a:gd name="connsiteX3" fmla="*/ 316032 w 1200258"/>
                <a:gd name="connsiteY3" fmla="*/ 3813084 h 4054636"/>
                <a:gd name="connsiteX0" fmla="*/ 338560 w 622657"/>
                <a:gd name="connsiteY0" fmla="*/ 3813084 h 4085524"/>
                <a:gd name="connsiteX1" fmla="*/ 151505 w 622657"/>
                <a:gd name="connsiteY1" fmla="*/ 3666362 h 4085524"/>
                <a:gd name="connsiteX2" fmla="*/ 22692 w 622657"/>
                <a:gd name="connsiteY2" fmla="*/ 1979892 h 4085524"/>
                <a:gd name="connsiteX3" fmla="*/ 622657 w 622657"/>
                <a:gd name="connsiteY3" fmla="*/ 0 h 4085524"/>
                <a:gd name="connsiteX4" fmla="*/ 338560 w 622657"/>
                <a:gd name="connsiteY4" fmla="*/ 3813084 h 4085524"/>
                <a:gd name="connsiteX0" fmla="*/ 338560 w 622657"/>
                <a:gd name="connsiteY0" fmla="*/ 3813084 h 3984617"/>
                <a:gd name="connsiteX1" fmla="*/ 151505 w 622657"/>
                <a:gd name="connsiteY1" fmla="*/ 3666362 h 3984617"/>
                <a:gd name="connsiteX2" fmla="*/ 22692 w 622657"/>
                <a:gd name="connsiteY2" fmla="*/ 1979892 h 3984617"/>
                <a:gd name="connsiteX3" fmla="*/ 622657 w 622657"/>
                <a:gd name="connsiteY3" fmla="*/ 0 h 3984617"/>
                <a:gd name="connsiteX4" fmla="*/ 338560 w 622657"/>
                <a:gd name="connsiteY4" fmla="*/ 3813084 h 3984617"/>
                <a:gd name="connsiteX0" fmla="*/ 338560 w 622657"/>
                <a:gd name="connsiteY0" fmla="*/ 3813084 h 4025335"/>
                <a:gd name="connsiteX1" fmla="*/ 151505 w 622657"/>
                <a:gd name="connsiteY1" fmla="*/ 3666362 h 4025335"/>
                <a:gd name="connsiteX2" fmla="*/ 22692 w 622657"/>
                <a:gd name="connsiteY2" fmla="*/ 1979892 h 4025335"/>
                <a:gd name="connsiteX3" fmla="*/ 622657 w 622657"/>
                <a:gd name="connsiteY3" fmla="*/ 0 h 4025335"/>
                <a:gd name="connsiteX4" fmla="*/ 338560 w 622657"/>
                <a:gd name="connsiteY4" fmla="*/ 3813084 h 4025335"/>
                <a:gd name="connsiteX0" fmla="*/ 338560 w 622657"/>
                <a:gd name="connsiteY0" fmla="*/ 3813084 h 3818162"/>
                <a:gd name="connsiteX1" fmla="*/ 151505 w 622657"/>
                <a:gd name="connsiteY1" fmla="*/ 3666362 h 3818162"/>
                <a:gd name="connsiteX2" fmla="*/ 22692 w 622657"/>
                <a:gd name="connsiteY2" fmla="*/ 1979892 h 3818162"/>
                <a:gd name="connsiteX3" fmla="*/ 622657 w 622657"/>
                <a:gd name="connsiteY3" fmla="*/ 0 h 3818162"/>
                <a:gd name="connsiteX4" fmla="*/ 338560 w 622657"/>
                <a:gd name="connsiteY4" fmla="*/ 3813084 h 3818162"/>
                <a:gd name="connsiteX0" fmla="*/ 338560 w 622657"/>
                <a:gd name="connsiteY0" fmla="*/ 3813084 h 3822247"/>
                <a:gd name="connsiteX1" fmla="*/ 151505 w 622657"/>
                <a:gd name="connsiteY1" fmla="*/ 3666362 h 3822247"/>
                <a:gd name="connsiteX2" fmla="*/ 22692 w 622657"/>
                <a:gd name="connsiteY2" fmla="*/ 1979892 h 3822247"/>
                <a:gd name="connsiteX3" fmla="*/ 622657 w 622657"/>
                <a:gd name="connsiteY3" fmla="*/ 0 h 3822247"/>
                <a:gd name="connsiteX4" fmla="*/ 338560 w 622657"/>
                <a:gd name="connsiteY4" fmla="*/ 3813084 h 3822247"/>
                <a:gd name="connsiteX0" fmla="*/ 338560 w 622657"/>
                <a:gd name="connsiteY0" fmla="*/ 3813084 h 3828606"/>
                <a:gd name="connsiteX1" fmla="*/ 151505 w 622657"/>
                <a:gd name="connsiteY1" fmla="*/ 3666362 h 3828606"/>
                <a:gd name="connsiteX2" fmla="*/ 22692 w 622657"/>
                <a:gd name="connsiteY2" fmla="*/ 1979892 h 3828606"/>
                <a:gd name="connsiteX3" fmla="*/ 622657 w 622657"/>
                <a:gd name="connsiteY3" fmla="*/ 0 h 3828606"/>
                <a:gd name="connsiteX4" fmla="*/ 338560 w 622657"/>
                <a:gd name="connsiteY4" fmla="*/ 3813084 h 3828606"/>
                <a:gd name="connsiteX0" fmla="*/ 317210 w 622657"/>
                <a:gd name="connsiteY0" fmla="*/ 3843335 h 3856095"/>
                <a:gd name="connsiteX1" fmla="*/ 151505 w 622657"/>
                <a:gd name="connsiteY1" fmla="*/ 3666362 h 3856095"/>
                <a:gd name="connsiteX2" fmla="*/ 22692 w 622657"/>
                <a:gd name="connsiteY2" fmla="*/ 1979892 h 3856095"/>
                <a:gd name="connsiteX3" fmla="*/ 622657 w 622657"/>
                <a:gd name="connsiteY3" fmla="*/ 0 h 3856095"/>
                <a:gd name="connsiteX4" fmla="*/ 317210 w 622657"/>
                <a:gd name="connsiteY4" fmla="*/ 3843335 h 3856095"/>
                <a:gd name="connsiteX0" fmla="*/ 317210 w 622657"/>
                <a:gd name="connsiteY0" fmla="*/ 3843335 h 3843335"/>
                <a:gd name="connsiteX1" fmla="*/ 151505 w 622657"/>
                <a:gd name="connsiteY1" fmla="*/ 3666362 h 3843335"/>
                <a:gd name="connsiteX2" fmla="*/ 22692 w 622657"/>
                <a:gd name="connsiteY2" fmla="*/ 1979892 h 3843335"/>
                <a:gd name="connsiteX3" fmla="*/ 622657 w 622657"/>
                <a:gd name="connsiteY3" fmla="*/ 0 h 3843335"/>
                <a:gd name="connsiteX4" fmla="*/ 317210 w 622657"/>
                <a:gd name="connsiteY4" fmla="*/ 3843335 h 3843335"/>
                <a:gd name="connsiteX0" fmla="*/ 311995 w 617442"/>
                <a:gd name="connsiteY0" fmla="*/ 3843335 h 3843335"/>
                <a:gd name="connsiteX1" fmla="*/ 146290 w 617442"/>
                <a:gd name="connsiteY1" fmla="*/ 3666362 h 3843335"/>
                <a:gd name="connsiteX2" fmla="*/ 17477 w 617442"/>
                <a:gd name="connsiteY2" fmla="*/ 1979892 h 3843335"/>
                <a:gd name="connsiteX3" fmla="*/ 617442 w 617442"/>
                <a:gd name="connsiteY3" fmla="*/ 0 h 3843335"/>
                <a:gd name="connsiteX4" fmla="*/ 311995 w 61744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03139 w 471152"/>
                <a:gd name="connsiteY2" fmla="*/ 2028964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84051 w 471152"/>
                <a:gd name="connsiteY2" fmla="*/ 2054078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126588 w 471152"/>
                <a:gd name="connsiteY2" fmla="*/ 2056175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94925 w 471152"/>
                <a:gd name="connsiteY2" fmla="*/ 2053823 h 3843335"/>
                <a:gd name="connsiteX3" fmla="*/ 471152 w 471152"/>
                <a:gd name="connsiteY3" fmla="*/ 0 h 3843335"/>
                <a:gd name="connsiteX4" fmla="*/ 165705 w 471152"/>
                <a:gd name="connsiteY4" fmla="*/ 3843335 h 3843335"/>
                <a:gd name="connsiteX0" fmla="*/ 165705 w 474435"/>
                <a:gd name="connsiteY0" fmla="*/ 4186977 h 4186977"/>
                <a:gd name="connsiteX1" fmla="*/ 0 w 474435"/>
                <a:gd name="connsiteY1" fmla="*/ 4010004 h 4186977"/>
                <a:gd name="connsiteX2" fmla="*/ 94925 w 474435"/>
                <a:gd name="connsiteY2" fmla="*/ 2397465 h 4186977"/>
                <a:gd name="connsiteX3" fmla="*/ 286259 w 474435"/>
                <a:gd name="connsiteY3" fmla="*/ 414530 h 4186977"/>
                <a:gd name="connsiteX4" fmla="*/ 471152 w 474435"/>
                <a:gd name="connsiteY4" fmla="*/ 343642 h 4186977"/>
                <a:gd name="connsiteX5" fmla="*/ 165705 w 474435"/>
                <a:gd name="connsiteY5" fmla="*/ 4186977 h 4186977"/>
                <a:gd name="connsiteX0" fmla="*/ 165705 w 475103"/>
                <a:gd name="connsiteY0" fmla="*/ 4099378 h 4099378"/>
                <a:gd name="connsiteX1" fmla="*/ 0 w 475103"/>
                <a:gd name="connsiteY1" fmla="*/ 3922405 h 4099378"/>
                <a:gd name="connsiteX2" fmla="*/ 94925 w 475103"/>
                <a:gd name="connsiteY2" fmla="*/ 2309866 h 4099378"/>
                <a:gd name="connsiteX3" fmla="*/ 286259 w 475103"/>
                <a:gd name="connsiteY3" fmla="*/ 326931 h 4099378"/>
                <a:gd name="connsiteX4" fmla="*/ 471152 w 475103"/>
                <a:gd name="connsiteY4" fmla="*/ 256043 h 4099378"/>
                <a:gd name="connsiteX5" fmla="*/ 165705 w 475103"/>
                <a:gd name="connsiteY5" fmla="*/ 4099378 h 4099378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94925 w 471152"/>
                <a:gd name="connsiteY2" fmla="*/ 2053823 h 3843335"/>
                <a:gd name="connsiteX3" fmla="*/ 286259 w 471152"/>
                <a:gd name="connsiteY3" fmla="*/ 70888 h 3843335"/>
                <a:gd name="connsiteX4" fmla="*/ 471152 w 471152"/>
                <a:gd name="connsiteY4" fmla="*/ 0 h 3843335"/>
                <a:gd name="connsiteX5" fmla="*/ 165705 w 471152"/>
                <a:gd name="connsiteY5" fmla="*/ 3843335 h 3843335"/>
                <a:gd name="connsiteX0" fmla="*/ 165705 w 471152"/>
                <a:gd name="connsiteY0" fmla="*/ 3843335 h 3843335"/>
                <a:gd name="connsiteX1" fmla="*/ 0 w 471152"/>
                <a:gd name="connsiteY1" fmla="*/ 3666362 h 3843335"/>
                <a:gd name="connsiteX2" fmla="*/ 94925 w 471152"/>
                <a:gd name="connsiteY2" fmla="*/ 2053823 h 3843335"/>
                <a:gd name="connsiteX3" fmla="*/ 92734 w 471152"/>
                <a:gd name="connsiteY3" fmla="*/ 190226 h 3843335"/>
                <a:gd name="connsiteX4" fmla="*/ 471152 w 471152"/>
                <a:gd name="connsiteY4" fmla="*/ 0 h 3843335"/>
                <a:gd name="connsiteX5" fmla="*/ 165705 w 471152"/>
                <a:gd name="connsiteY5" fmla="*/ 3843335 h 3843335"/>
                <a:gd name="connsiteX0" fmla="*/ 165705 w 471152"/>
                <a:gd name="connsiteY0" fmla="*/ 3856423 h 3856423"/>
                <a:gd name="connsiteX1" fmla="*/ 0 w 471152"/>
                <a:gd name="connsiteY1" fmla="*/ 3679450 h 3856423"/>
                <a:gd name="connsiteX2" fmla="*/ 94925 w 471152"/>
                <a:gd name="connsiteY2" fmla="*/ 2066911 h 3856423"/>
                <a:gd name="connsiteX3" fmla="*/ 92734 w 471152"/>
                <a:gd name="connsiteY3" fmla="*/ 203314 h 3856423"/>
                <a:gd name="connsiteX4" fmla="*/ 471152 w 471152"/>
                <a:gd name="connsiteY4" fmla="*/ 13088 h 3856423"/>
                <a:gd name="connsiteX5" fmla="*/ 165705 w 471152"/>
                <a:gd name="connsiteY5" fmla="*/ 3856423 h 3856423"/>
                <a:gd name="connsiteX0" fmla="*/ 165705 w 471152"/>
                <a:gd name="connsiteY0" fmla="*/ 3860688 h 3860688"/>
                <a:gd name="connsiteX1" fmla="*/ 0 w 471152"/>
                <a:gd name="connsiteY1" fmla="*/ 3683715 h 3860688"/>
                <a:gd name="connsiteX2" fmla="*/ 94925 w 471152"/>
                <a:gd name="connsiteY2" fmla="*/ 2071176 h 3860688"/>
                <a:gd name="connsiteX3" fmla="*/ 251773 w 471152"/>
                <a:gd name="connsiteY3" fmla="*/ 123884 h 3860688"/>
                <a:gd name="connsiteX4" fmla="*/ 471152 w 471152"/>
                <a:gd name="connsiteY4" fmla="*/ 17353 h 3860688"/>
                <a:gd name="connsiteX5" fmla="*/ 165705 w 471152"/>
                <a:gd name="connsiteY5" fmla="*/ 3860688 h 3860688"/>
                <a:gd name="connsiteX0" fmla="*/ 165705 w 471152"/>
                <a:gd name="connsiteY0" fmla="*/ 3869104 h 3869104"/>
                <a:gd name="connsiteX1" fmla="*/ 0 w 471152"/>
                <a:gd name="connsiteY1" fmla="*/ 3692131 h 3869104"/>
                <a:gd name="connsiteX2" fmla="*/ 94925 w 471152"/>
                <a:gd name="connsiteY2" fmla="*/ 2079592 h 3869104"/>
                <a:gd name="connsiteX3" fmla="*/ 251773 w 471152"/>
                <a:gd name="connsiteY3" fmla="*/ 132300 h 3869104"/>
                <a:gd name="connsiteX4" fmla="*/ 471152 w 471152"/>
                <a:gd name="connsiteY4" fmla="*/ 25769 h 3869104"/>
                <a:gd name="connsiteX5" fmla="*/ 165705 w 471152"/>
                <a:gd name="connsiteY5" fmla="*/ 3869104 h 3869104"/>
                <a:gd name="connsiteX0" fmla="*/ 165705 w 471152"/>
                <a:gd name="connsiteY0" fmla="*/ 3869104 h 3869104"/>
                <a:gd name="connsiteX1" fmla="*/ 0 w 471152"/>
                <a:gd name="connsiteY1" fmla="*/ 3692131 h 3869104"/>
                <a:gd name="connsiteX2" fmla="*/ 94925 w 471152"/>
                <a:gd name="connsiteY2" fmla="*/ 2079592 h 3869104"/>
                <a:gd name="connsiteX3" fmla="*/ 251773 w 471152"/>
                <a:gd name="connsiteY3" fmla="*/ 132300 h 3869104"/>
                <a:gd name="connsiteX4" fmla="*/ 471152 w 471152"/>
                <a:gd name="connsiteY4" fmla="*/ 25769 h 3869104"/>
                <a:gd name="connsiteX5" fmla="*/ 165705 w 471152"/>
                <a:gd name="connsiteY5" fmla="*/ 3869104 h 3869104"/>
                <a:gd name="connsiteX0" fmla="*/ 165705 w 471152"/>
                <a:gd name="connsiteY0" fmla="*/ 3867405 h 3867405"/>
                <a:gd name="connsiteX1" fmla="*/ 0 w 471152"/>
                <a:gd name="connsiteY1" fmla="*/ 3690432 h 3867405"/>
                <a:gd name="connsiteX2" fmla="*/ 94925 w 471152"/>
                <a:gd name="connsiteY2" fmla="*/ 2077893 h 3867405"/>
                <a:gd name="connsiteX3" fmla="*/ 251773 w 471152"/>
                <a:gd name="connsiteY3" fmla="*/ 130601 h 3867405"/>
                <a:gd name="connsiteX4" fmla="*/ 471152 w 471152"/>
                <a:gd name="connsiteY4" fmla="*/ 24070 h 3867405"/>
                <a:gd name="connsiteX5" fmla="*/ 165705 w 471152"/>
                <a:gd name="connsiteY5" fmla="*/ 3867405 h 3867405"/>
                <a:gd name="connsiteX0" fmla="*/ 165705 w 473505"/>
                <a:gd name="connsiteY0" fmla="*/ 3895654 h 3895654"/>
                <a:gd name="connsiteX1" fmla="*/ 0 w 473505"/>
                <a:gd name="connsiteY1" fmla="*/ 3718681 h 3895654"/>
                <a:gd name="connsiteX2" fmla="*/ 94925 w 473505"/>
                <a:gd name="connsiteY2" fmla="*/ 2106142 h 3895654"/>
                <a:gd name="connsiteX3" fmla="*/ 251773 w 473505"/>
                <a:gd name="connsiteY3" fmla="*/ 158850 h 3895654"/>
                <a:gd name="connsiteX4" fmla="*/ 473505 w 473505"/>
                <a:gd name="connsiteY4" fmla="*/ 20656 h 3895654"/>
                <a:gd name="connsiteX5" fmla="*/ 165705 w 473505"/>
                <a:gd name="connsiteY5" fmla="*/ 3895654 h 3895654"/>
                <a:gd name="connsiteX0" fmla="*/ 165705 w 473505"/>
                <a:gd name="connsiteY0" fmla="*/ 3875038 h 3875038"/>
                <a:gd name="connsiteX1" fmla="*/ 0 w 473505"/>
                <a:gd name="connsiteY1" fmla="*/ 3698065 h 3875038"/>
                <a:gd name="connsiteX2" fmla="*/ 94925 w 473505"/>
                <a:gd name="connsiteY2" fmla="*/ 2085526 h 3875038"/>
                <a:gd name="connsiteX3" fmla="*/ 251773 w 473505"/>
                <a:gd name="connsiteY3" fmla="*/ 138234 h 3875038"/>
                <a:gd name="connsiteX4" fmla="*/ 473505 w 473505"/>
                <a:gd name="connsiteY4" fmla="*/ 40 h 3875038"/>
                <a:gd name="connsiteX5" fmla="*/ 165705 w 473505"/>
                <a:gd name="connsiteY5" fmla="*/ 3875038 h 3875038"/>
                <a:gd name="connsiteX0" fmla="*/ 165705 w 473505"/>
                <a:gd name="connsiteY0" fmla="*/ 3875053 h 3875053"/>
                <a:gd name="connsiteX1" fmla="*/ 0 w 473505"/>
                <a:gd name="connsiteY1" fmla="*/ 3698080 h 3875053"/>
                <a:gd name="connsiteX2" fmla="*/ 94925 w 473505"/>
                <a:gd name="connsiteY2" fmla="*/ 2085541 h 3875053"/>
                <a:gd name="connsiteX3" fmla="*/ 251773 w 473505"/>
                <a:gd name="connsiteY3" fmla="*/ 138249 h 3875053"/>
                <a:gd name="connsiteX4" fmla="*/ 473505 w 473505"/>
                <a:gd name="connsiteY4" fmla="*/ 55 h 3875053"/>
                <a:gd name="connsiteX5" fmla="*/ 165705 w 473505"/>
                <a:gd name="connsiteY5" fmla="*/ 3875053 h 3875053"/>
                <a:gd name="connsiteX0" fmla="*/ 165705 w 473505"/>
                <a:gd name="connsiteY0" fmla="*/ 3875053 h 3875053"/>
                <a:gd name="connsiteX1" fmla="*/ 0 w 473505"/>
                <a:gd name="connsiteY1" fmla="*/ 3698080 h 3875053"/>
                <a:gd name="connsiteX2" fmla="*/ 94925 w 473505"/>
                <a:gd name="connsiteY2" fmla="*/ 2085541 h 3875053"/>
                <a:gd name="connsiteX3" fmla="*/ 251773 w 473505"/>
                <a:gd name="connsiteY3" fmla="*/ 138249 h 3875053"/>
                <a:gd name="connsiteX4" fmla="*/ 473505 w 473505"/>
                <a:gd name="connsiteY4" fmla="*/ 55 h 3875053"/>
                <a:gd name="connsiteX5" fmla="*/ 165705 w 473505"/>
                <a:gd name="connsiteY5" fmla="*/ 3875053 h 387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505" h="3875053">
                  <a:moveTo>
                    <a:pt x="165705" y="3875053"/>
                  </a:moveTo>
                  <a:cubicBezTo>
                    <a:pt x="39051" y="3834112"/>
                    <a:pt x="28766" y="3810813"/>
                    <a:pt x="0" y="3698080"/>
                  </a:cubicBezTo>
                  <a:cubicBezTo>
                    <a:pt x="17016" y="3397724"/>
                    <a:pt x="44360" y="2648800"/>
                    <a:pt x="94925" y="2085541"/>
                  </a:cubicBezTo>
                  <a:cubicBezTo>
                    <a:pt x="149788" y="1490010"/>
                    <a:pt x="230573" y="521842"/>
                    <a:pt x="251773" y="138249"/>
                  </a:cubicBezTo>
                  <a:cubicBezTo>
                    <a:pt x="314184" y="56991"/>
                    <a:pt x="314381" y="-2068"/>
                    <a:pt x="473505" y="55"/>
                  </a:cubicBezTo>
                  <a:lnTo>
                    <a:pt x="165705" y="3875053"/>
                  </a:lnTo>
                  <a:close/>
                </a:path>
              </a:pathLst>
            </a:custGeom>
            <a:solidFill>
              <a:srgbClr val="D8D8D8"/>
            </a:solidFill>
            <a:ln>
              <a:solidFill>
                <a:srgbClr val="D8D8D8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6" name="Rectangle 3"/>
          <p:cNvSpPr/>
          <p:nvPr/>
        </p:nvSpPr>
        <p:spPr>
          <a:xfrm rot="2572461" flipH="1">
            <a:off x="8387975" y="4674902"/>
            <a:ext cx="950939" cy="1260587"/>
          </a:xfrm>
          <a:custGeom>
            <a:avLst/>
            <a:gdLst>
              <a:gd name="connsiteX0" fmla="*/ 0 w 2540000"/>
              <a:gd name="connsiteY0" fmla="*/ 0 h 3606800"/>
              <a:gd name="connsiteX1" fmla="*/ 2540000 w 2540000"/>
              <a:gd name="connsiteY1" fmla="*/ 0 h 3606800"/>
              <a:gd name="connsiteX2" fmla="*/ 2540000 w 2540000"/>
              <a:gd name="connsiteY2" fmla="*/ 3606800 h 3606800"/>
              <a:gd name="connsiteX3" fmla="*/ 0 w 2540000"/>
              <a:gd name="connsiteY3" fmla="*/ 3606800 h 3606800"/>
              <a:gd name="connsiteX4" fmla="*/ 0 w 2540000"/>
              <a:gd name="connsiteY4" fmla="*/ 0 h 3606800"/>
              <a:gd name="connsiteX0" fmla="*/ 96456 w 2540000"/>
              <a:gd name="connsiteY0" fmla="*/ 0 h 4244754"/>
              <a:gd name="connsiteX1" fmla="*/ 2540000 w 2540000"/>
              <a:gd name="connsiteY1" fmla="*/ 637954 h 4244754"/>
              <a:gd name="connsiteX2" fmla="*/ 2540000 w 2540000"/>
              <a:gd name="connsiteY2" fmla="*/ 4244754 h 4244754"/>
              <a:gd name="connsiteX3" fmla="*/ 0 w 2540000"/>
              <a:gd name="connsiteY3" fmla="*/ 4244754 h 4244754"/>
              <a:gd name="connsiteX4" fmla="*/ 96456 w 2540000"/>
              <a:gd name="connsiteY4" fmla="*/ 0 h 4244754"/>
              <a:gd name="connsiteX0" fmla="*/ 96456 w 3355855"/>
              <a:gd name="connsiteY0" fmla="*/ 0 h 4244754"/>
              <a:gd name="connsiteX1" fmla="*/ 2540000 w 3355855"/>
              <a:gd name="connsiteY1" fmla="*/ 637954 h 4244754"/>
              <a:gd name="connsiteX2" fmla="*/ 3355855 w 3355855"/>
              <a:gd name="connsiteY2" fmla="*/ 3873585 h 4244754"/>
              <a:gd name="connsiteX3" fmla="*/ 0 w 3355855"/>
              <a:gd name="connsiteY3" fmla="*/ 4244754 h 4244754"/>
              <a:gd name="connsiteX4" fmla="*/ 96456 w 3355855"/>
              <a:gd name="connsiteY4" fmla="*/ 0 h 4244754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1021844 w 3259399"/>
              <a:gd name="connsiteY3" fmla="*/ 3082214 h 3873585"/>
              <a:gd name="connsiteX4" fmla="*/ 0 w 3259399"/>
              <a:gd name="connsiteY4" fmla="*/ 0 h 3873585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896711 w 3259399"/>
              <a:gd name="connsiteY3" fmla="*/ 3244316 h 3873585"/>
              <a:gd name="connsiteX4" fmla="*/ 0 w 3259399"/>
              <a:gd name="connsiteY4" fmla="*/ 0 h 3873585"/>
              <a:gd name="connsiteX0" fmla="*/ 0 w 3259399"/>
              <a:gd name="connsiteY0" fmla="*/ 0 h 3873585"/>
              <a:gd name="connsiteX1" fmla="*/ 2443544 w 3259399"/>
              <a:gd name="connsiteY1" fmla="*/ 637954 h 3873585"/>
              <a:gd name="connsiteX2" fmla="*/ 3259399 w 3259399"/>
              <a:gd name="connsiteY2" fmla="*/ 3873585 h 3873585"/>
              <a:gd name="connsiteX3" fmla="*/ 905855 w 3259399"/>
              <a:gd name="connsiteY3" fmla="*/ 3289184 h 3873585"/>
              <a:gd name="connsiteX4" fmla="*/ 0 w 3259399"/>
              <a:gd name="connsiteY4" fmla="*/ 0 h 3873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9399" h="3873585">
                <a:moveTo>
                  <a:pt x="0" y="0"/>
                </a:moveTo>
                <a:lnTo>
                  <a:pt x="2443544" y="637954"/>
                </a:lnTo>
                <a:lnTo>
                  <a:pt x="3259399" y="3873585"/>
                </a:lnTo>
                <a:lnTo>
                  <a:pt x="905855" y="32891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 rot="2913789">
            <a:off x="8452645" y="4725322"/>
            <a:ext cx="780809" cy="11305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8" name="Freeform: Shape 415"/>
          <p:cNvSpPr/>
          <p:nvPr/>
        </p:nvSpPr>
        <p:spPr>
          <a:xfrm flipH="1" flipV="1">
            <a:off x="8967858" y="4506798"/>
            <a:ext cx="680095" cy="793534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0 w 2984500"/>
              <a:gd name="connsiteY0" fmla="*/ 0 h 2362200"/>
              <a:gd name="connsiteX1" fmla="*/ 2984500 w 2984500"/>
              <a:gd name="connsiteY1" fmla="*/ 1727200 h 2362200"/>
              <a:gd name="connsiteX2" fmla="*/ 2959100 w 2984500"/>
              <a:gd name="connsiteY2" fmla="*/ 2362200 h 2362200"/>
              <a:gd name="connsiteX3" fmla="*/ 25400 w 2984500"/>
              <a:gd name="connsiteY3" fmla="*/ 660400 h 2362200"/>
              <a:gd name="connsiteX4" fmla="*/ 0 w 2984500"/>
              <a:gd name="connsiteY4" fmla="*/ 0 h 2362200"/>
              <a:gd name="connsiteX0" fmla="*/ 0 w 3155574"/>
              <a:gd name="connsiteY0" fmla="*/ 0 h 2362200"/>
              <a:gd name="connsiteX1" fmla="*/ 3155574 w 3155574"/>
              <a:gd name="connsiteY1" fmla="*/ 1219200 h 2362200"/>
              <a:gd name="connsiteX2" fmla="*/ 2959100 w 3155574"/>
              <a:gd name="connsiteY2" fmla="*/ 2362200 h 2362200"/>
              <a:gd name="connsiteX3" fmla="*/ 25400 w 3155574"/>
              <a:gd name="connsiteY3" fmla="*/ 660400 h 2362200"/>
              <a:gd name="connsiteX4" fmla="*/ 0 w 3155574"/>
              <a:gd name="connsiteY4" fmla="*/ 0 h 2362200"/>
              <a:gd name="connsiteX0" fmla="*/ 0 w 3168191"/>
              <a:gd name="connsiteY0" fmla="*/ 0 h 1866900"/>
              <a:gd name="connsiteX1" fmla="*/ 3155574 w 3168191"/>
              <a:gd name="connsiteY1" fmla="*/ 1219200 h 1866900"/>
              <a:gd name="connsiteX2" fmla="*/ 3168191 w 3168191"/>
              <a:gd name="connsiteY2" fmla="*/ 1866900 h 1866900"/>
              <a:gd name="connsiteX3" fmla="*/ 25400 w 3168191"/>
              <a:gd name="connsiteY3" fmla="*/ 660400 h 1866900"/>
              <a:gd name="connsiteX4" fmla="*/ 0 w 3168191"/>
              <a:gd name="connsiteY4" fmla="*/ 0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191" h="1866900">
                <a:moveTo>
                  <a:pt x="0" y="0"/>
                </a:moveTo>
                <a:lnTo>
                  <a:pt x="3155574" y="1219200"/>
                </a:lnTo>
                <a:lnTo>
                  <a:pt x="3168191" y="1866900"/>
                </a:lnTo>
                <a:lnTo>
                  <a:pt x="25400" y="6604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7" name="Freeform: Shape 414"/>
          <p:cNvSpPr/>
          <p:nvPr/>
        </p:nvSpPr>
        <p:spPr>
          <a:xfrm flipH="1">
            <a:off x="8027044" y="4495493"/>
            <a:ext cx="933988" cy="1020257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38100 w 3333191"/>
              <a:gd name="connsiteY0" fmla="*/ 0 h 2286000"/>
              <a:gd name="connsiteX1" fmla="*/ 3333191 w 3333191"/>
              <a:gd name="connsiteY1" fmla="*/ 1587500 h 2286000"/>
              <a:gd name="connsiteX2" fmla="*/ 2933700 w 3333191"/>
              <a:gd name="connsiteY2" fmla="*/ 2286000 h 2286000"/>
              <a:gd name="connsiteX3" fmla="*/ 0 w 3333191"/>
              <a:gd name="connsiteY3" fmla="*/ 584200 h 2286000"/>
              <a:gd name="connsiteX4" fmla="*/ 38100 w 3333191"/>
              <a:gd name="connsiteY4" fmla="*/ 0 h 2286000"/>
              <a:gd name="connsiteX0" fmla="*/ 38100 w 3333191"/>
              <a:gd name="connsiteY0" fmla="*/ 0 h 2298700"/>
              <a:gd name="connsiteX1" fmla="*/ 3333191 w 3333191"/>
              <a:gd name="connsiteY1" fmla="*/ 1587500 h 2298700"/>
              <a:gd name="connsiteX2" fmla="*/ 3279015 w 3333191"/>
              <a:gd name="connsiteY2" fmla="*/ 2298700 h 2298700"/>
              <a:gd name="connsiteX3" fmla="*/ 0 w 3333191"/>
              <a:gd name="connsiteY3" fmla="*/ 584200 h 2298700"/>
              <a:gd name="connsiteX4" fmla="*/ 38100 w 3333191"/>
              <a:gd name="connsiteY4" fmla="*/ 0 h 2298700"/>
              <a:gd name="connsiteX0" fmla="*/ 38100 w 3336567"/>
              <a:gd name="connsiteY0" fmla="*/ 0 h 2311400"/>
              <a:gd name="connsiteX1" fmla="*/ 3333191 w 3336567"/>
              <a:gd name="connsiteY1" fmla="*/ 1587500 h 2311400"/>
              <a:gd name="connsiteX2" fmla="*/ 3336567 w 3336567"/>
              <a:gd name="connsiteY2" fmla="*/ 2311400 h 2311400"/>
              <a:gd name="connsiteX3" fmla="*/ 0 w 3336567"/>
              <a:gd name="connsiteY3" fmla="*/ 584200 h 2311400"/>
              <a:gd name="connsiteX4" fmla="*/ 38100 w 3336567"/>
              <a:gd name="connsiteY4" fmla="*/ 0 h 2311400"/>
              <a:gd name="connsiteX0" fmla="*/ 81264 w 3336567"/>
              <a:gd name="connsiteY0" fmla="*/ 0 h 2400300"/>
              <a:gd name="connsiteX1" fmla="*/ 3333191 w 3336567"/>
              <a:gd name="connsiteY1" fmla="*/ 1676400 h 2400300"/>
              <a:gd name="connsiteX2" fmla="*/ 3336567 w 3336567"/>
              <a:gd name="connsiteY2" fmla="*/ 2400300 h 2400300"/>
              <a:gd name="connsiteX3" fmla="*/ 0 w 3336567"/>
              <a:gd name="connsiteY3" fmla="*/ 673100 h 2400300"/>
              <a:gd name="connsiteX4" fmla="*/ 81264 w 3336567"/>
              <a:gd name="connsiteY4" fmla="*/ 0 h 2400300"/>
              <a:gd name="connsiteX0" fmla="*/ 66876 w 3336567"/>
              <a:gd name="connsiteY0" fmla="*/ 0 h 2400300"/>
              <a:gd name="connsiteX1" fmla="*/ 3333191 w 3336567"/>
              <a:gd name="connsiteY1" fmla="*/ 1676400 h 2400300"/>
              <a:gd name="connsiteX2" fmla="*/ 3336567 w 3336567"/>
              <a:gd name="connsiteY2" fmla="*/ 2400300 h 2400300"/>
              <a:gd name="connsiteX3" fmla="*/ 0 w 3336567"/>
              <a:gd name="connsiteY3" fmla="*/ 673100 h 2400300"/>
              <a:gd name="connsiteX4" fmla="*/ 66876 w 3336567"/>
              <a:gd name="connsiteY4" fmla="*/ 0 h 2400300"/>
              <a:gd name="connsiteX0" fmla="*/ 23712 w 3293403"/>
              <a:gd name="connsiteY0" fmla="*/ 0 h 2400300"/>
              <a:gd name="connsiteX1" fmla="*/ 3290027 w 3293403"/>
              <a:gd name="connsiteY1" fmla="*/ 1676400 h 2400300"/>
              <a:gd name="connsiteX2" fmla="*/ 3293403 w 3293403"/>
              <a:gd name="connsiteY2" fmla="*/ 2400300 h 2400300"/>
              <a:gd name="connsiteX3" fmla="*/ 0 w 3293403"/>
              <a:gd name="connsiteY3" fmla="*/ 685800 h 2400300"/>
              <a:gd name="connsiteX4" fmla="*/ 23712 w 3293403"/>
              <a:gd name="connsiteY4" fmla="*/ 0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3403" h="2400300">
                <a:moveTo>
                  <a:pt x="23712" y="0"/>
                </a:moveTo>
                <a:lnTo>
                  <a:pt x="3290027" y="1676400"/>
                </a:lnTo>
                <a:cubicBezTo>
                  <a:pt x="3291152" y="1917700"/>
                  <a:pt x="3292278" y="2159000"/>
                  <a:pt x="3293403" y="2400300"/>
                </a:cubicBezTo>
                <a:lnTo>
                  <a:pt x="0" y="685800"/>
                </a:lnTo>
                <a:lnTo>
                  <a:pt x="23712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Freeform: Shape 417"/>
          <p:cNvSpPr/>
          <p:nvPr/>
        </p:nvSpPr>
        <p:spPr>
          <a:xfrm flipH="1">
            <a:off x="8701263" y="5045889"/>
            <a:ext cx="950727" cy="971676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9100" h="2286000">
                <a:moveTo>
                  <a:pt x="38100" y="0"/>
                </a:moveTo>
                <a:lnTo>
                  <a:pt x="2959100" y="1651000"/>
                </a:lnTo>
                <a:lnTo>
                  <a:pt x="2933700" y="2286000"/>
                </a:lnTo>
                <a:lnTo>
                  <a:pt x="0" y="584200"/>
                </a:lnTo>
                <a:lnTo>
                  <a:pt x="3810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27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739796" y="4711193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8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844842" y="4809065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9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970337" y="4901655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0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9105510" y="4999186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1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528484" y="4881279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2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630673" y="4975565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3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775051" y="5077142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5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313916" y="5055239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6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405130" y="5114140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7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545998" y="5221717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21" name="Group 420"/>
          <p:cNvGrpSpPr/>
          <p:nvPr/>
        </p:nvGrpSpPr>
        <p:grpSpPr>
          <a:xfrm rot="20587376">
            <a:off x="8150586" y="5200695"/>
            <a:ext cx="508532" cy="561782"/>
            <a:chOff x="10937602" y="4254069"/>
            <a:chExt cx="508532" cy="561782"/>
          </a:xfrm>
        </p:grpSpPr>
        <p:pic>
          <p:nvPicPr>
            <p:cNvPr id="422" name="Picture 4" descr="Image result for vector sliced tomatoes"/>
            <p:cNvPicPr>
              <a:picLocks noChangeAspect="1" noChangeArrowheads="1"/>
            </p:cNvPicPr>
            <p:nvPr/>
          </p:nvPicPr>
          <p:blipFill rotWithShape="1">
            <a:blip r:embed="rId11" cstate="hq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0937602" y="4254069"/>
              <a:ext cx="272763" cy="2442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3" name="Picture 4" descr="Image result for vector sliced tomatoes"/>
            <p:cNvPicPr>
              <a:picLocks noChangeAspect="1" noChangeArrowheads="1"/>
            </p:cNvPicPr>
            <p:nvPr/>
          </p:nvPicPr>
          <p:blipFill rotWithShape="1">
            <a:blip r:embed="rId11" cstate="hq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1016223" y="4354634"/>
              <a:ext cx="272763" cy="2442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4" name="Picture 4" descr="Image result for vector sliced tomatoes"/>
            <p:cNvPicPr>
              <a:picLocks noChangeAspect="1" noChangeArrowheads="1"/>
            </p:cNvPicPr>
            <p:nvPr/>
          </p:nvPicPr>
          <p:blipFill rotWithShape="1">
            <a:blip r:embed="rId11" cstate="hq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1118168" y="4484158"/>
              <a:ext cx="272763" cy="2442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5" name="Picture 4" descr="Image result for vector sliced tomatoes"/>
            <p:cNvPicPr>
              <a:picLocks noChangeAspect="1" noChangeArrowheads="1"/>
            </p:cNvPicPr>
            <p:nvPr/>
          </p:nvPicPr>
          <p:blipFill rotWithShape="1">
            <a:blip r:embed="rId11" cstate="hq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1173371" y="4571616"/>
              <a:ext cx="272763" cy="2442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70" name="Freeform: Shape 419"/>
          <p:cNvSpPr/>
          <p:nvPr/>
        </p:nvSpPr>
        <p:spPr>
          <a:xfrm flipH="1" flipV="1">
            <a:off x="8026520" y="5230093"/>
            <a:ext cx="680095" cy="793534"/>
          </a:xfrm>
          <a:custGeom>
            <a:avLst/>
            <a:gdLst>
              <a:gd name="connsiteX0" fmla="*/ 38100 w 2959100"/>
              <a:gd name="connsiteY0" fmla="*/ 0 h 2286000"/>
              <a:gd name="connsiteX1" fmla="*/ 2959100 w 2959100"/>
              <a:gd name="connsiteY1" fmla="*/ 1651000 h 2286000"/>
              <a:gd name="connsiteX2" fmla="*/ 2933700 w 2959100"/>
              <a:gd name="connsiteY2" fmla="*/ 2286000 h 2286000"/>
              <a:gd name="connsiteX3" fmla="*/ 0 w 2959100"/>
              <a:gd name="connsiteY3" fmla="*/ 584200 h 2286000"/>
              <a:gd name="connsiteX4" fmla="*/ 38100 w 2959100"/>
              <a:gd name="connsiteY4" fmla="*/ 0 h 2286000"/>
              <a:gd name="connsiteX0" fmla="*/ 0 w 2984500"/>
              <a:gd name="connsiteY0" fmla="*/ 0 h 2362200"/>
              <a:gd name="connsiteX1" fmla="*/ 2984500 w 2984500"/>
              <a:gd name="connsiteY1" fmla="*/ 1727200 h 2362200"/>
              <a:gd name="connsiteX2" fmla="*/ 2959100 w 2984500"/>
              <a:gd name="connsiteY2" fmla="*/ 2362200 h 2362200"/>
              <a:gd name="connsiteX3" fmla="*/ 25400 w 2984500"/>
              <a:gd name="connsiteY3" fmla="*/ 660400 h 2362200"/>
              <a:gd name="connsiteX4" fmla="*/ 0 w 2984500"/>
              <a:gd name="connsiteY4" fmla="*/ 0 h 2362200"/>
              <a:gd name="connsiteX0" fmla="*/ 0 w 3155574"/>
              <a:gd name="connsiteY0" fmla="*/ 0 h 2362200"/>
              <a:gd name="connsiteX1" fmla="*/ 3155574 w 3155574"/>
              <a:gd name="connsiteY1" fmla="*/ 1219200 h 2362200"/>
              <a:gd name="connsiteX2" fmla="*/ 2959100 w 3155574"/>
              <a:gd name="connsiteY2" fmla="*/ 2362200 h 2362200"/>
              <a:gd name="connsiteX3" fmla="*/ 25400 w 3155574"/>
              <a:gd name="connsiteY3" fmla="*/ 660400 h 2362200"/>
              <a:gd name="connsiteX4" fmla="*/ 0 w 3155574"/>
              <a:gd name="connsiteY4" fmla="*/ 0 h 2362200"/>
              <a:gd name="connsiteX0" fmla="*/ 0 w 3168191"/>
              <a:gd name="connsiteY0" fmla="*/ 0 h 1866900"/>
              <a:gd name="connsiteX1" fmla="*/ 3155574 w 3168191"/>
              <a:gd name="connsiteY1" fmla="*/ 1219200 h 1866900"/>
              <a:gd name="connsiteX2" fmla="*/ 3168191 w 3168191"/>
              <a:gd name="connsiteY2" fmla="*/ 1866900 h 1866900"/>
              <a:gd name="connsiteX3" fmla="*/ 25400 w 3168191"/>
              <a:gd name="connsiteY3" fmla="*/ 660400 h 1866900"/>
              <a:gd name="connsiteX4" fmla="*/ 0 w 3168191"/>
              <a:gd name="connsiteY4" fmla="*/ 0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8191" h="1866900">
                <a:moveTo>
                  <a:pt x="0" y="0"/>
                </a:moveTo>
                <a:lnTo>
                  <a:pt x="3155574" y="1219200"/>
                </a:lnTo>
                <a:lnTo>
                  <a:pt x="3168191" y="1866900"/>
                </a:lnTo>
                <a:lnTo>
                  <a:pt x="25400" y="6604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1" name="devil eyes"/>
          <p:cNvGrpSpPr/>
          <p:nvPr/>
        </p:nvGrpSpPr>
        <p:grpSpPr>
          <a:xfrm>
            <a:off x="5951499" y="2250508"/>
            <a:ext cx="811572" cy="129850"/>
            <a:chOff x="8013317" y="2062571"/>
            <a:chExt cx="811572" cy="129850"/>
          </a:xfrm>
        </p:grpSpPr>
        <p:sp>
          <p:nvSpPr>
            <p:cNvPr id="383" name="devil eyes"/>
            <p:cNvSpPr/>
            <p:nvPr/>
          </p:nvSpPr>
          <p:spPr>
            <a:xfrm>
              <a:off x="8013317" y="2066959"/>
              <a:ext cx="106787" cy="125462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4" name="devil eyes"/>
            <p:cNvSpPr/>
            <p:nvPr/>
          </p:nvSpPr>
          <p:spPr>
            <a:xfrm>
              <a:off x="8718102" y="2062571"/>
              <a:ext cx="106787" cy="125462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274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4086377" y="4441076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2" name="Picture 6" descr="Image result for vector lettuc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8000" b="54444" l="66889" r="93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7489" t="15951" r="6437" b="41390"/>
          <a:stretch/>
        </p:blipFill>
        <p:spPr bwMode="auto">
          <a:xfrm>
            <a:off x="3779656" y="4575022"/>
            <a:ext cx="633829" cy="1095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8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680050" y="5316197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4" name="Picture 4" descr="Image result for vector sliced tomatoes"/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726790">
            <a:off x="8888467" y="5153901"/>
            <a:ext cx="272763" cy="262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63684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7.40741E-7 L 0.22344 -0.01458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72" y="-7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35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96296E-6 L -0.16537 -0.06018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68" y="-300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-500412" y="-120668"/>
            <a:ext cx="12686554" cy="1696739"/>
            <a:chOff x="-500412" y="-120668"/>
            <a:chExt cx="12686554" cy="1696739"/>
          </a:xfrm>
        </p:grpSpPr>
        <p:sp>
          <p:nvSpPr>
            <p:cNvPr id="33" name="Rectangle 1">
              <a:extLst>
                <a:ext uri="{FF2B5EF4-FFF2-40B4-BE49-F238E27FC236}">
                  <a16:creationId xmlns:a16="http://schemas.microsoft.com/office/drawing/2014/main" id="{FC6D1BFC-3B71-4649-9CBF-46CE67E65B34}"/>
                </a:ext>
              </a:extLst>
            </p:cNvPr>
            <p:cNvSpPr/>
            <p:nvPr/>
          </p:nvSpPr>
          <p:spPr>
            <a:xfrm>
              <a:off x="581331" y="70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Rectangle 1">
              <a:extLst>
                <a:ext uri="{FF2B5EF4-FFF2-40B4-BE49-F238E27FC236}">
                  <a16:creationId xmlns:a16="http://schemas.microsoft.com/office/drawing/2014/main" id="{D1E39B2F-524B-454D-A4AA-E8F4BEA8019A}"/>
                </a:ext>
              </a:extLst>
            </p:cNvPr>
            <p:cNvSpPr/>
            <p:nvPr/>
          </p:nvSpPr>
          <p:spPr>
            <a:xfrm>
              <a:off x="-5859" y="-3983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Rectangle 1">
              <a:extLst>
                <a:ext uri="{FF2B5EF4-FFF2-40B4-BE49-F238E27FC236}">
                  <a16:creationId xmlns:a16="http://schemas.microsoft.com/office/drawing/2014/main" id="{C41C45AF-0024-4799-8C9A-525A9AC7BE7E}"/>
                </a:ext>
              </a:extLst>
            </p:cNvPr>
            <p:cNvSpPr/>
            <p:nvPr/>
          </p:nvSpPr>
          <p:spPr>
            <a:xfrm>
              <a:off x="-5858" y="-3984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Rectangle 1">
              <a:extLst>
                <a:ext uri="{FF2B5EF4-FFF2-40B4-BE49-F238E27FC236}">
                  <a16:creationId xmlns:a16="http://schemas.microsoft.com/office/drawing/2014/main" id="{F21FEE2F-5CA4-490F-A36B-857396A788C9}"/>
                </a:ext>
              </a:extLst>
            </p:cNvPr>
            <p:cNvSpPr/>
            <p:nvPr/>
          </p:nvSpPr>
          <p:spPr>
            <a:xfrm>
              <a:off x="9597461" y="-17904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Rectangle 1">
              <a:extLst>
                <a:ext uri="{FF2B5EF4-FFF2-40B4-BE49-F238E27FC236}">
                  <a16:creationId xmlns:a16="http://schemas.microsoft.com/office/drawing/2014/main" id="{234C36D8-F376-4260-8336-233AB1461EDC}"/>
                </a:ext>
              </a:extLst>
            </p:cNvPr>
            <p:cNvSpPr/>
            <p:nvPr/>
          </p:nvSpPr>
          <p:spPr>
            <a:xfrm rot="13244906">
              <a:off x="-364226" y="-101128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1">
              <a:extLst>
                <a:ext uri="{FF2B5EF4-FFF2-40B4-BE49-F238E27FC236}">
                  <a16:creationId xmlns:a16="http://schemas.microsoft.com/office/drawing/2014/main" id="{8BC3B7FB-24DB-4973-AE13-586875BF403E}"/>
                </a:ext>
              </a:extLst>
            </p:cNvPr>
            <p:cNvSpPr/>
            <p:nvPr/>
          </p:nvSpPr>
          <p:spPr>
            <a:xfrm rot="13891906">
              <a:off x="150747" y="-771827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1">
              <a:extLst>
                <a:ext uri="{FF2B5EF4-FFF2-40B4-BE49-F238E27FC236}">
                  <a16:creationId xmlns:a16="http://schemas.microsoft.com/office/drawing/2014/main" id="{379E035C-0505-4310-9791-C60E2875817F}"/>
                </a:ext>
              </a:extLst>
            </p:cNvPr>
            <p:cNvSpPr/>
            <p:nvPr/>
          </p:nvSpPr>
          <p:spPr>
            <a:xfrm rot="15435680">
              <a:off x="545357" y="-638737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A94568B0-E766-48A3-99F0-B76733F4086B}"/>
                </a:ext>
              </a:extLst>
            </p:cNvPr>
            <p:cNvSpPr/>
            <p:nvPr/>
          </p:nvSpPr>
          <p:spPr>
            <a:xfrm rot="13891906">
              <a:off x="-145519" y="-233673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7846FCF7-4F79-4C8A-9561-0E8B4250AFBF}"/>
                </a:ext>
              </a:extLst>
            </p:cNvPr>
            <p:cNvSpPr/>
            <p:nvPr/>
          </p:nvSpPr>
          <p:spPr>
            <a:xfrm>
              <a:off x="9252930" y="1299072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42" name="Picture 6" descr="Image result for CLOCK gif">
              <a:extLst>
                <a:ext uri="{FF2B5EF4-FFF2-40B4-BE49-F238E27FC236}">
                  <a16:creationId xmlns:a16="http://schemas.microsoft.com/office/drawing/2014/main" id="{847FEED7-8651-4C5C-A7BD-F53E9D798B84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8889" y="88150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3" name="Freeform: Shape 30">
              <a:extLst>
                <a:ext uri="{FF2B5EF4-FFF2-40B4-BE49-F238E27FC236}">
                  <a16:creationId xmlns:a16="http://schemas.microsoft.com/office/drawing/2014/main" id="{DE89F185-E538-42C2-89DF-9776448B9A6B}"/>
                </a:ext>
              </a:extLst>
            </p:cNvPr>
            <p:cNvSpPr/>
            <p:nvPr/>
          </p:nvSpPr>
          <p:spPr>
            <a:xfrm>
              <a:off x="9702022" y="7445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102604BA-6440-4FF5-822E-E84BC32726E8}"/>
                </a:ext>
              </a:extLst>
            </p:cNvPr>
            <p:cNvSpPr/>
            <p:nvPr/>
          </p:nvSpPr>
          <p:spPr>
            <a:xfrm>
              <a:off x="10175289" y="125011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A7022DE-6091-4229-984A-DE9FB835F9B6}"/>
                </a:ext>
              </a:extLst>
            </p:cNvPr>
            <p:cNvSpPr/>
            <p:nvPr/>
          </p:nvSpPr>
          <p:spPr>
            <a:xfrm>
              <a:off x="10152429" y="100755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02462CA-DEE7-44AC-8F25-6F39BAA3CBF5}"/>
                </a:ext>
              </a:extLst>
            </p:cNvPr>
            <p:cNvSpPr/>
            <p:nvPr/>
          </p:nvSpPr>
          <p:spPr>
            <a:xfrm>
              <a:off x="10655349" y="606297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F965A63D-E374-4C59-9DFC-7FAC2A7A44DC}"/>
                </a:ext>
              </a:extLst>
            </p:cNvPr>
            <p:cNvSpPr/>
            <p:nvPr/>
          </p:nvSpPr>
          <p:spPr>
            <a:xfrm>
              <a:off x="10670098" y="619745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AD813A9-BA79-4FBB-8972-4F976C87FC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3747"/>
            <a:ext cx="12204985" cy="1143000"/>
          </a:xfrm>
        </p:spPr>
        <p:txBody>
          <a:bodyPr>
            <a:normAutofit/>
          </a:bodyPr>
          <a:lstStyle/>
          <a:p>
            <a:pPr algn="l"/>
            <a:r>
              <a:rPr lang="en-US" b="1" dirty="0">
                <a:solidFill>
                  <a:srgbClr val="36343A"/>
                </a:solidFill>
                <a:latin typeface="+mn-lt"/>
              </a:rPr>
              <a:t>	 	Procrastination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0B16866-ACD7-4724-9F80-DC72D1F697BC}"/>
              </a:ext>
            </a:extLst>
          </p:cNvPr>
          <p:cNvSpPr txBox="1"/>
          <p:nvPr/>
        </p:nvSpPr>
        <p:spPr>
          <a:xfrm>
            <a:off x="2511931" y="2685008"/>
            <a:ext cx="7072554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36343A"/>
                </a:solidFill>
              </a:rPr>
              <a:t>Although there is no literal angel and devil sitting on your shoulders when making decisions, we must always weight the options responsibly.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49CBAC5-5D3F-496D-9000-516ED827F32F}"/>
              </a:ext>
            </a:extLst>
          </p:cNvPr>
          <p:cNvGrpSpPr/>
          <p:nvPr/>
        </p:nvGrpSpPr>
        <p:grpSpPr>
          <a:xfrm>
            <a:off x="9702022" y="2256762"/>
            <a:ext cx="2144423" cy="2990138"/>
            <a:chOff x="6622300" y="1775970"/>
            <a:chExt cx="2144423" cy="2990138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7F35B87-54FB-4272-8FBD-B57307851F50}"/>
                </a:ext>
              </a:extLst>
            </p:cNvPr>
            <p:cNvGrpSpPr/>
            <p:nvPr/>
          </p:nvGrpSpPr>
          <p:grpSpPr>
            <a:xfrm rot="21418986">
              <a:off x="7504630" y="1775970"/>
              <a:ext cx="1021998" cy="2990138"/>
              <a:chOff x="1248924" y="2740439"/>
              <a:chExt cx="900241" cy="2374289"/>
            </a:xfrm>
          </p:grpSpPr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F5B605AA-60F7-48E1-8DDA-795E7D57C7E7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75" name="Chord 74">
                  <a:extLst>
                    <a:ext uri="{FF2B5EF4-FFF2-40B4-BE49-F238E27FC236}">
                      <a16:creationId xmlns:a16="http://schemas.microsoft.com/office/drawing/2014/main" id="{1EF69045-FE04-40FF-96FD-EEC1455FB8EC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Chord 75">
                  <a:extLst>
                    <a:ext uri="{FF2B5EF4-FFF2-40B4-BE49-F238E27FC236}">
                      <a16:creationId xmlns:a16="http://schemas.microsoft.com/office/drawing/2014/main" id="{D9F1587F-CF78-4940-AD71-5D129206105F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FF0000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0DD072EC-1575-492A-91F4-580F784959A5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73" name="Chord 72">
                  <a:extLst>
                    <a:ext uri="{FF2B5EF4-FFF2-40B4-BE49-F238E27FC236}">
                      <a16:creationId xmlns:a16="http://schemas.microsoft.com/office/drawing/2014/main" id="{E352755C-A143-474F-949C-BC3CDB9126F2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Chord 73">
                  <a:extLst>
                    <a:ext uri="{FF2B5EF4-FFF2-40B4-BE49-F238E27FC236}">
                      <a16:creationId xmlns:a16="http://schemas.microsoft.com/office/drawing/2014/main" id="{30B68486-B966-4C20-BE0B-3F907B447ABF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FF0000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" name="Rectangle: Single Corner Snipped 29">
                <a:extLst>
                  <a:ext uri="{FF2B5EF4-FFF2-40B4-BE49-F238E27FC236}">
                    <a16:creationId xmlns:a16="http://schemas.microsoft.com/office/drawing/2014/main" id="{DF4D7FEE-2EE2-470D-BD9F-4F7C49A36A81}"/>
                  </a:ext>
                </a:extLst>
              </p:cNvPr>
              <p:cNvSpPr/>
              <p:nvPr/>
            </p:nvSpPr>
            <p:spPr>
              <a:xfrm flipH="1">
                <a:off x="1504250" y="3702511"/>
                <a:ext cx="484764" cy="643635"/>
              </a:xfrm>
              <a:prstGeom prst="snip1Rect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80D8DBD1-D678-4080-BD84-63C9E4943C8E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9587FEC0-65EC-4382-81A1-2382793A9AC9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Flowchart: Off-page Connector 49">
                <a:extLst>
                  <a:ext uri="{FF2B5EF4-FFF2-40B4-BE49-F238E27FC236}">
                    <a16:creationId xmlns:a16="http://schemas.microsoft.com/office/drawing/2014/main" id="{6CCF3E3A-4745-40B6-B2FC-21AFFB1CFE5A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7FECA960-138B-4027-A6BD-64D396B70AA7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Flowchart: Terminator 51">
                <a:extLst>
                  <a:ext uri="{FF2B5EF4-FFF2-40B4-BE49-F238E27FC236}">
                    <a16:creationId xmlns:a16="http://schemas.microsoft.com/office/drawing/2014/main" id="{58B490AF-F602-460F-98FB-726317866031}"/>
                  </a:ext>
                </a:extLst>
              </p:cNvPr>
              <p:cNvSpPr/>
              <p:nvPr/>
            </p:nvSpPr>
            <p:spPr>
              <a:xfrm rot="2640000">
                <a:off x="1285115" y="3789276"/>
                <a:ext cx="107608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Flowchart: Terminator 52">
                <a:extLst>
                  <a:ext uri="{FF2B5EF4-FFF2-40B4-BE49-F238E27FC236}">
                    <a16:creationId xmlns:a16="http://schemas.microsoft.com/office/drawing/2014/main" id="{13BC0E0E-FD8C-49DE-94C7-32D135270085}"/>
                  </a:ext>
                </a:extLst>
              </p:cNvPr>
              <p:cNvSpPr/>
              <p:nvPr/>
            </p:nvSpPr>
            <p:spPr>
              <a:xfrm rot="19709324">
                <a:off x="2014799" y="3830031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Flowchart: Delay 53">
                <a:extLst>
                  <a:ext uri="{FF2B5EF4-FFF2-40B4-BE49-F238E27FC236}">
                    <a16:creationId xmlns:a16="http://schemas.microsoft.com/office/drawing/2014/main" id="{145138F2-B4F1-4D3E-B5E5-C7997F72559A}"/>
                  </a:ext>
                </a:extLst>
              </p:cNvPr>
              <p:cNvSpPr/>
              <p:nvPr/>
            </p:nvSpPr>
            <p:spPr>
              <a:xfrm rot="2885815" flipH="1">
                <a:off x="1412494" y="3624139"/>
                <a:ext cx="136491" cy="463632"/>
              </a:xfrm>
              <a:prstGeom prst="flowChartDelay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Isosceles Triangle 54">
                <a:extLst>
                  <a:ext uri="{FF2B5EF4-FFF2-40B4-BE49-F238E27FC236}">
                    <a16:creationId xmlns:a16="http://schemas.microsoft.com/office/drawing/2014/main" id="{BD6740A3-20A5-4B21-BD84-D7C564906DE5}"/>
                  </a:ext>
                </a:extLst>
              </p:cNvPr>
              <p:cNvSpPr/>
              <p:nvPr/>
            </p:nvSpPr>
            <p:spPr>
              <a:xfrm rot="10800000">
                <a:off x="1663667" y="3448197"/>
                <a:ext cx="223619" cy="100304"/>
              </a:xfrm>
              <a:prstGeom prst="triangl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FF0000">
                    <a:lumMod val="40000"/>
                    <a:lumOff val="6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8AED3089-9FF7-4309-AB14-57563FB59CC6}"/>
                  </a:ext>
                </a:extLst>
              </p:cNvPr>
              <p:cNvSpPr/>
              <p:nvPr/>
            </p:nvSpPr>
            <p:spPr>
              <a:xfrm rot="21284756">
                <a:off x="1544995" y="3205984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3AC616C9-BE8F-469B-82FF-D8808D58F3A4}"/>
                  </a:ext>
                </a:extLst>
              </p:cNvPr>
              <p:cNvSpPr/>
              <p:nvPr/>
            </p:nvSpPr>
            <p:spPr>
              <a:xfrm>
                <a:off x="1590902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B1958FD7-73CE-4E60-ADB8-2B8BA2EB847A}"/>
                  </a:ext>
                </a:extLst>
              </p:cNvPr>
              <p:cNvSpPr/>
              <p:nvPr/>
            </p:nvSpPr>
            <p:spPr>
              <a:xfrm rot="315244" flipH="1">
                <a:off x="1847836" y="3199095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E5EB7E2C-16AB-476B-9A7C-33E5EF1CA060}"/>
                  </a:ext>
                </a:extLst>
              </p:cNvPr>
              <p:cNvSpPr/>
              <p:nvPr/>
            </p:nvSpPr>
            <p:spPr>
              <a:xfrm>
                <a:off x="1892589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Flowchart: Terminator 59">
                <a:extLst>
                  <a:ext uri="{FF2B5EF4-FFF2-40B4-BE49-F238E27FC236}">
                    <a16:creationId xmlns:a16="http://schemas.microsoft.com/office/drawing/2014/main" id="{D009989F-2625-4D56-A143-6F15CD06897E}"/>
                  </a:ext>
                </a:extLst>
              </p:cNvPr>
              <p:cNvSpPr/>
              <p:nvPr/>
            </p:nvSpPr>
            <p:spPr>
              <a:xfrm rot="21216315">
                <a:off x="1534596" y="3150909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Flowchart: Terminator 60">
                <a:extLst>
                  <a:ext uri="{FF2B5EF4-FFF2-40B4-BE49-F238E27FC236}">
                    <a16:creationId xmlns:a16="http://schemas.microsoft.com/office/drawing/2014/main" id="{36D2EC8E-2FA9-49DC-B7B8-AEF8A4B3B985}"/>
                  </a:ext>
                </a:extLst>
              </p:cNvPr>
              <p:cNvSpPr/>
              <p:nvPr/>
            </p:nvSpPr>
            <p:spPr>
              <a:xfrm rot="174846">
                <a:off x="1866450" y="3154668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Moon 61">
                <a:extLst>
                  <a:ext uri="{FF2B5EF4-FFF2-40B4-BE49-F238E27FC236}">
                    <a16:creationId xmlns:a16="http://schemas.microsoft.com/office/drawing/2014/main" id="{EE9205A5-8912-4A21-A65A-1A9C7B55C7C1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Moon 62">
                <a:extLst>
                  <a:ext uri="{FF2B5EF4-FFF2-40B4-BE49-F238E27FC236}">
                    <a16:creationId xmlns:a16="http://schemas.microsoft.com/office/drawing/2014/main" id="{6D1FA504-5835-446E-9529-8951D8394558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C28446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2EA1443C-A0AC-45D3-893D-000600A57D51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Flowchart: Delay 64">
                <a:extLst>
                  <a:ext uri="{FF2B5EF4-FFF2-40B4-BE49-F238E27FC236}">
                    <a16:creationId xmlns:a16="http://schemas.microsoft.com/office/drawing/2014/main" id="{661E22C3-C96E-4695-B12D-854F63B2F578}"/>
                  </a:ext>
                </a:extLst>
              </p:cNvPr>
              <p:cNvSpPr/>
              <p:nvPr/>
            </p:nvSpPr>
            <p:spPr>
              <a:xfrm rot="20480802">
                <a:off x="1914583" y="3676255"/>
                <a:ext cx="183873" cy="344160"/>
              </a:xfrm>
              <a:prstGeom prst="flowChartDelay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Right Triangle 65">
                <a:extLst>
                  <a:ext uri="{FF2B5EF4-FFF2-40B4-BE49-F238E27FC236}">
                    <a16:creationId xmlns:a16="http://schemas.microsoft.com/office/drawing/2014/main" id="{C0832099-2ECE-4FCE-BFA5-5B3D1DDE0A54}"/>
                  </a:ext>
                </a:extLst>
              </p:cNvPr>
              <p:cNvSpPr/>
              <p:nvPr/>
            </p:nvSpPr>
            <p:spPr>
              <a:xfrm rot="8699319">
                <a:off x="1578912" y="3681456"/>
                <a:ext cx="142284" cy="152852"/>
              </a:xfrm>
              <a:prstGeom prst="rtTriangle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Right Triangle 66">
                <a:extLst>
                  <a:ext uri="{FF2B5EF4-FFF2-40B4-BE49-F238E27FC236}">
                    <a16:creationId xmlns:a16="http://schemas.microsoft.com/office/drawing/2014/main" id="{C0ABD7CD-5175-4B53-AB10-2FAC084F23CF}"/>
                  </a:ext>
                </a:extLst>
              </p:cNvPr>
              <p:cNvSpPr/>
              <p:nvPr/>
            </p:nvSpPr>
            <p:spPr>
              <a:xfrm rot="12900681" flipH="1">
                <a:off x="1817947" y="3681456"/>
                <a:ext cx="142284" cy="152852"/>
              </a:xfrm>
              <a:prstGeom prst="rtTriangle">
                <a:avLst/>
              </a:pr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Flowchart: Manual Operation 26">
                <a:extLst>
                  <a:ext uri="{FF2B5EF4-FFF2-40B4-BE49-F238E27FC236}">
                    <a16:creationId xmlns:a16="http://schemas.microsoft.com/office/drawing/2014/main" id="{B1C4E314-7902-44CE-86EC-A0B52EA4EAFB}"/>
                  </a:ext>
                </a:extLst>
              </p:cNvPr>
              <p:cNvSpPr/>
              <p:nvPr/>
            </p:nvSpPr>
            <p:spPr>
              <a:xfrm rot="230863" flipV="1">
                <a:off x="1514054" y="434143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Flowchart: Manual Operation 26">
                <a:extLst>
                  <a:ext uri="{FF2B5EF4-FFF2-40B4-BE49-F238E27FC236}">
                    <a16:creationId xmlns:a16="http://schemas.microsoft.com/office/drawing/2014/main" id="{48B103CA-A834-4F46-8B76-81DA6CD1A3F9}"/>
                  </a:ext>
                </a:extLst>
              </p:cNvPr>
              <p:cNvSpPr/>
              <p:nvPr/>
            </p:nvSpPr>
            <p:spPr>
              <a:xfrm rot="21326916" flipV="1">
                <a:off x="1759885" y="4338525"/>
                <a:ext cx="238117" cy="655559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9341 w 10000"/>
                  <a:gd name="connsiteY2" fmla="*/ 10000 h 10000"/>
                  <a:gd name="connsiteX3" fmla="*/ 567 w 10000"/>
                  <a:gd name="connsiteY3" fmla="*/ 10000 h 10000"/>
                  <a:gd name="connsiteX4" fmla="*/ 0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10000" y="0"/>
                    </a:lnTo>
                    <a:cubicBezTo>
                      <a:pt x="9780" y="3333"/>
                      <a:pt x="9561" y="6667"/>
                      <a:pt x="9341" y="10000"/>
                    </a:cubicBezTo>
                    <a:lnTo>
                      <a:pt x="567" y="100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Flowchart: Connector 69">
                <a:extLst>
                  <a:ext uri="{FF2B5EF4-FFF2-40B4-BE49-F238E27FC236}">
                    <a16:creationId xmlns:a16="http://schemas.microsoft.com/office/drawing/2014/main" id="{D70AEC39-BFEC-42EA-9081-4FC2035849C5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Flowchart: Connector 70">
                <a:extLst>
                  <a:ext uri="{FF2B5EF4-FFF2-40B4-BE49-F238E27FC236}">
                    <a16:creationId xmlns:a16="http://schemas.microsoft.com/office/drawing/2014/main" id="{EE1424D3-4888-4663-9310-CEDB16EB673A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47D9EE69-64C4-4B70-99DF-C9747CD3B55C}"/>
                  </a:ext>
                </a:extLst>
              </p:cNvPr>
              <p:cNvSpPr/>
              <p:nvPr/>
            </p:nvSpPr>
            <p:spPr>
              <a:xfrm>
                <a:off x="1863206" y="3894821"/>
                <a:ext cx="111930" cy="29555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5" name="Freeform: Shape 587">
              <a:extLst>
                <a:ext uri="{FF2B5EF4-FFF2-40B4-BE49-F238E27FC236}">
                  <a16:creationId xmlns:a16="http://schemas.microsoft.com/office/drawing/2014/main" id="{9F01F9D1-756F-439E-92CC-32B166B5B775}"/>
                </a:ext>
              </a:extLst>
            </p:cNvPr>
            <p:cNvSpPr/>
            <p:nvPr/>
          </p:nvSpPr>
          <p:spPr>
            <a:xfrm rot="2195213" flipH="1">
              <a:off x="7271389" y="3390073"/>
              <a:ext cx="216138" cy="220524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592">
              <a:extLst>
                <a:ext uri="{FF2B5EF4-FFF2-40B4-BE49-F238E27FC236}">
                  <a16:creationId xmlns:a16="http://schemas.microsoft.com/office/drawing/2014/main" id="{3471142E-74A3-40C0-9449-C535A7CA28A5}"/>
                </a:ext>
              </a:extLst>
            </p:cNvPr>
            <p:cNvSpPr/>
            <p:nvPr/>
          </p:nvSpPr>
          <p:spPr>
            <a:xfrm rot="21180704">
              <a:off x="8543797" y="3522450"/>
              <a:ext cx="222926" cy="164219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4376E87C-49F7-466C-BBBC-BE12EF31955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1417324">
              <a:off x="6622300" y="2157633"/>
              <a:ext cx="1067140" cy="2462131"/>
            </a:xfrm>
            <a:prstGeom prst="rect">
              <a:avLst/>
            </a:prstGeom>
          </p:spPr>
        </p:pic>
        <p:sp>
          <p:nvSpPr>
            <p:cNvPr id="28" name="Freeform 321">
              <a:extLst>
                <a:ext uri="{FF2B5EF4-FFF2-40B4-BE49-F238E27FC236}">
                  <a16:creationId xmlns:a16="http://schemas.microsoft.com/office/drawing/2014/main" id="{C1CF1E56-7166-42DC-A316-01C127E5A329}"/>
                </a:ext>
              </a:extLst>
            </p:cNvPr>
            <p:cNvSpPr/>
            <p:nvPr/>
          </p:nvSpPr>
          <p:spPr>
            <a:xfrm rot="1085933" flipH="1">
              <a:off x="7777176" y="2037065"/>
              <a:ext cx="221429" cy="263304"/>
            </a:xfrm>
            <a:custGeom>
              <a:avLst/>
              <a:gdLst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39700 w 171450"/>
                <a:gd name="connsiteY4" fmla="*/ 228600 h 273050"/>
                <a:gd name="connsiteX5" fmla="*/ 133350 w 171450"/>
                <a:gd name="connsiteY5" fmla="*/ 273050 h 273050"/>
                <a:gd name="connsiteX6" fmla="*/ 0 w 171450"/>
                <a:gd name="connsiteY6" fmla="*/ 203200 h 273050"/>
                <a:gd name="connsiteX7" fmla="*/ 25400 w 171450"/>
                <a:gd name="connsiteY7" fmla="*/ 165100 h 273050"/>
                <a:gd name="connsiteX8" fmla="*/ 63500 w 171450"/>
                <a:gd name="connsiteY8" fmla="*/ 133350 h 273050"/>
                <a:gd name="connsiteX9" fmla="*/ 88900 w 171450"/>
                <a:gd name="connsiteY9" fmla="*/ 107950 h 273050"/>
                <a:gd name="connsiteX10" fmla="*/ 101600 w 171450"/>
                <a:gd name="connsiteY10" fmla="*/ 44450 h 273050"/>
                <a:gd name="connsiteX11" fmla="*/ 139700 w 171450"/>
                <a:gd name="connsiteY11" fmla="*/ 0 h 273050"/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65893 w 171450"/>
                <a:gd name="connsiteY4" fmla="*/ 207168 h 273050"/>
                <a:gd name="connsiteX5" fmla="*/ 139700 w 171450"/>
                <a:gd name="connsiteY5" fmla="*/ 228600 h 273050"/>
                <a:gd name="connsiteX6" fmla="*/ 133350 w 171450"/>
                <a:gd name="connsiteY6" fmla="*/ 273050 h 273050"/>
                <a:gd name="connsiteX7" fmla="*/ 0 w 171450"/>
                <a:gd name="connsiteY7" fmla="*/ 203200 h 273050"/>
                <a:gd name="connsiteX8" fmla="*/ 25400 w 171450"/>
                <a:gd name="connsiteY8" fmla="*/ 165100 h 273050"/>
                <a:gd name="connsiteX9" fmla="*/ 63500 w 171450"/>
                <a:gd name="connsiteY9" fmla="*/ 133350 h 273050"/>
                <a:gd name="connsiteX10" fmla="*/ 88900 w 171450"/>
                <a:gd name="connsiteY10" fmla="*/ 107950 h 273050"/>
                <a:gd name="connsiteX11" fmla="*/ 101600 w 171450"/>
                <a:gd name="connsiteY11" fmla="*/ 44450 h 273050"/>
                <a:gd name="connsiteX12" fmla="*/ 139700 w 171450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52"/>
                <a:gd name="connsiteY0" fmla="*/ 0 h 273050"/>
                <a:gd name="connsiteX1" fmla="*/ 165100 w 173852"/>
                <a:gd name="connsiteY1" fmla="*/ 63500 h 273050"/>
                <a:gd name="connsiteX2" fmla="*/ 173832 w 173852"/>
                <a:gd name="connsiteY2" fmla="*/ 120650 h 273050"/>
                <a:gd name="connsiteX3" fmla="*/ 167481 w 173852"/>
                <a:gd name="connsiteY3" fmla="*/ 164306 h 273050"/>
                <a:gd name="connsiteX4" fmla="*/ 165893 w 173852"/>
                <a:gd name="connsiteY4" fmla="*/ 207168 h 273050"/>
                <a:gd name="connsiteX5" fmla="*/ 139700 w 173852"/>
                <a:gd name="connsiteY5" fmla="*/ 228600 h 273050"/>
                <a:gd name="connsiteX6" fmla="*/ 133350 w 173852"/>
                <a:gd name="connsiteY6" fmla="*/ 273050 h 273050"/>
                <a:gd name="connsiteX7" fmla="*/ 0 w 173852"/>
                <a:gd name="connsiteY7" fmla="*/ 203200 h 273050"/>
                <a:gd name="connsiteX8" fmla="*/ 25400 w 173852"/>
                <a:gd name="connsiteY8" fmla="*/ 165100 h 273050"/>
                <a:gd name="connsiteX9" fmla="*/ 63500 w 173852"/>
                <a:gd name="connsiteY9" fmla="*/ 133350 h 273050"/>
                <a:gd name="connsiteX10" fmla="*/ 88900 w 173852"/>
                <a:gd name="connsiteY10" fmla="*/ 107950 h 273050"/>
                <a:gd name="connsiteX11" fmla="*/ 101600 w 173852"/>
                <a:gd name="connsiteY11" fmla="*/ 44450 h 273050"/>
                <a:gd name="connsiteX12" fmla="*/ 139700 w 173852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07168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11125 w 175374"/>
                <a:gd name="connsiteY11" fmla="*/ 63500 h 273050"/>
                <a:gd name="connsiteX12" fmla="*/ 139700 w 17537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664" h="273050">
                  <a:moveTo>
                    <a:pt x="144990" y="0"/>
                  </a:moveTo>
                  <a:lnTo>
                    <a:pt x="170390" y="63500"/>
                  </a:lnTo>
                  <a:cubicBezTo>
                    <a:pt x="176079" y="83608"/>
                    <a:pt x="177535" y="101468"/>
                    <a:pt x="179122" y="120650"/>
                  </a:cubicBezTo>
                  <a:cubicBezTo>
                    <a:pt x="180709" y="139832"/>
                    <a:pt x="181237" y="164173"/>
                    <a:pt x="179914" y="178593"/>
                  </a:cubicBezTo>
                  <a:cubicBezTo>
                    <a:pt x="175416" y="184149"/>
                    <a:pt x="175019" y="203198"/>
                    <a:pt x="171183" y="214311"/>
                  </a:cubicBezTo>
                  <a:cubicBezTo>
                    <a:pt x="167347" y="225424"/>
                    <a:pt x="162981" y="236009"/>
                    <a:pt x="156896" y="245269"/>
                  </a:cubicBezTo>
                  <a:lnTo>
                    <a:pt x="138640" y="273050"/>
                  </a:lnTo>
                  <a:lnTo>
                    <a:pt x="5290" y="203200"/>
                  </a:lnTo>
                  <a:cubicBezTo>
                    <a:pt x="-12702" y="185208"/>
                    <a:pt x="20107" y="176742"/>
                    <a:pt x="30690" y="165100"/>
                  </a:cubicBezTo>
                  <a:cubicBezTo>
                    <a:pt x="41273" y="153458"/>
                    <a:pt x="58207" y="142875"/>
                    <a:pt x="68790" y="133350"/>
                  </a:cubicBezTo>
                  <a:lnTo>
                    <a:pt x="94190" y="107950"/>
                  </a:lnTo>
                  <a:cubicBezTo>
                    <a:pt x="102657" y="99483"/>
                    <a:pt x="107948" y="81492"/>
                    <a:pt x="116415" y="63500"/>
                  </a:cubicBezTo>
                  <a:lnTo>
                    <a:pt x="144990" y="0"/>
                  </a:lnTo>
                  <a:close/>
                </a:path>
              </a:pathLst>
            </a:custGeom>
            <a:solidFill>
              <a:sysClr val="window" lastClr="FFFFFF"/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 322">
              <a:extLst>
                <a:ext uri="{FF2B5EF4-FFF2-40B4-BE49-F238E27FC236}">
                  <a16:creationId xmlns:a16="http://schemas.microsoft.com/office/drawing/2014/main" id="{40A97D9F-9F40-4A04-8079-9A53CE913E7D}"/>
                </a:ext>
              </a:extLst>
            </p:cNvPr>
            <p:cNvSpPr/>
            <p:nvPr/>
          </p:nvSpPr>
          <p:spPr>
            <a:xfrm rot="20097324">
              <a:off x="8119800" y="2018627"/>
              <a:ext cx="232242" cy="277185"/>
            </a:xfrm>
            <a:custGeom>
              <a:avLst/>
              <a:gdLst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39700 w 171450"/>
                <a:gd name="connsiteY4" fmla="*/ 228600 h 273050"/>
                <a:gd name="connsiteX5" fmla="*/ 133350 w 171450"/>
                <a:gd name="connsiteY5" fmla="*/ 273050 h 273050"/>
                <a:gd name="connsiteX6" fmla="*/ 0 w 171450"/>
                <a:gd name="connsiteY6" fmla="*/ 203200 h 273050"/>
                <a:gd name="connsiteX7" fmla="*/ 25400 w 171450"/>
                <a:gd name="connsiteY7" fmla="*/ 165100 h 273050"/>
                <a:gd name="connsiteX8" fmla="*/ 63500 w 171450"/>
                <a:gd name="connsiteY8" fmla="*/ 133350 h 273050"/>
                <a:gd name="connsiteX9" fmla="*/ 88900 w 171450"/>
                <a:gd name="connsiteY9" fmla="*/ 107950 h 273050"/>
                <a:gd name="connsiteX10" fmla="*/ 101600 w 171450"/>
                <a:gd name="connsiteY10" fmla="*/ 44450 h 273050"/>
                <a:gd name="connsiteX11" fmla="*/ 139700 w 171450"/>
                <a:gd name="connsiteY11" fmla="*/ 0 h 273050"/>
                <a:gd name="connsiteX0" fmla="*/ 139700 w 171450"/>
                <a:gd name="connsiteY0" fmla="*/ 0 h 273050"/>
                <a:gd name="connsiteX1" fmla="*/ 165100 w 171450"/>
                <a:gd name="connsiteY1" fmla="*/ 63500 h 273050"/>
                <a:gd name="connsiteX2" fmla="*/ 171450 w 171450"/>
                <a:gd name="connsiteY2" fmla="*/ 120650 h 273050"/>
                <a:gd name="connsiteX3" fmla="*/ 165100 w 171450"/>
                <a:gd name="connsiteY3" fmla="*/ 190500 h 273050"/>
                <a:gd name="connsiteX4" fmla="*/ 165893 w 171450"/>
                <a:gd name="connsiteY4" fmla="*/ 207168 h 273050"/>
                <a:gd name="connsiteX5" fmla="*/ 139700 w 171450"/>
                <a:gd name="connsiteY5" fmla="*/ 228600 h 273050"/>
                <a:gd name="connsiteX6" fmla="*/ 133350 w 171450"/>
                <a:gd name="connsiteY6" fmla="*/ 273050 h 273050"/>
                <a:gd name="connsiteX7" fmla="*/ 0 w 171450"/>
                <a:gd name="connsiteY7" fmla="*/ 203200 h 273050"/>
                <a:gd name="connsiteX8" fmla="*/ 25400 w 171450"/>
                <a:gd name="connsiteY8" fmla="*/ 165100 h 273050"/>
                <a:gd name="connsiteX9" fmla="*/ 63500 w 171450"/>
                <a:gd name="connsiteY9" fmla="*/ 133350 h 273050"/>
                <a:gd name="connsiteX10" fmla="*/ 88900 w 171450"/>
                <a:gd name="connsiteY10" fmla="*/ 107950 h 273050"/>
                <a:gd name="connsiteX11" fmla="*/ 101600 w 171450"/>
                <a:gd name="connsiteY11" fmla="*/ 44450 h 273050"/>
                <a:gd name="connsiteX12" fmla="*/ 139700 w 171450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32"/>
                <a:gd name="connsiteY0" fmla="*/ 0 h 273050"/>
                <a:gd name="connsiteX1" fmla="*/ 165100 w 173832"/>
                <a:gd name="connsiteY1" fmla="*/ 63500 h 273050"/>
                <a:gd name="connsiteX2" fmla="*/ 173832 w 173832"/>
                <a:gd name="connsiteY2" fmla="*/ 120650 h 273050"/>
                <a:gd name="connsiteX3" fmla="*/ 165100 w 173832"/>
                <a:gd name="connsiteY3" fmla="*/ 190500 h 273050"/>
                <a:gd name="connsiteX4" fmla="*/ 165893 w 173832"/>
                <a:gd name="connsiteY4" fmla="*/ 207168 h 273050"/>
                <a:gd name="connsiteX5" fmla="*/ 139700 w 173832"/>
                <a:gd name="connsiteY5" fmla="*/ 228600 h 273050"/>
                <a:gd name="connsiteX6" fmla="*/ 133350 w 173832"/>
                <a:gd name="connsiteY6" fmla="*/ 273050 h 273050"/>
                <a:gd name="connsiteX7" fmla="*/ 0 w 173832"/>
                <a:gd name="connsiteY7" fmla="*/ 203200 h 273050"/>
                <a:gd name="connsiteX8" fmla="*/ 25400 w 173832"/>
                <a:gd name="connsiteY8" fmla="*/ 165100 h 273050"/>
                <a:gd name="connsiteX9" fmla="*/ 63500 w 173832"/>
                <a:gd name="connsiteY9" fmla="*/ 133350 h 273050"/>
                <a:gd name="connsiteX10" fmla="*/ 88900 w 173832"/>
                <a:gd name="connsiteY10" fmla="*/ 107950 h 273050"/>
                <a:gd name="connsiteX11" fmla="*/ 101600 w 173832"/>
                <a:gd name="connsiteY11" fmla="*/ 44450 h 273050"/>
                <a:gd name="connsiteX12" fmla="*/ 139700 w 173832"/>
                <a:gd name="connsiteY12" fmla="*/ 0 h 273050"/>
                <a:gd name="connsiteX0" fmla="*/ 139700 w 173852"/>
                <a:gd name="connsiteY0" fmla="*/ 0 h 273050"/>
                <a:gd name="connsiteX1" fmla="*/ 165100 w 173852"/>
                <a:gd name="connsiteY1" fmla="*/ 63500 h 273050"/>
                <a:gd name="connsiteX2" fmla="*/ 173832 w 173852"/>
                <a:gd name="connsiteY2" fmla="*/ 120650 h 273050"/>
                <a:gd name="connsiteX3" fmla="*/ 167481 w 173852"/>
                <a:gd name="connsiteY3" fmla="*/ 164306 h 273050"/>
                <a:gd name="connsiteX4" fmla="*/ 165893 w 173852"/>
                <a:gd name="connsiteY4" fmla="*/ 207168 h 273050"/>
                <a:gd name="connsiteX5" fmla="*/ 139700 w 173852"/>
                <a:gd name="connsiteY5" fmla="*/ 228600 h 273050"/>
                <a:gd name="connsiteX6" fmla="*/ 133350 w 173852"/>
                <a:gd name="connsiteY6" fmla="*/ 273050 h 273050"/>
                <a:gd name="connsiteX7" fmla="*/ 0 w 173852"/>
                <a:gd name="connsiteY7" fmla="*/ 203200 h 273050"/>
                <a:gd name="connsiteX8" fmla="*/ 25400 w 173852"/>
                <a:gd name="connsiteY8" fmla="*/ 165100 h 273050"/>
                <a:gd name="connsiteX9" fmla="*/ 63500 w 173852"/>
                <a:gd name="connsiteY9" fmla="*/ 133350 h 273050"/>
                <a:gd name="connsiteX10" fmla="*/ 88900 w 173852"/>
                <a:gd name="connsiteY10" fmla="*/ 107950 h 273050"/>
                <a:gd name="connsiteX11" fmla="*/ 101600 w 173852"/>
                <a:gd name="connsiteY11" fmla="*/ 44450 h 273050"/>
                <a:gd name="connsiteX12" fmla="*/ 139700 w 173852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07168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39700 w 175374"/>
                <a:gd name="connsiteY5" fmla="*/ 228600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01600 w 175374"/>
                <a:gd name="connsiteY11" fmla="*/ 44450 h 273050"/>
                <a:gd name="connsiteX12" fmla="*/ 139700 w 175374"/>
                <a:gd name="connsiteY12" fmla="*/ 0 h 273050"/>
                <a:gd name="connsiteX0" fmla="*/ 139700 w 175374"/>
                <a:gd name="connsiteY0" fmla="*/ 0 h 273050"/>
                <a:gd name="connsiteX1" fmla="*/ 165100 w 175374"/>
                <a:gd name="connsiteY1" fmla="*/ 63500 h 273050"/>
                <a:gd name="connsiteX2" fmla="*/ 173832 w 175374"/>
                <a:gd name="connsiteY2" fmla="*/ 120650 h 273050"/>
                <a:gd name="connsiteX3" fmla="*/ 174624 w 175374"/>
                <a:gd name="connsiteY3" fmla="*/ 178593 h 273050"/>
                <a:gd name="connsiteX4" fmla="*/ 165893 w 175374"/>
                <a:gd name="connsiteY4" fmla="*/ 214311 h 273050"/>
                <a:gd name="connsiteX5" fmla="*/ 151606 w 175374"/>
                <a:gd name="connsiteY5" fmla="*/ 245269 h 273050"/>
                <a:gd name="connsiteX6" fmla="*/ 133350 w 175374"/>
                <a:gd name="connsiteY6" fmla="*/ 273050 h 273050"/>
                <a:gd name="connsiteX7" fmla="*/ 0 w 175374"/>
                <a:gd name="connsiteY7" fmla="*/ 203200 h 273050"/>
                <a:gd name="connsiteX8" fmla="*/ 25400 w 175374"/>
                <a:gd name="connsiteY8" fmla="*/ 165100 h 273050"/>
                <a:gd name="connsiteX9" fmla="*/ 63500 w 175374"/>
                <a:gd name="connsiteY9" fmla="*/ 133350 h 273050"/>
                <a:gd name="connsiteX10" fmla="*/ 88900 w 175374"/>
                <a:gd name="connsiteY10" fmla="*/ 107950 h 273050"/>
                <a:gd name="connsiteX11" fmla="*/ 111125 w 175374"/>
                <a:gd name="connsiteY11" fmla="*/ 63500 h 273050"/>
                <a:gd name="connsiteX12" fmla="*/ 139700 w 17537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  <a:gd name="connsiteX0" fmla="*/ 144990 w 180664"/>
                <a:gd name="connsiteY0" fmla="*/ 0 h 273050"/>
                <a:gd name="connsiteX1" fmla="*/ 170390 w 180664"/>
                <a:gd name="connsiteY1" fmla="*/ 63500 h 273050"/>
                <a:gd name="connsiteX2" fmla="*/ 179122 w 180664"/>
                <a:gd name="connsiteY2" fmla="*/ 120650 h 273050"/>
                <a:gd name="connsiteX3" fmla="*/ 179914 w 180664"/>
                <a:gd name="connsiteY3" fmla="*/ 178593 h 273050"/>
                <a:gd name="connsiteX4" fmla="*/ 171183 w 180664"/>
                <a:gd name="connsiteY4" fmla="*/ 214311 h 273050"/>
                <a:gd name="connsiteX5" fmla="*/ 156896 w 180664"/>
                <a:gd name="connsiteY5" fmla="*/ 245269 h 273050"/>
                <a:gd name="connsiteX6" fmla="*/ 138640 w 180664"/>
                <a:gd name="connsiteY6" fmla="*/ 273050 h 273050"/>
                <a:gd name="connsiteX7" fmla="*/ 5290 w 180664"/>
                <a:gd name="connsiteY7" fmla="*/ 203200 h 273050"/>
                <a:gd name="connsiteX8" fmla="*/ 30690 w 180664"/>
                <a:gd name="connsiteY8" fmla="*/ 165100 h 273050"/>
                <a:gd name="connsiteX9" fmla="*/ 68790 w 180664"/>
                <a:gd name="connsiteY9" fmla="*/ 133350 h 273050"/>
                <a:gd name="connsiteX10" fmla="*/ 94190 w 180664"/>
                <a:gd name="connsiteY10" fmla="*/ 107950 h 273050"/>
                <a:gd name="connsiteX11" fmla="*/ 116415 w 180664"/>
                <a:gd name="connsiteY11" fmla="*/ 63500 h 273050"/>
                <a:gd name="connsiteX12" fmla="*/ 144990 w 180664"/>
                <a:gd name="connsiteY12" fmla="*/ 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664" h="273050">
                  <a:moveTo>
                    <a:pt x="144990" y="0"/>
                  </a:moveTo>
                  <a:lnTo>
                    <a:pt x="170390" y="63500"/>
                  </a:lnTo>
                  <a:cubicBezTo>
                    <a:pt x="176079" y="83608"/>
                    <a:pt x="177535" y="101468"/>
                    <a:pt x="179122" y="120650"/>
                  </a:cubicBezTo>
                  <a:cubicBezTo>
                    <a:pt x="180709" y="139832"/>
                    <a:pt x="181237" y="164173"/>
                    <a:pt x="179914" y="178593"/>
                  </a:cubicBezTo>
                  <a:cubicBezTo>
                    <a:pt x="175416" y="184149"/>
                    <a:pt x="175019" y="203198"/>
                    <a:pt x="171183" y="214311"/>
                  </a:cubicBezTo>
                  <a:cubicBezTo>
                    <a:pt x="167347" y="225424"/>
                    <a:pt x="162981" y="236009"/>
                    <a:pt x="156896" y="245269"/>
                  </a:cubicBezTo>
                  <a:lnTo>
                    <a:pt x="138640" y="273050"/>
                  </a:lnTo>
                  <a:lnTo>
                    <a:pt x="5290" y="203200"/>
                  </a:lnTo>
                  <a:cubicBezTo>
                    <a:pt x="-12702" y="185208"/>
                    <a:pt x="20107" y="176742"/>
                    <a:pt x="30690" y="165100"/>
                  </a:cubicBezTo>
                  <a:cubicBezTo>
                    <a:pt x="41273" y="153458"/>
                    <a:pt x="58207" y="142875"/>
                    <a:pt x="68790" y="133350"/>
                  </a:cubicBezTo>
                  <a:lnTo>
                    <a:pt x="94190" y="107950"/>
                  </a:lnTo>
                  <a:cubicBezTo>
                    <a:pt x="102657" y="99483"/>
                    <a:pt x="107948" y="81492"/>
                    <a:pt x="116415" y="63500"/>
                  </a:cubicBezTo>
                  <a:lnTo>
                    <a:pt x="144990" y="0"/>
                  </a:lnTo>
                  <a:close/>
                </a:path>
              </a:pathLst>
            </a:custGeom>
            <a:solidFill>
              <a:sysClr val="window" lastClr="FFFFFF"/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2CFBB4DD-6897-4563-851C-B79172FF2209}"/>
              </a:ext>
            </a:extLst>
          </p:cNvPr>
          <p:cNvGrpSpPr/>
          <p:nvPr/>
        </p:nvGrpSpPr>
        <p:grpSpPr>
          <a:xfrm>
            <a:off x="320420" y="2256762"/>
            <a:ext cx="2123663" cy="3037157"/>
            <a:chOff x="1705286" y="-3678847"/>
            <a:chExt cx="2123663" cy="3037157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B2C678EA-F1AF-4130-8166-D67A1E2633ED}"/>
                </a:ext>
              </a:extLst>
            </p:cNvPr>
            <p:cNvGrpSpPr/>
            <p:nvPr/>
          </p:nvGrpSpPr>
          <p:grpSpPr>
            <a:xfrm>
              <a:off x="2305272" y="-3601047"/>
              <a:ext cx="1084105" cy="2698673"/>
              <a:chOff x="1300678" y="2740439"/>
              <a:chExt cx="935316" cy="2374289"/>
            </a:xfrm>
          </p:grpSpPr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0B1A088E-9C6F-4E93-9F62-CB1454CBB847}"/>
                  </a:ext>
                </a:extLst>
              </p:cNvPr>
              <p:cNvGrpSpPr/>
              <p:nvPr/>
            </p:nvGrpSpPr>
            <p:grpSpPr>
              <a:xfrm>
                <a:off x="1812215" y="4903459"/>
                <a:ext cx="189762" cy="211269"/>
                <a:chOff x="3312043" y="4084938"/>
                <a:chExt cx="189762" cy="211269"/>
              </a:xfrm>
            </p:grpSpPr>
            <p:sp>
              <p:nvSpPr>
                <p:cNvPr id="108" name="Chord 107">
                  <a:extLst>
                    <a:ext uri="{FF2B5EF4-FFF2-40B4-BE49-F238E27FC236}">
                      <a16:creationId xmlns:a16="http://schemas.microsoft.com/office/drawing/2014/main" id="{8BB45508-B90C-4548-BE01-07E3252CF792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Chord 108">
                  <a:extLst>
                    <a:ext uri="{FF2B5EF4-FFF2-40B4-BE49-F238E27FC236}">
                      <a16:creationId xmlns:a16="http://schemas.microsoft.com/office/drawing/2014/main" id="{8D53AA18-AD36-4602-AC9F-CAB8EDEF7B6B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5B9BD5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id="{AC64C9FE-F089-40F4-B52E-FEB1CEB0DB3A}"/>
                  </a:ext>
                </a:extLst>
              </p:cNvPr>
              <p:cNvGrpSpPr/>
              <p:nvPr/>
            </p:nvGrpSpPr>
            <p:grpSpPr>
              <a:xfrm>
                <a:off x="1517109" y="4897738"/>
                <a:ext cx="189762" cy="211269"/>
                <a:chOff x="3312043" y="4084938"/>
                <a:chExt cx="189762" cy="211269"/>
              </a:xfrm>
            </p:grpSpPr>
            <p:sp>
              <p:nvSpPr>
                <p:cNvPr id="106" name="Chord 105">
                  <a:extLst>
                    <a:ext uri="{FF2B5EF4-FFF2-40B4-BE49-F238E27FC236}">
                      <a16:creationId xmlns:a16="http://schemas.microsoft.com/office/drawing/2014/main" id="{AAABBAC0-8C1D-45A1-A5A9-B101123CD1E5}"/>
                    </a:ext>
                  </a:extLst>
                </p:cNvPr>
                <p:cNvSpPr/>
                <p:nvPr/>
              </p:nvSpPr>
              <p:spPr>
                <a:xfrm rot="17516835">
                  <a:off x="3301289" y="4095692"/>
                  <a:ext cx="211269" cy="189762"/>
                </a:xfrm>
                <a:prstGeom prst="chord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Chord 106">
                  <a:extLst>
                    <a:ext uri="{FF2B5EF4-FFF2-40B4-BE49-F238E27FC236}">
                      <a16:creationId xmlns:a16="http://schemas.microsoft.com/office/drawing/2014/main" id="{C6C040BD-F778-4BDC-AC33-4D8388A9A1F8}"/>
                    </a:ext>
                  </a:extLst>
                </p:cNvPr>
                <p:cNvSpPr/>
                <p:nvPr/>
              </p:nvSpPr>
              <p:spPr>
                <a:xfrm rot="17516835">
                  <a:off x="3322124" y="4115676"/>
                  <a:ext cx="172341" cy="154797"/>
                </a:xfrm>
                <a:prstGeom prst="chord">
                  <a:avLst/>
                </a:prstGeom>
                <a:solidFill>
                  <a:srgbClr val="5B9BD5"/>
                </a:solidFill>
                <a:ln w="12700" cap="flat" cmpd="sng" algn="ctr">
                  <a:solidFill>
                    <a:srgbClr val="5B9BD5">
                      <a:shade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C28E395-B695-4BED-B740-C1A139900820}"/>
                  </a:ext>
                </a:extLst>
              </p:cNvPr>
              <p:cNvSpPr/>
              <p:nvPr/>
            </p:nvSpPr>
            <p:spPr>
              <a:xfrm>
                <a:off x="1382201" y="3184590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09627A24-FE9E-4BA9-B426-D44DABFF8E42}"/>
                  </a:ext>
                </a:extLst>
              </p:cNvPr>
              <p:cNvSpPr/>
              <p:nvPr/>
            </p:nvSpPr>
            <p:spPr>
              <a:xfrm>
                <a:off x="2043151" y="3177964"/>
                <a:ext cx="106014" cy="214726"/>
              </a:xfrm>
              <a:prstGeom prst="ellipse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Flowchart: Off-page Connector 88">
                <a:extLst>
                  <a:ext uri="{FF2B5EF4-FFF2-40B4-BE49-F238E27FC236}">
                    <a16:creationId xmlns:a16="http://schemas.microsoft.com/office/drawing/2014/main" id="{530978B2-9856-4982-9D83-1D883BAAEA53}"/>
                  </a:ext>
                </a:extLst>
              </p:cNvPr>
              <p:cNvSpPr/>
              <p:nvPr/>
            </p:nvSpPr>
            <p:spPr>
              <a:xfrm>
                <a:off x="1672088" y="3551094"/>
                <a:ext cx="190502" cy="228600"/>
              </a:xfrm>
              <a:prstGeom prst="flowChartOffpageConnec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20F1252A-FC56-4550-BD82-AD64B08D3AF5}"/>
                  </a:ext>
                </a:extLst>
              </p:cNvPr>
              <p:cNvSpPr/>
              <p:nvPr/>
            </p:nvSpPr>
            <p:spPr>
              <a:xfrm>
                <a:off x="1428582" y="2865294"/>
                <a:ext cx="662608" cy="762000"/>
              </a:xfrm>
              <a:prstGeom prst="ellipse">
                <a:avLst/>
              </a:prstGeom>
              <a:solidFill>
                <a:srgbClr val="EED69D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" name="Flowchart: Terminator 90">
                <a:extLst>
                  <a:ext uri="{FF2B5EF4-FFF2-40B4-BE49-F238E27FC236}">
                    <a16:creationId xmlns:a16="http://schemas.microsoft.com/office/drawing/2014/main" id="{1C60121D-06C6-4667-B375-21E169D4B620}"/>
                  </a:ext>
                </a:extLst>
              </p:cNvPr>
              <p:cNvSpPr/>
              <p:nvPr/>
            </p:nvSpPr>
            <p:spPr>
              <a:xfrm rot="1415059">
                <a:off x="1300678" y="4038247"/>
                <a:ext cx="107608" cy="372629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Flowchart: Terminator 91">
                <a:extLst>
                  <a:ext uri="{FF2B5EF4-FFF2-40B4-BE49-F238E27FC236}">
                    <a16:creationId xmlns:a16="http://schemas.microsoft.com/office/drawing/2014/main" id="{423BBE31-5C48-4721-9083-5D6A8471A5C3}"/>
                  </a:ext>
                </a:extLst>
              </p:cNvPr>
              <p:cNvSpPr/>
              <p:nvPr/>
            </p:nvSpPr>
            <p:spPr>
              <a:xfrm rot="19709324">
                <a:off x="2129114" y="4021756"/>
                <a:ext cx="106880" cy="371635"/>
              </a:xfrm>
              <a:prstGeom prst="flowChartTerminator">
                <a:avLst/>
              </a:prstGeom>
              <a:solidFill>
                <a:srgbClr val="EACC82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Isosceles Triangle 92">
                <a:extLst>
                  <a:ext uri="{FF2B5EF4-FFF2-40B4-BE49-F238E27FC236}">
                    <a16:creationId xmlns:a16="http://schemas.microsoft.com/office/drawing/2014/main" id="{A1E7BC49-45F0-4408-8A95-CF771C2EFBDB}"/>
                  </a:ext>
                </a:extLst>
              </p:cNvPr>
              <p:cNvSpPr/>
              <p:nvPr/>
            </p:nvSpPr>
            <p:spPr>
              <a:xfrm rot="10800000">
                <a:off x="1663667" y="3448197"/>
                <a:ext cx="223619" cy="100304"/>
              </a:xfrm>
              <a:prstGeom prst="triangl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FF0000">
                    <a:lumMod val="40000"/>
                    <a:lumOff val="6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7310BC9D-E0AD-4253-A771-7674418B4E06}"/>
                  </a:ext>
                </a:extLst>
              </p:cNvPr>
              <p:cNvSpPr/>
              <p:nvPr/>
            </p:nvSpPr>
            <p:spPr>
              <a:xfrm rot="21284756">
                <a:off x="1544995" y="3205984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6651BACB-2432-4290-A1E8-9B1589DA493E}"/>
                  </a:ext>
                </a:extLst>
              </p:cNvPr>
              <p:cNvSpPr/>
              <p:nvPr/>
            </p:nvSpPr>
            <p:spPr>
              <a:xfrm>
                <a:off x="1590902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04D40AF3-D23F-4313-A7F5-DA173A46A3C5}"/>
                  </a:ext>
                </a:extLst>
              </p:cNvPr>
              <p:cNvSpPr/>
              <p:nvPr/>
            </p:nvSpPr>
            <p:spPr>
              <a:xfrm rot="315244" flipH="1">
                <a:off x="1847836" y="3199095"/>
                <a:ext cx="145751" cy="189925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D8602CD4-52E1-4901-B2F7-EA23A57588EC}"/>
                  </a:ext>
                </a:extLst>
              </p:cNvPr>
              <p:cNvSpPr/>
              <p:nvPr/>
            </p:nvSpPr>
            <p:spPr>
              <a:xfrm>
                <a:off x="1892589" y="3252164"/>
                <a:ext cx="45719" cy="70330"/>
              </a:xfrm>
              <a:prstGeom prst="ellipse">
                <a:avLst/>
              </a:prstGeom>
              <a:solidFill>
                <a:srgbClr val="000000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Flowchart: Terminator 97">
                <a:extLst>
                  <a:ext uri="{FF2B5EF4-FFF2-40B4-BE49-F238E27FC236}">
                    <a16:creationId xmlns:a16="http://schemas.microsoft.com/office/drawing/2014/main" id="{D46198B9-CFF2-439A-A409-C9C4B381D878}"/>
                  </a:ext>
                </a:extLst>
              </p:cNvPr>
              <p:cNvSpPr/>
              <p:nvPr/>
            </p:nvSpPr>
            <p:spPr>
              <a:xfrm rot="21216315">
                <a:off x="1534596" y="3150909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Flowchart: Terminator 98">
                <a:extLst>
                  <a:ext uri="{FF2B5EF4-FFF2-40B4-BE49-F238E27FC236}">
                    <a16:creationId xmlns:a16="http://schemas.microsoft.com/office/drawing/2014/main" id="{7A85DABC-F9F6-454D-B7D5-20763F8E7028}"/>
                  </a:ext>
                </a:extLst>
              </p:cNvPr>
              <p:cNvSpPr/>
              <p:nvPr/>
            </p:nvSpPr>
            <p:spPr>
              <a:xfrm rot="174846">
                <a:off x="1866450" y="3154668"/>
                <a:ext cx="137492" cy="45719"/>
              </a:xfrm>
              <a:prstGeom prst="flowChartTerminator">
                <a:avLst/>
              </a:prstGeom>
              <a:solidFill>
                <a:srgbClr val="843F06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Moon 99">
                <a:extLst>
                  <a:ext uri="{FF2B5EF4-FFF2-40B4-BE49-F238E27FC236}">
                    <a16:creationId xmlns:a16="http://schemas.microsoft.com/office/drawing/2014/main" id="{6EBAB851-0CB4-4E56-B88E-52D0357E5A2E}"/>
                  </a:ext>
                </a:extLst>
              </p:cNvPr>
              <p:cNvSpPr/>
              <p:nvPr/>
            </p:nvSpPr>
            <p:spPr>
              <a:xfrm rot="5400000">
                <a:off x="1536566" y="2623426"/>
                <a:ext cx="446639" cy="680666"/>
              </a:xfrm>
              <a:prstGeom prst="moon">
                <a:avLst>
                  <a:gd name="adj" fmla="val 65258"/>
                </a:avLst>
              </a:prstGeom>
              <a:pattFill prst="openDmnd">
                <a:fgClr>
                  <a:sysClr val="windowText" lastClr="000000"/>
                </a:fgClr>
                <a:bgClr>
                  <a:sysClr val="window" lastClr="FFFFFF"/>
                </a:bgClr>
              </a:pattFill>
              <a:ln w="3175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oon 100">
                <a:extLst>
                  <a:ext uri="{FF2B5EF4-FFF2-40B4-BE49-F238E27FC236}">
                    <a16:creationId xmlns:a16="http://schemas.microsoft.com/office/drawing/2014/main" id="{CBC96B5D-CCC1-430C-BE3D-8D3DF3C1047A}"/>
                  </a:ext>
                </a:extLst>
              </p:cNvPr>
              <p:cNvSpPr/>
              <p:nvPr/>
            </p:nvSpPr>
            <p:spPr>
              <a:xfrm rot="5400000">
                <a:off x="1600035" y="2693841"/>
                <a:ext cx="321155" cy="664062"/>
              </a:xfrm>
              <a:prstGeom prst="moon">
                <a:avLst>
                  <a:gd name="adj" fmla="val 52142"/>
                </a:avLst>
              </a:prstGeom>
              <a:pattFill prst="dotDmnd">
                <a:fgClr>
                  <a:sysClr val="windowText" lastClr="000000"/>
                </a:fgClr>
                <a:bgClr>
                  <a:srgbClr val="C28446"/>
                </a:bgClr>
              </a:patt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A8F3BD7D-4531-47C0-92F5-9FD7540D0073}"/>
                  </a:ext>
                </a:extLst>
              </p:cNvPr>
              <p:cNvSpPr/>
              <p:nvPr/>
            </p:nvSpPr>
            <p:spPr>
              <a:xfrm>
                <a:off x="1634055" y="2783031"/>
                <a:ext cx="262966" cy="102267"/>
              </a:xfrm>
              <a:prstGeom prst="ellipse">
                <a:avLst/>
              </a:prstGeom>
              <a:pattFill prst="dotDmnd">
                <a:fgClr>
                  <a:srgbClr val="F79646">
                    <a:lumMod val="50000"/>
                  </a:srgbClr>
                </a:fgClr>
                <a:bgClr>
                  <a:srgbClr val="C28446"/>
                </a:bgClr>
              </a:patt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lowchart: Connector 102">
                <a:extLst>
                  <a:ext uri="{FF2B5EF4-FFF2-40B4-BE49-F238E27FC236}">
                    <a16:creationId xmlns:a16="http://schemas.microsoft.com/office/drawing/2014/main" id="{AB577694-31A7-4C94-A764-DD5226408E9C}"/>
                  </a:ext>
                </a:extLst>
              </p:cNvPr>
              <p:cNvSpPr/>
              <p:nvPr/>
            </p:nvSpPr>
            <p:spPr>
              <a:xfrm>
                <a:off x="1737752" y="3813418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lowchart: Connector 103">
                <a:extLst>
                  <a:ext uri="{FF2B5EF4-FFF2-40B4-BE49-F238E27FC236}">
                    <a16:creationId xmlns:a16="http://schemas.microsoft.com/office/drawing/2014/main" id="{05BC41F8-34D9-4C22-83CF-8E42533320E1}"/>
                  </a:ext>
                </a:extLst>
              </p:cNvPr>
              <p:cNvSpPr/>
              <p:nvPr/>
            </p:nvSpPr>
            <p:spPr>
              <a:xfrm>
                <a:off x="1737752" y="3879642"/>
                <a:ext cx="45719" cy="45719"/>
              </a:xfrm>
              <a:prstGeom prst="flowChartConnector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F0D9D8CE-D013-420F-93B7-925E4A5D68F9}"/>
                  </a:ext>
                </a:extLst>
              </p:cNvPr>
              <p:cNvSpPr/>
              <p:nvPr/>
            </p:nvSpPr>
            <p:spPr>
              <a:xfrm>
                <a:off x="1863206" y="3894821"/>
                <a:ext cx="111930" cy="29555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" name="Cloud Callout 438">
              <a:extLst>
                <a:ext uri="{FF2B5EF4-FFF2-40B4-BE49-F238E27FC236}">
                  <a16:creationId xmlns:a16="http://schemas.microsoft.com/office/drawing/2014/main" id="{0F64275B-2813-4D3B-B4FB-48C51219E012}"/>
                </a:ext>
              </a:extLst>
            </p:cNvPr>
            <p:cNvSpPr/>
            <p:nvPr/>
          </p:nvSpPr>
          <p:spPr>
            <a:xfrm rot="186598">
              <a:off x="1970501" y="-1272941"/>
              <a:ext cx="1796847" cy="631251"/>
            </a:xfrm>
            <a:prstGeom prst="cloudCallout">
              <a:avLst>
                <a:gd name="adj1" fmla="val 43987"/>
                <a:gd name="adj2" fmla="val -5023"/>
              </a:avLst>
            </a:prstGeom>
            <a:solidFill>
              <a:srgbClr val="5B9BD5">
                <a:lumMod val="40000"/>
                <a:lumOff val="60000"/>
              </a:srgbClr>
            </a:solidFill>
            <a:ln w="12700" cap="flat" cmpd="sng" algn="ctr">
              <a:solidFill>
                <a:srgbClr val="5B9BD5">
                  <a:lumMod val="20000"/>
                  <a:lumOff val="8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587">
              <a:extLst>
                <a:ext uri="{FF2B5EF4-FFF2-40B4-BE49-F238E27FC236}">
                  <a16:creationId xmlns:a16="http://schemas.microsoft.com/office/drawing/2014/main" id="{31E96490-DAD7-45A4-B1AB-1D1830EA1531}"/>
                </a:ext>
              </a:extLst>
            </p:cNvPr>
            <p:cNvSpPr/>
            <p:nvPr/>
          </p:nvSpPr>
          <p:spPr>
            <a:xfrm rot="21405408" flipH="1">
              <a:off x="2116121" y="-1777271"/>
              <a:ext cx="220675" cy="199028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592">
              <a:extLst>
                <a:ext uri="{FF2B5EF4-FFF2-40B4-BE49-F238E27FC236}">
                  <a16:creationId xmlns:a16="http://schemas.microsoft.com/office/drawing/2014/main" id="{A7A30C32-20B2-44ED-BE3C-F2AC92AF262F}"/>
                </a:ext>
              </a:extLst>
            </p:cNvPr>
            <p:cNvSpPr/>
            <p:nvPr/>
          </p:nvSpPr>
          <p:spPr>
            <a:xfrm rot="257362">
              <a:off x="3375030" y="-1789145"/>
              <a:ext cx="227606" cy="148212"/>
            </a:xfrm>
            <a:custGeom>
              <a:avLst/>
              <a:gdLst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2400 w 164306"/>
                <a:gd name="connsiteY3" fmla="*/ 121444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7162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4775 w 164306"/>
                <a:gd name="connsiteY11" fmla="*/ 183356 h 190500"/>
                <a:gd name="connsiteX12" fmla="*/ 92868 w 164306"/>
                <a:gd name="connsiteY12" fmla="*/ 185738 h 190500"/>
                <a:gd name="connsiteX13" fmla="*/ 71437 w 164306"/>
                <a:gd name="connsiteY13" fmla="*/ 159544 h 190500"/>
                <a:gd name="connsiteX14" fmla="*/ 64293 w 164306"/>
                <a:gd name="connsiteY14" fmla="*/ 178594 h 190500"/>
                <a:gd name="connsiteX15" fmla="*/ 0 w 164306"/>
                <a:gd name="connsiteY15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4775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64293 w 164306"/>
                <a:gd name="connsiteY14" fmla="*/ 178594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85725 w 164306"/>
                <a:gd name="connsiteY12" fmla="*/ 195263 h 195263"/>
                <a:gd name="connsiteX13" fmla="*/ 71437 w 164306"/>
                <a:gd name="connsiteY13" fmla="*/ 159544 h 195263"/>
                <a:gd name="connsiteX14" fmla="*/ 71437 w 164306"/>
                <a:gd name="connsiteY14" fmla="*/ 185738 h 195263"/>
                <a:gd name="connsiteX15" fmla="*/ 0 w 164306"/>
                <a:gd name="connsiteY15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92869 w 164306"/>
                <a:gd name="connsiteY12" fmla="*/ 190500 h 190500"/>
                <a:gd name="connsiteX13" fmla="*/ 71437 w 164306"/>
                <a:gd name="connsiteY13" fmla="*/ 159544 h 190500"/>
                <a:gd name="connsiteX14" fmla="*/ 71437 w 164306"/>
                <a:gd name="connsiteY14" fmla="*/ 185738 h 190500"/>
                <a:gd name="connsiteX15" fmla="*/ 0 w 164306"/>
                <a:gd name="connsiteY15" fmla="*/ 45244 h 190500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71437 w 164306"/>
                <a:gd name="connsiteY13" fmla="*/ 185738 h 190500"/>
                <a:gd name="connsiteX14" fmla="*/ 0 w 164306"/>
                <a:gd name="connsiteY14" fmla="*/ 45244 h 190500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5263"/>
                <a:gd name="connsiteX1" fmla="*/ 57150 w 164306"/>
                <a:gd name="connsiteY1" fmla="*/ 0 h 195263"/>
                <a:gd name="connsiteX2" fmla="*/ 164306 w 164306"/>
                <a:gd name="connsiteY2" fmla="*/ 107156 h 195263"/>
                <a:gd name="connsiteX3" fmla="*/ 159544 w 164306"/>
                <a:gd name="connsiteY3" fmla="*/ 128587 h 195263"/>
                <a:gd name="connsiteX4" fmla="*/ 126206 w 164306"/>
                <a:gd name="connsiteY4" fmla="*/ 104775 h 195263"/>
                <a:gd name="connsiteX5" fmla="*/ 157162 w 164306"/>
                <a:gd name="connsiteY5" fmla="*/ 169069 h 195263"/>
                <a:gd name="connsiteX6" fmla="*/ 150018 w 164306"/>
                <a:gd name="connsiteY6" fmla="*/ 169069 h 195263"/>
                <a:gd name="connsiteX7" fmla="*/ 116681 w 164306"/>
                <a:gd name="connsiteY7" fmla="*/ 128588 h 195263"/>
                <a:gd name="connsiteX8" fmla="*/ 140493 w 164306"/>
                <a:gd name="connsiteY8" fmla="*/ 190500 h 195263"/>
                <a:gd name="connsiteX9" fmla="*/ 140493 w 164306"/>
                <a:gd name="connsiteY9" fmla="*/ 190500 h 195263"/>
                <a:gd name="connsiteX10" fmla="*/ 102393 w 164306"/>
                <a:gd name="connsiteY10" fmla="*/ 152400 h 195263"/>
                <a:gd name="connsiteX11" fmla="*/ 109538 w 164306"/>
                <a:gd name="connsiteY11" fmla="*/ 183356 h 195263"/>
                <a:gd name="connsiteX12" fmla="*/ 71437 w 164306"/>
                <a:gd name="connsiteY12" fmla="*/ 159544 h 195263"/>
                <a:gd name="connsiteX13" fmla="*/ 80962 w 164306"/>
                <a:gd name="connsiteY13" fmla="*/ 195263 h 195263"/>
                <a:gd name="connsiteX14" fmla="*/ 0 w 164306"/>
                <a:gd name="connsiteY14" fmla="*/ 45244 h 195263"/>
                <a:gd name="connsiteX0" fmla="*/ 0 w 164306"/>
                <a:gd name="connsiteY0" fmla="*/ 45244 h 190500"/>
                <a:gd name="connsiteX1" fmla="*/ 57150 w 164306"/>
                <a:gd name="connsiteY1" fmla="*/ 0 h 190500"/>
                <a:gd name="connsiteX2" fmla="*/ 164306 w 164306"/>
                <a:gd name="connsiteY2" fmla="*/ 107156 h 190500"/>
                <a:gd name="connsiteX3" fmla="*/ 159544 w 164306"/>
                <a:gd name="connsiteY3" fmla="*/ 128587 h 190500"/>
                <a:gd name="connsiteX4" fmla="*/ 126206 w 164306"/>
                <a:gd name="connsiteY4" fmla="*/ 104775 h 190500"/>
                <a:gd name="connsiteX5" fmla="*/ 157162 w 164306"/>
                <a:gd name="connsiteY5" fmla="*/ 169069 h 190500"/>
                <a:gd name="connsiteX6" fmla="*/ 150018 w 164306"/>
                <a:gd name="connsiteY6" fmla="*/ 169069 h 190500"/>
                <a:gd name="connsiteX7" fmla="*/ 116681 w 164306"/>
                <a:gd name="connsiteY7" fmla="*/ 128588 h 190500"/>
                <a:gd name="connsiteX8" fmla="*/ 140493 w 164306"/>
                <a:gd name="connsiteY8" fmla="*/ 190500 h 190500"/>
                <a:gd name="connsiteX9" fmla="*/ 140493 w 164306"/>
                <a:gd name="connsiteY9" fmla="*/ 190500 h 190500"/>
                <a:gd name="connsiteX10" fmla="*/ 102393 w 164306"/>
                <a:gd name="connsiteY10" fmla="*/ 152400 h 190500"/>
                <a:gd name="connsiteX11" fmla="*/ 109538 w 164306"/>
                <a:gd name="connsiteY11" fmla="*/ 183356 h 190500"/>
                <a:gd name="connsiteX12" fmla="*/ 71437 w 164306"/>
                <a:gd name="connsiteY12" fmla="*/ 159544 h 190500"/>
                <a:gd name="connsiteX13" fmla="*/ 66675 w 164306"/>
                <a:gd name="connsiteY13" fmla="*/ 188119 h 190500"/>
                <a:gd name="connsiteX14" fmla="*/ 0 w 164306"/>
                <a:gd name="connsiteY14" fmla="*/ 45244 h 190500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9538 w 164306"/>
                <a:gd name="connsiteY11" fmla="*/ 183356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40493 w 164306"/>
                <a:gd name="connsiteY9" fmla="*/ 190500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50018 w 164306"/>
                <a:gd name="connsiteY6" fmla="*/ 169069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7162 w 164306"/>
                <a:gd name="connsiteY5" fmla="*/ 169069 h 192882"/>
                <a:gd name="connsiteX6" fmla="*/ 161924 w 164306"/>
                <a:gd name="connsiteY6" fmla="*/ 161925 h 192882"/>
                <a:gd name="connsiteX7" fmla="*/ 116681 w 164306"/>
                <a:gd name="connsiteY7" fmla="*/ 128588 h 192882"/>
                <a:gd name="connsiteX8" fmla="*/ 140493 w 164306"/>
                <a:gd name="connsiteY8" fmla="*/ 190500 h 192882"/>
                <a:gd name="connsiteX9" fmla="*/ 109536 w 164306"/>
                <a:gd name="connsiteY9" fmla="*/ 166688 h 192882"/>
                <a:gd name="connsiteX10" fmla="*/ 102393 w 164306"/>
                <a:gd name="connsiteY10" fmla="*/ 152400 h 192882"/>
                <a:gd name="connsiteX11" fmla="*/ 104776 w 164306"/>
                <a:gd name="connsiteY11" fmla="*/ 190500 h 192882"/>
                <a:gd name="connsiteX12" fmla="*/ 71437 w 164306"/>
                <a:gd name="connsiteY12" fmla="*/ 159544 h 192882"/>
                <a:gd name="connsiteX13" fmla="*/ 73819 w 164306"/>
                <a:gd name="connsiteY13" fmla="*/ 192882 h 192882"/>
                <a:gd name="connsiteX14" fmla="*/ 0 w 164306"/>
                <a:gd name="connsiteY14" fmla="*/ 45244 h 192882"/>
                <a:gd name="connsiteX0" fmla="*/ 0 w 165012"/>
                <a:gd name="connsiteY0" fmla="*/ 45244 h 192882"/>
                <a:gd name="connsiteX1" fmla="*/ 57150 w 165012"/>
                <a:gd name="connsiteY1" fmla="*/ 0 h 192882"/>
                <a:gd name="connsiteX2" fmla="*/ 164306 w 165012"/>
                <a:gd name="connsiteY2" fmla="*/ 107156 h 192882"/>
                <a:gd name="connsiteX3" fmla="*/ 159544 w 165012"/>
                <a:gd name="connsiteY3" fmla="*/ 128587 h 192882"/>
                <a:gd name="connsiteX4" fmla="*/ 126206 w 165012"/>
                <a:gd name="connsiteY4" fmla="*/ 104775 h 192882"/>
                <a:gd name="connsiteX5" fmla="*/ 157162 w 165012"/>
                <a:gd name="connsiteY5" fmla="*/ 176213 h 192882"/>
                <a:gd name="connsiteX6" fmla="*/ 161924 w 165012"/>
                <a:gd name="connsiteY6" fmla="*/ 161925 h 192882"/>
                <a:gd name="connsiteX7" fmla="*/ 116681 w 165012"/>
                <a:gd name="connsiteY7" fmla="*/ 128588 h 192882"/>
                <a:gd name="connsiteX8" fmla="*/ 140493 w 165012"/>
                <a:gd name="connsiteY8" fmla="*/ 190500 h 192882"/>
                <a:gd name="connsiteX9" fmla="*/ 109536 w 165012"/>
                <a:gd name="connsiteY9" fmla="*/ 166688 h 192882"/>
                <a:gd name="connsiteX10" fmla="*/ 102393 w 165012"/>
                <a:gd name="connsiteY10" fmla="*/ 152400 h 192882"/>
                <a:gd name="connsiteX11" fmla="*/ 104776 w 165012"/>
                <a:gd name="connsiteY11" fmla="*/ 190500 h 192882"/>
                <a:gd name="connsiteX12" fmla="*/ 71437 w 165012"/>
                <a:gd name="connsiteY12" fmla="*/ 159544 h 192882"/>
                <a:gd name="connsiteX13" fmla="*/ 73819 w 165012"/>
                <a:gd name="connsiteY13" fmla="*/ 192882 h 192882"/>
                <a:gd name="connsiteX14" fmla="*/ 0 w 165012"/>
                <a:gd name="connsiteY14" fmla="*/ 45244 h 192882"/>
                <a:gd name="connsiteX0" fmla="*/ 0 w 174678"/>
                <a:gd name="connsiteY0" fmla="*/ 45244 h 192882"/>
                <a:gd name="connsiteX1" fmla="*/ 57150 w 174678"/>
                <a:gd name="connsiteY1" fmla="*/ 0 h 192882"/>
                <a:gd name="connsiteX2" fmla="*/ 164306 w 174678"/>
                <a:gd name="connsiteY2" fmla="*/ 107156 h 192882"/>
                <a:gd name="connsiteX3" fmla="*/ 159544 w 174678"/>
                <a:gd name="connsiteY3" fmla="*/ 128587 h 192882"/>
                <a:gd name="connsiteX4" fmla="*/ 126206 w 174678"/>
                <a:gd name="connsiteY4" fmla="*/ 104775 h 192882"/>
                <a:gd name="connsiteX5" fmla="*/ 157162 w 174678"/>
                <a:gd name="connsiteY5" fmla="*/ 176213 h 192882"/>
                <a:gd name="connsiteX6" fmla="*/ 161924 w 174678"/>
                <a:gd name="connsiteY6" fmla="*/ 161925 h 192882"/>
                <a:gd name="connsiteX7" fmla="*/ 116681 w 174678"/>
                <a:gd name="connsiteY7" fmla="*/ 128588 h 192882"/>
                <a:gd name="connsiteX8" fmla="*/ 140493 w 174678"/>
                <a:gd name="connsiteY8" fmla="*/ 190500 h 192882"/>
                <a:gd name="connsiteX9" fmla="*/ 109536 w 174678"/>
                <a:gd name="connsiteY9" fmla="*/ 166688 h 192882"/>
                <a:gd name="connsiteX10" fmla="*/ 102393 w 174678"/>
                <a:gd name="connsiteY10" fmla="*/ 152400 h 192882"/>
                <a:gd name="connsiteX11" fmla="*/ 104776 w 174678"/>
                <a:gd name="connsiteY11" fmla="*/ 190500 h 192882"/>
                <a:gd name="connsiteX12" fmla="*/ 71437 w 174678"/>
                <a:gd name="connsiteY12" fmla="*/ 159544 h 192882"/>
                <a:gd name="connsiteX13" fmla="*/ 73819 w 174678"/>
                <a:gd name="connsiteY13" fmla="*/ 192882 h 192882"/>
                <a:gd name="connsiteX14" fmla="*/ 0 w 174678"/>
                <a:gd name="connsiteY14" fmla="*/ 45244 h 192882"/>
                <a:gd name="connsiteX0" fmla="*/ 0 w 321102"/>
                <a:gd name="connsiteY0" fmla="*/ 45244 h 221905"/>
                <a:gd name="connsiteX1" fmla="*/ 57150 w 321102"/>
                <a:gd name="connsiteY1" fmla="*/ 0 h 221905"/>
                <a:gd name="connsiteX2" fmla="*/ 164306 w 321102"/>
                <a:gd name="connsiteY2" fmla="*/ 107156 h 221905"/>
                <a:gd name="connsiteX3" fmla="*/ 159544 w 321102"/>
                <a:gd name="connsiteY3" fmla="*/ 128587 h 221905"/>
                <a:gd name="connsiteX4" fmla="*/ 126206 w 321102"/>
                <a:gd name="connsiteY4" fmla="*/ 104775 h 221905"/>
                <a:gd name="connsiteX5" fmla="*/ 316706 w 321102"/>
                <a:gd name="connsiteY5" fmla="*/ 221456 h 221905"/>
                <a:gd name="connsiteX6" fmla="*/ 161924 w 321102"/>
                <a:gd name="connsiteY6" fmla="*/ 161925 h 221905"/>
                <a:gd name="connsiteX7" fmla="*/ 116681 w 321102"/>
                <a:gd name="connsiteY7" fmla="*/ 128588 h 221905"/>
                <a:gd name="connsiteX8" fmla="*/ 140493 w 321102"/>
                <a:gd name="connsiteY8" fmla="*/ 190500 h 221905"/>
                <a:gd name="connsiteX9" fmla="*/ 109536 w 321102"/>
                <a:gd name="connsiteY9" fmla="*/ 166688 h 221905"/>
                <a:gd name="connsiteX10" fmla="*/ 102393 w 321102"/>
                <a:gd name="connsiteY10" fmla="*/ 152400 h 221905"/>
                <a:gd name="connsiteX11" fmla="*/ 104776 w 321102"/>
                <a:gd name="connsiteY11" fmla="*/ 190500 h 221905"/>
                <a:gd name="connsiteX12" fmla="*/ 71437 w 321102"/>
                <a:gd name="connsiteY12" fmla="*/ 159544 h 221905"/>
                <a:gd name="connsiteX13" fmla="*/ 73819 w 321102"/>
                <a:gd name="connsiteY13" fmla="*/ 192882 h 221905"/>
                <a:gd name="connsiteX14" fmla="*/ 0 w 321102"/>
                <a:gd name="connsiteY14" fmla="*/ 45244 h 221905"/>
                <a:gd name="connsiteX0" fmla="*/ 0 w 317093"/>
                <a:gd name="connsiteY0" fmla="*/ 45244 h 227248"/>
                <a:gd name="connsiteX1" fmla="*/ 57150 w 317093"/>
                <a:gd name="connsiteY1" fmla="*/ 0 h 227248"/>
                <a:gd name="connsiteX2" fmla="*/ 164306 w 317093"/>
                <a:gd name="connsiteY2" fmla="*/ 107156 h 227248"/>
                <a:gd name="connsiteX3" fmla="*/ 159544 w 317093"/>
                <a:gd name="connsiteY3" fmla="*/ 128587 h 227248"/>
                <a:gd name="connsiteX4" fmla="*/ 126206 w 317093"/>
                <a:gd name="connsiteY4" fmla="*/ 104775 h 227248"/>
                <a:gd name="connsiteX5" fmla="*/ 316706 w 317093"/>
                <a:gd name="connsiteY5" fmla="*/ 221456 h 227248"/>
                <a:gd name="connsiteX6" fmla="*/ 161924 w 317093"/>
                <a:gd name="connsiteY6" fmla="*/ 161925 h 227248"/>
                <a:gd name="connsiteX7" fmla="*/ 116681 w 317093"/>
                <a:gd name="connsiteY7" fmla="*/ 128588 h 227248"/>
                <a:gd name="connsiteX8" fmla="*/ 140493 w 317093"/>
                <a:gd name="connsiteY8" fmla="*/ 190500 h 227248"/>
                <a:gd name="connsiteX9" fmla="*/ 109536 w 317093"/>
                <a:gd name="connsiteY9" fmla="*/ 166688 h 227248"/>
                <a:gd name="connsiteX10" fmla="*/ 102393 w 317093"/>
                <a:gd name="connsiteY10" fmla="*/ 152400 h 227248"/>
                <a:gd name="connsiteX11" fmla="*/ 104776 w 317093"/>
                <a:gd name="connsiteY11" fmla="*/ 190500 h 227248"/>
                <a:gd name="connsiteX12" fmla="*/ 71437 w 317093"/>
                <a:gd name="connsiteY12" fmla="*/ 159544 h 227248"/>
                <a:gd name="connsiteX13" fmla="*/ 73819 w 317093"/>
                <a:gd name="connsiteY13" fmla="*/ 192882 h 227248"/>
                <a:gd name="connsiteX14" fmla="*/ 0 w 317093"/>
                <a:gd name="connsiteY14" fmla="*/ 45244 h 227248"/>
                <a:gd name="connsiteX0" fmla="*/ 0 w 298084"/>
                <a:gd name="connsiteY0" fmla="*/ 45244 h 211648"/>
                <a:gd name="connsiteX1" fmla="*/ 57150 w 298084"/>
                <a:gd name="connsiteY1" fmla="*/ 0 h 211648"/>
                <a:gd name="connsiteX2" fmla="*/ 164306 w 298084"/>
                <a:gd name="connsiteY2" fmla="*/ 107156 h 211648"/>
                <a:gd name="connsiteX3" fmla="*/ 159544 w 298084"/>
                <a:gd name="connsiteY3" fmla="*/ 128587 h 211648"/>
                <a:gd name="connsiteX4" fmla="*/ 126206 w 298084"/>
                <a:gd name="connsiteY4" fmla="*/ 104775 h 211648"/>
                <a:gd name="connsiteX5" fmla="*/ 297656 w 298084"/>
                <a:gd name="connsiteY5" fmla="*/ 204788 h 211648"/>
                <a:gd name="connsiteX6" fmla="*/ 161924 w 298084"/>
                <a:gd name="connsiteY6" fmla="*/ 161925 h 211648"/>
                <a:gd name="connsiteX7" fmla="*/ 116681 w 298084"/>
                <a:gd name="connsiteY7" fmla="*/ 128588 h 211648"/>
                <a:gd name="connsiteX8" fmla="*/ 140493 w 298084"/>
                <a:gd name="connsiteY8" fmla="*/ 190500 h 211648"/>
                <a:gd name="connsiteX9" fmla="*/ 109536 w 298084"/>
                <a:gd name="connsiteY9" fmla="*/ 166688 h 211648"/>
                <a:gd name="connsiteX10" fmla="*/ 102393 w 298084"/>
                <a:gd name="connsiteY10" fmla="*/ 152400 h 211648"/>
                <a:gd name="connsiteX11" fmla="*/ 104776 w 298084"/>
                <a:gd name="connsiteY11" fmla="*/ 190500 h 211648"/>
                <a:gd name="connsiteX12" fmla="*/ 71437 w 298084"/>
                <a:gd name="connsiteY12" fmla="*/ 159544 h 211648"/>
                <a:gd name="connsiteX13" fmla="*/ 73819 w 298084"/>
                <a:gd name="connsiteY13" fmla="*/ 192882 h 211648"/>
                <a:gd name="connsiteX14" fmla="*/ 0 w 298084"/>
                <a:gd name="connsiteY14" fmla="*/ 45244 h 211648"/>
                <a:gd name="connsiteX0" fmla="*/ 0 w 224568"/>
                <a:gd name="connsiteY0" fmla="*/ 45244 h 205093"/>
                <a:gd name="connsiteX1" fmla="*/ 57150 w 224568"/>
                <a:gd name="connsiteY1" fmla="*/ 0 h 205093"/>
                <a:gd name="connsiteX2" fmla="*/ 164306 w 224568"/>
                <a:gd name="connsiteY2" fmla="*/ 107156 h 205093"/>
                <a:gd name="connsiteX3" fmla="*/ 159544 w 224568"/>
                <a:gd name="connsiteY3" fmla="*/ 128587 h 205093"/>
                <a:gd name="connsiteX4" fmla="*/ 126206 w 224568"/>
                <a:gd name="connsiteY4" fmla="*/ 104775 h 205093"/>
                <a:gd name="connsiteX5" fmla="*/ 223837 w 224568"/>
                <a:gd name="connsiteY5" fmla="*/ 197644 h 205093"/>
                <a:gd name="connsiteX6" fmla="*/ 161924 w 224568"/>
                <a:gd name="connsiteY6" fmla="*/ 161925 h 205093"/>
                <a:gd name="connsiteX7" fmla="*/ 116681 w 224568"/>
                <a:gd name="connsiteY7" fmla="*/ 128588 h 205093"/>
                <a:gd name="connsiteX8" fmla="*/ 140493 w 224568"/>
                <a:gd name="connsiteY8" fmla="*/ 190500 h 205093"/>
                <a:gd name="connsiteX9" fmla="*/ 109536 w 224568"/>
                <a:gd name="connsiteY9" fmla="*/ 166688 h 205093"/>
                <a:gd name="connsiteX10" fmla="*/ 102393 w 224568"/>
                <a:gd name="connsiteY10" fmla="*/ 152400 h 205093"/>
                <a:gd name="connsiteX11" fmla="*/ 104776 w 224568"/>
                <a:gd name="connsiteY11" fmla="*/ 190500 h 205093"/>
                <a:gd name="connsiteX12" fmla="*/ 71437 w 224568"/>
                <a:gd name="connsiteY12" fmla="*/ 159544 h 205093"/>
                <a:gd name="connsiteX13" fmla="*/ 73819 w 224568"/>
                <a:gd name="connsiteY13" fmla="*/ 192882 h 205093"/>
                <a:gd name="connsiteX14" fmla="*/ 0 w 224568"/>
                <a:gd name="connsiteY14" fmla="*/ 45244 h 205093"/>
                <a:gd name="connsiteX0" fmla="*/ 0 w 224725"/>
                <a:gd name="connsiteY0" fmla="*/ 45244 h 197793"/>
                <a:gd name="connsiteX1" fmla="*/ 57150 w 224725"/>
                <a:gd name="connsiteY1" fmla="*/ 0 h 197793"/>
                <a:gd name="connsiteX2" fmla="*/ 164306 w 224725"/>
                <a:gd name="connsiteY2" fmla="*/ 107156 h 197793"/>
                <a:gd name="connsiteX3" fmla="*/ 159544 w 224725"/>
                <a:gd name="connsiteY3" fmla="*/ 128587 h 197793"/>
                <a:gd name="connsiteX4" fmla="*/ 126206 w 224725"/>
                <a:gd name="connsiteY4" fmla="*/ 104775 h 197793"/>
                <a:gd name="connsiteX5" fmla="*/ 223837 w 224725"/>
                <a:gd name="connsiteY5" fmla="*/ 197644 h 197793"/>
                <a:gd name="connsiteX6" fmla="*/ 161924 w 224725"/>
                <a:gd name="connsiteY6" fmla="*/ 161925 h 197793"/>
                <a:gd name="connsiteX7" fmla="*/ 116681 w 224725"/>
                <a:gd name="connsiteY7" fmla="*/ 128588 h 197793"/>
                <a:gd name="connsiteX8" fmla="*/ 140493 w 224725"/>
                <a:gd name="connsiteY8" fmla="*/ 190500 h 197793"/>
                <a:gd name="connsiteX9" fmla="*/ 109536 w 224725"/>
                <a:gd name="connsiteY9" fmla="*/ 166688 h 197793"/>
                <a:gd name="connsiteX10" fmla="*/ 102393 w 224725"/>
                <a:gd name="connsiteY10" fmla="*/ 152400 h 197793"/>
                <a:gd name="connsiteX11" fmla="*/ 104776 w 224725"/>
                <a:gd name="connsiteY11" fmla="*/ 190500 h 197793"/>
                <a:gd name="connsiteX12" fmla="*/ 71437 w 224725"/>
                <a:gd name="connsiteY12" fmla="*/ 159544 h 197793"/>
                <a:gd name="connsiteX13" fmla="*/ 73819 w 224725"/>
                <a:gd name="connsiteY13" fmla="*/ 192882 h 197793"/>
                <a:gd name="connsiteX14" fmla="*/ 0 w 224725"/>
                <a:gd name="connsiteY14" fmla="*/ 45244 h 197793"/>
                <a:gd name="connsiteX0" fmla="*/ 0 w 223858"/>
                <a:gd name="connsiteY0" fmla="*/ 45244 h 197802"/>
                <a:gd name="connsiteX1" fmla="*/ 57150 w 223858"/>
                <a:gd name="connsiteY1" fmla="*/ 0 h 197802"/>
                <a:gd name="connsiteX2" fmla="*/ 164306 w 223858"/>
                <a:gd name="connsiteY2" fmla="*/ 107156 h 197802"/>
                <a:gd name="connsiteX3" fmla="*/ 159544 w 223858"/>
                <a:gd name="connsiteY3" fmla="*/ 128587 h 197802"/>
                <a:gd name="connsiteX4" fmla="*/ 126206 w 223858"/>
                <a:gd name="connsiteY4" fmla="*/ 104775 h 197802"/>
                <a:gd name="connsiteX5" fmla="*/ 223837 w 223858"/>
                <a:gd name="connsiteY5" fmla="*/ 197644 h 197802"/>
                <a:gd name="connsiteX6" fmla="*/ 116681 w 223858"/>
                <a:gd name="connsiteY6" fmla="*/ 128588 h 197802"/>
                <a:gd name="connsiteX7" fmla="*/ 140493 w 223858"/>
                <a:gd name="connsiteY7" fmla="*/ 190500 h 197802"/>
                <a:gd name="connsiteX8" fmla="*/ 109536 w 223858"/>
                <a:gd name="connsiteY8" fmla="*/ 166688 h 197802"/>
                <a:gd name="connsiteX9" fmla="*/ 102393 w 223858"/>
                <a:gd name="connsiteY9" fmla="*/ 152400 h 197802"/>
                <a:gd name="connsiteX10" fmla="*/ 104776 w 223858"/>
                <a:gd name="connsiteY10" fmla="*/ 190500 h 197802"/>
                <a:gd name="connsiteX11" fmla="*/ 71437 w 223858"/>
                <a:gd name="connsiteY11" fmla="*/ 159544 h 197802"/>
                <a:gd name="connsiteX12" fmla="*/ 73819 w 223858"/>
                <a:gd name="connsiteY12" fmla="*/ 192882 h 197802"/>
                <a:gd name="connsiteX13" fmla="*/ 0 w 223858"/>
                <a:gd name="connsiteY13" fmla="*/ 45244 h 197802"/>
                <a:gd name="connsiteX0" fmla="*/ 0 w 169122"/>
                <a:gd name="connsiteY0" fmla="*/ 45244 h 192882"/>
                <a:gd name="connsiteX1" fmla="*/ 57150 w 169122"/>
                <a:gd name="connsiteY1" fmla="*/ 0 h 192882"/>
                <a:gd name="connsiteX2" fmla="*/ 164306 w 169122"/>
                <a:gd name="connsiteY2" fmla="*/ 107156 h 192882"/>
                <a:gd name="connsiteX3" fmla="*/ 159544 w 169122"/>
                <a:gd name="connsiteY3" fmla="*/ 128587 h 192882"/>
                <a:gd name="connsiteX4" fmla="*/ 126206 w 169122"/>
                <a:gd name="connsiteY4" fmla="*/ 104775 h 192882"/>
                <a:gd name="connsiteX5" fmla="*/ 169069 w 169122"/>
                <a:gd name="connsiteY5" fmla="*/ 164307 h 192882"/>
                <a:gd name="connsiteX6" fmla="*/ 116681 w 169122"/>
                <a:gd name="connsiteY6" fmla="*/ 128588 h 192882"/>
                <a:gd name="connsiteX7" fmla="*/ 140493 w 169122"/>
                <a:gd name="connsiteY7" fmla="*/ 190500 h 192882"/>
                <a:gd name="connsiteX8" fmla="*/ 109536 w 169122"/>
                <a:gd name="connsiteY8" fmla="*/ 166688 h 192882"/>
                <a:gd name="connsiteX9" fmla="*/ 102393 w 169122"/>
                <a:gd name="connsiteY9" fmla="*/ 152400 h 192882"/>
                <a:gd name="connsiteX10" fmla="*/ 104776 w 169122"/>
                <a:gd name="connsiteY10" fmla="*/ 190500 h 192882"/>
                <a:gd name="connsiteX11" fmla="*/ 71437 w 169122"/>
                <a:gd name="connsiteY11" fmla="*/ 159544 h 192882"/>
                <a:gd name="connsiteX12" fmla="*/ 73819 w 169122"/>
                <a:gd name="connsiteY12" fmla="*/ 192882 h 192882"/>
                <a:gd name="connsiteX13" fmla="*/ 0 w 169122"/>
                <a:gd name="connsiteY13" fmla="*/ 45244 h 192882"/>
                <a:gd name="connsiteX0" fmla="*/ 0 w 223859"/>
                <a:gd name="connsiteY0" fmla="*/ 45244 h 197803"/>
                <a:gd name="connsiteX1" fmla="*/ 57150 w 223859"/>
                <a:gd name="connsiteY1" fmla="*/ 0 h 197803"/>
                <a:gd name="connsiteX2" fmla="*/ 164306 w 223859"/>
                <a:gd name="connsiteY2" fmla="*/ 107156 h 197803"/>
                <a:gd name="connsiteX3" fmla="*/ 159544 w 223859"/>
                <a:gd name="connsiteY3" fmla="*/ 128587 h 197803"/>
                <a:gd name="connsiteX4" fmla="*/ 126206 w 223859"/>
                <a:gd name="connsiteY4" fmla="*/ 104775 h 197803"/>
                <a:gd name="connsiteX5" fmla="*/ 223838 w 223859"/>
                <a:gd name="connsiteY5" fmla="*/ 197645 h 197803"/>
                <a:gd name="connsiteX6" fmla="*/ 116681 w 223859"/>
                <a:gd name="connsiteY6" fmla="*/ 128588 h 197803"/>
                <a:gd name="connsiteX7" fmla="*/ 140493 w 223859"/>
                <a:gd name="connsiteY7" fmla="*/ 190500 h 197803"/>
                <a:gd name="connsiteX8" fmla="*/ 109536 w 223859"/>
                <a:gd name="connsiteY8" fmla="*/ 166688 h 197803"/>
                <a:gd name="connsiteX9" fmla="*/ 102393 w 223859"/>
                <a:gd name="connsiteY9" fmla="*/ 152400 h 197803"/>
                <a:gd name="connsiteX10" fmla="*/ 104776 w 223859"/>
                <a:gd name="connsiteY10" fmla="*/ 190500 h 197803"/>
                <a:gd name="connsiteX11" fmla="*/ 71437 w 223859"/>
                <a:gd name="connsiteY11" fmla="*/ 159544 h 197803"/>
                <a:gd name="connsiteX12" fmla="*/ 73819 w 223859"/>
                <a:gd name="connsiteY12" fmla="*/ 192882 h 197803"/>
                <a:gd name="connsiteX13" fmla="*/ 0 w 223859"/>
                <a:gd name="connsiteY13" fmla="*/ 45244 h 197803"/>
                <a:gd name="connsiteX0" fmla="*/ 0 w 211956"/>
                <a:gd name="connsiteY0" fmla="*/ 45244 h 226334"/>
                <a:gd name="connsiteX1" fmla="*/ 57150 w 211956"/>
                <a:gd name="connsiteY1" fmla="*/ 0 h 226334"/>
                <a:gd name="connsiteX2" fmla="*/ 164306 w 211956"/>
                <a:gd name="connsiteY2" fmla="*/ 107156 h 226334"/>
                <a:gd name="connsiteX3" fmla="*/ 159544 w 211956"/>
                <a:gd name="connsiteY3" fmla="*/ 128587 h 226334"/>
                <a:gd name="connsiteX4" fmla="*/ 126206 w 211956"/>
                <a:gd name="connsiteY4" fmla="*/ 104775 h 226334"/>
                <a:gd name="connsiteX5" fmla="*/ 211932 w 211956"/>
                <a:gd name="connsiteY5" fmla="*/ 226220 h 226334"/>
                <a:gd name="connsiteX6" fmla="*/ 116681 w 211956"/>
                <a:gd name="connsiteY6" fmla="*/ 128588 h 226334"/>
                <a:gd name="connsiteX7" fmla="*/ 140493 w 211956"/>
                <a:gd name="connsiteY7" fmla="*/ 190500 h 226334"/>
                <a:gd name="connsiteX8" fmla="*/ 109536 w 211956"/>
                <a:gd name="connsiteY8" fmla="*/ 166688 h 226334"/>
                <a:gd name="connsiteX9" fmla="*/ 102393 w 211956"/>
                <a:gd name="connsiteY9" fmla="*/ 152400 h 226334"/>
                <a:gd name="connsiteX10" fmla="*/ 104776 w 211956"/>
                <a:gd name="connsiteY10" fmla="*/ 190500 h 226334"/>
                <a:gd name="connsiteX11" fmla="*/ 71437 w 211956"/>
                <a:gd name="connsiteY11" fmla="*/ 159544 h 226334"/>
                <a:gd name="connsiteX12" fmla="*/ 73819 w 211956"/>
                <a:gd name="connsiteY12" fmla="*/ 192882 h 226334"/>
                <a:gd name="connsiteX13" fmla="*/ 0 w 211956"/>
                <a:gd name="connsiteY13" fmla="*/ 45244 h 226334"/>
                <a:gd name="connsiteX0" fmla="*/ 0 w 218024"/>
                <a:gd name="connsiteY0" fmla="*/ 45244 h 226240"/>
                <a:gd name="connsiteX1" fmla="*/ 57150 w 218024"/>
                <a:gd name="connsiteY1" fmla="*/ 0 h 226240"/>
                <a:gd name="connsiteX2" fmla="*/ 164306 w 218024"/>
                <a:gd name="connsiteY2" fmla="*/ 107156 h 226240"/>
                <a:gd name="connsiteX3" fmla="*/ 159544 w 218024"/>
                <a:gd name="connsiteY3" fmla="*/ 128587 h 226240"/>
                <a:gd name="connsiteX4" fmla="*/ 126206 w 218024"/>
                <a:gd name="connsiteY4" fmla="*/ 104775 h 226240"/>
                <a:gd name="connsiteX5" fmla="*/ 211932 w 218024"/>
                <a:gd name="connsiteY5" fmla="*/ 226220 h 226240"/>
                <a:gd name="connsiteX6" fmla="*/ 116681 w 218024"/>
                <a:gd name="connsiteY6" fmla="*/ 128588 h 226240"/>
                <a:gd name="connsiteX7" fmla="*/ 140493 w 218024"/>
                <a:gd name="connsiteY7" fmla="*/ 190500 h 226240"/>
                <a:gd name="connsiteX8" fmla="*/ 109536 w 218024"/>
                <a:gd name="connsiteY8" fmla="*/ 166688 h 226240"/>
                <a:gd name="connsiteX9" fmla="*/ 102393 w 218024"/>
                <a:gd name="connsiteY9" fmla="*/ 152400 h 226240"/>
                <a:gd name="connsiteX10" fmla="*/ 104776 w 218024"/>
                <a:gd name="connsiteY10" fmla="*/ 190500 h 226240"/>
                <a:gd name="connsiteX11" fmla="*/ 71437 w 218024"/>
                <a:gd name="connsiteY11" fmla="*/ 159544 h 226240"/>
                <a:gd name="connsiteX12" fmla="*/ 73819 w 218024"/>
                <a:gd name="connsiteY12" fmla="*/ 192882 h 226240"/>
                <a:gd name="connsiteX13" fmla="*/ 0 w 218024"/>
                <a:gd name="connsiteY13" fmla="*/ 45244 h 226240"/>
                <a:gd name="connsiteX0" fmla="*/ 0 w 211230"/>
                <a:gd name="connsiteY0" fmla="*/ 45244 h 228620"/>
                <a:gd name="connsiteX1" fmla="*/ 57150 w 211230"/>
                <a:gd name="connsiteY1" fmla="*/ 0 h 228620"/>
                <a:gd name="connsiteX2" fmla="*/ 164306 w 211230"/>
                <a:gd name="connsiteY2" fmla="*/ 107156 h 228620"/>
                <a:gd name="connsiteX3" fmla="*/ 159544 w 211230"/>
                <a:gd name="connsiteY3" fmla="*/ 128587 h 228620"/>
                <a:gd name="connsiteX4" fmla="*/ 126206 w 211230"/>
                <a:gd name="connsiteY4" fmla="*/ 104775 h 228620"/>
                <a:gd name="connsiteX5" fmla="*/ 204788 w 211230"/>
                <a:gd name="connsiteY5" fmla="*/ 228601 h 228620"/>
                <a:gd name="connsiteX6" fmla="*/ 116681 w 211230"/>
                <a:gd name="connsiteY6" fmla="*/ 128588 h 228620"/>
                <a:gd name="connsiteX7" fmla="*/ 140493 w 211230"/>
                <a:gd name="connsiteY7" fmla="*/ 190500 h 228620"/>
                <a:gd name="connsiteX8" fmla="*/ 109536 w 211230"/>
                <a:gd name="connsiteY8" fmla="*/ 166688 h 228620"/>
                <a:gd name="connsiteX9" fmla="*/ 102393 w 211230"/>
                <a:gd name="connsiteY9" fmla="*/ 152400 h 228620"/>
                <a:gd name="connsiteX10" fmla="*/ 104776 w 211230"/>
                <a:gd name="connsiteY10" fmla="*/ 190500 h 228620"/>
                <a:gd name="connsiteX11" fmla="*/ 71437 w 211230"/>
                <a:gd name="connsiteY11" fmla="*/ 159544 h 228620"/>
                <a:gd name="connsiteX12" fmla="*/ 73819 w 211230"/>
                <a:gd name="connsiteY12" fmla="*/ 192882 h 228620"/>
                <a:gd name="connsiteX13" fmla="*/ 0 w 211230"/>
                <a:gd name="connsiteY13" fmla="*/ 45244 h 228620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8119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47637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82405"/>
                <a:gd name="connsiteY0" fmla="*/ 45244 h 192882"/>
                <a:gd name="connsiteX1" fmla="*/ 57150 w 182405"/>
                <a:gd name="connsiteY1" fmla="*/ 0 h 192882"/>
                <a:gd name="connsiteX2" fmla="*/ 164306 w 182405"/>
                <a:gd name="connsiteY2" fmla="*/ 107156 h 192882"/>
                <a:gd name="connsiteX3" fmla="*/ 159544 w 182405"/>
                <a:gd name="connsiteY3" fmla="*/ 128587 h 192882"/>
                <a:gd name="connsiteX4" fmla="*/ 126206 w 182405"/>
                <a:gd name="connsiteY4" fmla="*/ 104775 h 192882"/>
                <a:gd name="connsiteX5" fmla="*/ 173831 w 182405"/>
                <a:gd name="connsiteY5" fmla="*/ 180975 h 192882"/>
                <a:gd name="connsiteX6" fmla="*/ 116681 w 182405"/>
                <a:gd name="connsiteY6" fmla="*/ 128588 h 192882"/>
                <a:gd name="connsiteX7" fmla="*/ 140493 w 182405"/>
                <a:gd name="connsiteY7" fmla="*/ 190500 h 192882"/>
                <a:gd name="connsiteX8" fmla="*/ 109536 w 182405"/>
                <a:gd name="connsiteY8" fmla="*/ 166688 h 192882"/>
                <a:gd name="connsiteX9" fmla="*/ 102393 w 182405"/>
                <a:gd name="connsiteY9" fmla="*/ 152400 h 192882"/>
                <a:gd name="connsiteX10" fmla="*/ 104776 w 182405"/>
                <a:gd name="connsiteY10" fmla="*/ 190500 h 192882"/>
                <a:gd name="connsiteX11" fmla="*/ 71437 w 182405"/>
                <a:gd name="connsiteY11" fmla="*/ 159544 h 192882"/>
                <a:gd name="connsiteX12" fmla="*/ 73819 w 182405"/>
                <a:gd name="connsiteY12" fmla="*/ 192882 h 192882"/>
                <a:gd name="connsiteX13" fmla="*/ 0 w 182405"/>
                <a:gd name="connsiteY13" fmla="*/ 45244 h 192882"/>
                <a:gd name="connsiteX0" fmla="*/ 0 w 175966"/>
                <a:gd name="connsiteY0" fmla="*/ 45244 h 192882"/>
                <a:gd name="connsiteX1" fmla="*/ 57150 w 175966"/>
                <a:gd name="connsiteY1" fmla="*/ 0 h 192882"/>
                <a:gd name="connsiteX2" fmla="*/ 164306 w 175966"/>
                <a:gd name="connsiteY2" fmla="*/ 107156 h 192882"/>
                <a:gd name="connsiteX3" fmla="*/ 159544 w 175966"/>
                <a:gd name="connsiteY3" fmla="*/ 128587 h 192882"/>
                <a:gd name="connsiteX4" fmla="*/ 126206 w 175966"/>
                <a:gd name="connsiteY4" fmla="*/ 104775 h 192882"/>
                <a:gd name="connsiteX5" fmla="*/ 166688 w 175966"/>
                <a:gd name="connsiteY5" fmla="*/ 176212 h 192882"/>
                <a:gd name="connsiteX6" fmla="*/ 116681 w 175966"/>
                <a:gd name="connsiteY6" fmla="*/ 128588 h 192882"/>
                <a:gd name="connsiteX7" fmla="*/ 140493 w 175966"/>
                <a:gd name="connsiteY7" fmla="*/ 190500 h 192882"/>
                <a:gd name="connsiteX8" fmla="*/ 109536 w 175966"/>
                <a:gd name="connsiteY8" fmla="*/ 166688 h 192882"/>
                <a:gd name="connsiteX9" fmla="*/ 102393 w 175966"/>
                <a:gd name="connsiteY9" fmla="*/ 152400 h 192882"/>
                <a:gd name="connsiteX10" fmla="*/ 104776 w 175966"/>
                <a:gd name="connsiteY10" fmla="*/ 190500 h 192882"/>
                <a:gd name="connsiteX11" fmla="*/ 71437 w 175966"/>
                <a:gd name="connsiteY11" fmla="*/ 159544 h 192882"/>
                <a:gd name="connsiteX12" fmla="*/ 73819 w 175966"/>
                <a:gd name="connsiteY12" fmla="*/ 192882 h 192882"/>
                <a:gd name="connsiteX13" fmla="*/ 0 w 175966"/>
                <a:gd name="connsiteY13" fmla="*/ 45244 h 192882"/>
                <a:gd name="connsiteX0" fmla="*/ 0 w 167424"/>
                <a:gd name="connsiteY0" fmla="*/ 45244 h 192882"/>
                <a:gd name="connsiteX1" fmla="*/ 57150 w 167424"/>
                <a:gd name="connsiteY1" fmla="*/ 0 h 192882"/>
                <a:gd name="connsiteX2" fmla="*/ 164306 w 167424"/>
                <a:gd name="connsiteY2" fmla="*/ 107156 h 192882"/>
                <a:gd name="connsiteX3" fmla="*/ 159544 w 167424"/>
                <a:gd name="connsiteY3" fmla="*/ 128587 h 192882"/>
                <a:gd name="connsiteX4" fmla="*/ 126206 w 167424"/>
                <a:gd name="connsiteY4" fmla="*/ 104775 h 192882"/>
                <a:gd name="connsiteX5" fmla="*/ 166688 w 167424"/>
                <a:gd name="connsiteY5" fmla="*/ 176212 h 192882"/>
                <a:gd name="connsiteX6" fmla="*/ 116681 w 167424"/>
                <a:gd name="connsiteY6" fmla="*/ 128588 h 192882"/>
                <a:gd name="connsiteX7" fmla="*/ 140493 w 167424"/>
                <a:gd name="connsiteY7" fmla="*/ 190500 h 192882"/>
                <a:gd name="connsiteX8" fmla="*/ 109536 w 167424"/>
                <a:gd name="connsiteY8" fmla="*/ 166688 h 192882"/>
                <a:gd name="connsiteX9" fmla="*/ 102393 w 167424"/>
                <a:gd name="connsiteY9" fmla="*/ 152400 h 192882"/>
                <a:gd name="connsiteX10" fmla="*/ 104776 w 167424"/>
                <a:gd name="connsiteY10" fmla="*/ 190500 h 192882"/>
                <a:gd name="connsiteX11" fmla="*/ 71437 w 167424"/>
                <a:gd name="connsiteY11" fmla="*/ 159544 h 192882"/>
                <a:gd name="connsiteX12" fmla="*/ 73819 w 167424"/>
                <a:gd name="connsiteY12" fmla="*/ 192882 h 192882"/>
                <a:gd name="connsiteX13" fmla="*/ 0 w 167424"/>
                <a:gd name="connsiteY13" fmla="*/ 45244 h 192882"/>
                <a:gd name="connsiteX0" fmla="*/ 0 w 164306"/>
                <a:gd name="connsiteY0" fmla="*/ 45244 h 192882"/>
                <a:gd name="connsiteX1" fmla="*/ 57150 w 164306"/>
                <a:gd name="connsiteY1" fmla="*/ 0 h 192882"/>
                <a:gd name="connsiteX2" fmla="*/ 164306 w 164306"/>
                <a:gd name="connsiteY2" fmla="*/ 107156 h 192882"/>
                <a:gd name="connsiteX3" fmla="*/ 159544 w 164306"/>
                <a:gd name="connsiteY3" fmla="*/ 128587 h 192882"/>
                <a:gd name="connsiteX4" fmla="*/ 126206 w 164306"/>
                <a:gd name="connsiteY4" fmla="*/ 104775 h 192882"/>
                <a:gd name="connsiteX5" fmla="*/ 159544 w 164306"/>
                <a:gd name="connsiteY5" fmla="*/ 188119 h 192882"/>
                <a:gd name="connsiteX6" fmla="*/ 116681 w 164306"/>
                <a:gd name="connsiteY6" fmla="*/ 128588 h 192882"/>
                <a:gd name="connsiteX7" fmla="*/ 140493 w 164306"/>
                <a:gd name="connsiteY7" fmla="*/ 190500 h 192882"/>
                <a:gd name="connsiteX8" fmla="*/ 109536 w 164306"/>
                <a:gd name="connsiteY8" fmla="*/ 166688 h 192882"/>
                <a:gd name="connsiteX9" fmla="*/ 102393 w 164306"/>
                <a:gd name="connsiteY9" fmla="*/ 152400 h 192882"/>
                <a:gd name="connsiteX10" fmla="*/ 104776 w 164306"/>
                <a:gd name="connsiteY10" fmla="*/ 190500 h 192882"/>
                <a:gd name="connsiteX11" fmla="*/ 71437 w 164306"/>
                <a:gd name="connsiteY11" fmla="*/ 159544 h 192882"/>
                <a:gd name="connsiteX12" fmla="*/ 73819 w 164306"/>
                <a:gd name="connsiteY12" fmla="*/ 192882 h 192882"/>
                <a:gd name="connsiteX13" fmla="*/ 0 w 164306"/>
                <a:gd name="connsiteY13" fmla="*/ 45244 h 192882"/>
                <a:gd name="connsiteX0" fmla="*/ 0 w 169765"/>
                <a:gd name="connsiteY0" fmla="*/ 45244 h 192882"/>
                <a:gd name="connsiteX1" fmla="*/ 57150 w 169765"/>
                <a:gd name="connsiteY1" fmla="*/ 0 h 192882"/>
                <a:gd name="connsiteX2" fmla="*/ 164306 w 169765"/>
                <a:gd name="connsiteY2" fmla="*/ 107156 h 192882"/>
                <a:gd name="connsiteX3" fmla="*/ 159544 w 169765"/>
                <a:gd name="connsiteY3" fmla="*/ 128587 h 192882"/>
                <a:gd name="connsiteX4" fmla="*/ 126206 w 169765"/>
                <a:gd name="connsiteY4" fmla="*/ 104775 h 192882"/>
                <a:gd name="connsiteX5" fmla="*/ 169069 w 169765"/>
                <a:gd name="connsiteY5" fmla="*/ 178594 h 192882"/>
                <a:gd name="connsiteX6" fmla="*/ 116681 w 169765"/>
                <a:gd name="connsiteY6" fmla="*/ 128588 h 192882"/>
                <a:gd name="connsiteX7" fmla="*/ 140493 w 169765"/>
                <a:gd name="connsiteY7" fmla="*/ 190500 h 192882"/>
                <a:gd name="connsiteX8" fmla="*/ 109536 w 169765"/>
                <a:gd name="connsiteY8" fmla="*/ 166688 h 192882"/>
                <a:gd name="connsiteX9" fmla="*/ 102393 w 169765"/>
                <a:gd name="connsiteY9" fmla="*/ 152400 h 192882"/>
                <a:gd name="connsiteX10" fmla="*/ 104776 w 169765"/>
                <a:gd name="connsiteY10" fmla="*/ 190500 h 192882"/>
                <a:gd name="connsiteX11" fmla="*/ 71437 w 169765"/>
                <a:gd name="connsiteY11" fmla="*/ 159544 h 192882"/>
                <a:gd name="connsiteX12" fmla="*/ 73819 w 169765"/>
                <a:gd name="connsiteY12" fmla="*/ 192882 h 192882"/>
                <a:gd name="connsiteX13" fmla="*/ 0 w 169765"/>
                <a:gd name="connsiteY13" fmla="*/ 45244 h 192882"/>
                <a:gd name="connsiteX0" fmla="*/ 0 w 209911"/>
                <a:gd name="connsiteY0" fmla="*/ 45244 h 192882"/>
                <a:gd name="connsiteX1" fmla="*/ 57150 w 209911"/>
                <a:gd name="connsiteY1" fmla="*/ 0 h 192882"/>
                <a:gd name="connsiteX2" fmla="*/ 164306 w 209911"/>
                <a:gd name="connsiteY2" fmla="*/ 107156 h 192882"/>
                <a:gd name="connsiteX3" fmla="*/ 159544 w 209911"/>
                <a:gd name="connsiteY3" fmla="*/ 128587 h 192882"/>
                <a:gd name="connsiteX4" fmla="*/ 126206 w 209911"/>
                <a:gd name="connsiteY4" fmla="*/ 104775 h 192882"/>
                <a:gd name="connsiteX5" fmla="*/ 209550 w 209911"/>
                <a:gd name="connsiteY5" fmla="*/ 180975 h 192882"/>
                <a:gd name="connsiteX6" fmla="*/ 116681 w 209911"/>
                <a:gd name="connsiteY6" fmla="*/ 128588 h 192882"/>
                <a:gd name="connsiteX7" fmla="*/ 140493 w 209911"/>
                <a:gd name="connsiteY7" fmla="*/ 190500 h 192882"/>
                <a:gd name="connsiteX8" fmla="*/ 109536 w 209911"/>
                <a:gd name="connsiteY8" fmla="*/ 166688 h 192882"/>
                <a:gd name="connsiteX9" fmla="*/ 102393 w 209911"/>
                <a:gd name="connsiteY9" fmla="*/ 152400 h 192882"/>
                <a:gd name="connsiteX10" fmla="*/ 104776 w 209911"/>
                <a:gd name="connsiteY10" fmla="*/ 190500 h 192882"/>
                <a:gd name="connsiteX11" fmla="*/ 71437 w 209911"/>
                <a:gd name="connsiteY11" fmla="*/ 159544 h 192882"/>
                <a:gd name="connsiteX12" fmla="*/ 73819 w 209911"/>
                <a:gd name="connsiteY12" fmla="*/ 192882 h 192882"/>
                <a:gd name="connsiteX13" fmla="*/ 0 w 209911"/>
                <a:gd name="connsiteY13" fmla="*/ 45244 h 192882"/>
                <a:gd name="connsiteX0" fmla="*/ 0 w 210987"/>
                <a:gd name="connsiteY0" fmla="*/ 45244 h 192882"/>
                <a:gd name="connsiteX1" fmla="*/ 57150 w 210987"/>
                <a:gd name="connsiteY1" fmla="*/ 0 h 192882"/>
                <a:gd name="connsiteX2" fmla="*/ 164306 w 210987"/>
                <a:gd name="connsiteY2" fmla="*/ 107156 h 192882"/>
                <a:gd name="connsiteX3" fmla="*/ 159544 w 210987"/>
                <a:gd name="connsiteY3" fmla="*/ 128587 h 192882"/>
                <a:gd name="connsiteX4" fmla="*/ 126206 w 210987"/>
                <a:gd name="connsiteY4" fmla="*/ 104775 h 192882"/>
                <a:gd name="connsiteX5" fmla="*/ 209550 w 210987"/>
                <a:gd name="connsiteY5" fmla="*/ 180975 h 192882"/>
                <a:gd name="connsiteX6" fmla="*/ 116681 w 210987"/>
                <a:gd name="connsiteY6" fmla="*/ 128588 h 192882"/>
                <a:gd name="connsiteX7" fmla="*/ 140493 w 210987"/>
                <a:gd name="connsiteY7" fmla="*/ 190500 h 192882"/>
                <a:gd name="connsiteX8" fmla="*/ 109536 w 210987"/>
                <a:gd name="connsiteY8" fmla="*/ 166688 h 192882"/>
                <a:gd name="connsiteX9" fmla="*/ 102393 w 210987"/>
                <a:gd name="connsiteY9" fmla="*/ 152400 h 192882"/>
                <a:gd name="connsiteX10" fmla="*/ 104776 w 210987"/>
                <a:gd name="connsiteY10" fmla="*/ 190500 h 192882"/>
                <a:gd name="connsiteX11" fmla="*/ 71437 w 210987"/>
                <a:gd name="connsiteY11" fmla="*/ 159544 h 192882"/>
                <a:gd name="connsiteX12" fmla="*/ 73819 w 210987"/>
                <a:gd name="connsiteY12" fmla="*/ 192882 h 192882"/>
                <a:gd name="connsiteX13" fmla="*/ 0 w 210987"/>
                <a:gd name="connsiteY13" fmla="*/ 45244 h 192882"/>
                <a:gd name="connsiteX0" fmla="*/ 0 w 178407"/>
                <a:gd name="connsiteY0" fmla="*/ 45244 h 192882"/>
                <a:gd name="connsiteX1" fmla="*/ 57150 w 178407"/>
                <a:gd name="connsiteY1" fmla="*/ 0 h 192882"/>
                <a:gd name="connsiteX2" fmla="*/ 164306 w 178407"/>
                <a:gd name="connsiteY2" fmla="*/ 107156 h 192882"/>
                <a:gd name="connsiteX3" fmla="*/ 159544 w 178407"/>
                <a:gd name="connsiteY3" fmla="*/ 128587 h 192882"/>
                <a:gd name="connsiteX4" fmla="*/ 126206 w 178407"/>
                <a:gd name="connsiteY4" fmla="*/ 104775 h 192882"/>
                <a:gd name="connsiteX5" fmla="*/ 176212 w 178407"/>
                <a:gd name="connsiteY5" fmla="*/ 176212 h 192882"/>
                <a:gd name="connsiteX6" fmla="*/ 116681 w 178407"/>
                <a:gd name="connsiteY6" fmla="*/ 128588 h 192882"/>
                <a:gd name="connsiteX7" fmla="*/ 140493 w 178407"/>
                <a:gd name="connsiteY7" fmla="*/ 190500 h 192882"/>
                <a:gd name="connsiteX8" fmla="*/ 109536 w 178407"/>
                <a:gd name="connsiteY8" fmla="*/ 166688 h 192882"/>
                <a:gd name="connsiteX9" fmla="*/ 102393 w 178407"/>
                <a:gd name="connsiteY9" fmla="*/ 152400 h 192882"/>
                <a:gd name="connsiteX10" fmla="*/ 104776 w 178407"/>
                <a:gd name="connsiteY10" fmla="*/ 190500 h 192882"/>
                <a:gd name="connsiteX11" fmla="*/ 71437 w 178407"/>
                <a:gd name="connsiteY11" fmla="*/ 159544 h 192882"/>
                <a:gd name="connsiteX12" fmla="*/ 73819 w 178407"/>
                <a:gd name="connsiteY12" fmla="*/ 192882 h 192882"/>
                <a:gd name="connsiteX13" fmla="*/ 0 w 178407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59544 w 169270"/>
                <a:gd name="connsiteY3" fmla="*/ 128587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69270"/>
                <a:gd name="connsiteY0" fmla="*/ 45244 h 192882"/>
                <a:gd name="connsiteX1" fmla="*/ 57150 w 169270"/>
                <a:gd name="connsiteY1" fmla="*/ 0 h 192882"/>
                <a:gd name="connsiteX2" fmla="*/ 164306 w 169270"/>
                <a:gd name="connsiteY2" fmla="*/ 107156 h 192882"/>
                <a:gd name="connsiteX3" fmla="*/ 169069 w 169270"/>
                <a:gd name="connsiteY3" fmla="*/ 130969 h 192882"/>
                <a:gd name="connsiteX4" fmla="*/ 126206 w 169270"/>
                <a:gd name="connsiteY4" fmla="*/ 104775 h 192882"/>
                <a:gd name="connsiteX5" fmla="*/ 166687 w 169270"/>
                <a:gd name="connsiteY5" fmla="*/ 173831 h 192882"/>
                <a:gd name="connsiteX6" fmla="*/ 116681 w 169270"/>
                <a:gd name="connsiteY6" fmla="*/ 128588 h 192882"/>
                <a:gd name="connsiteX7" fmla="*/ 140493 w 169270"/>
                <a:gd name="connsiteY7" fmla="*/ 190500 h 192882"/>
                <a:gd name="connsiteX8" fmla="*/ 109536 w 169270"/>
                <a:gd name="connsiteY8" fmla="*/ 166688 h 192882"/>
                <a:gd name="connsiteX9" fmla="*/ 102393 w 169270"/>
                <a:gd name="connsiteY9" fmla="*/ 152400 h 192882"/>
                <a:gd name="connsiteX10" fmla="*/ 104776 w 169270"/>
                <a:gd name="connsiteY10" fmla="*/ 190500 h 192882"/>
                <a:gd name="connsiteX11" fmla="*/ 71437 w 169270"/>
                <a:gd name="connsiteY11" fmla="*/ 159544 h 192882"/>
                <a:gd name="connsiteX12" fmla="*/ 73819 w 169270"/>
                <a:gd name="connsiteY12" fmla="*/ 192882 h 192882"/>
                <a:gd name="connsiteX13" fmla="*/ 0 w 169270"/>
                <a:gd name="connsiteY13" fmla="*/ 45244 h 192882"/>
                <a:gd name="connsiteX0" fmla="*/ 0 w 180975"/>
                <a:gd name="connsiteY0" fmla="*/ 45244 h 192882"/>
                <a:gd name="connsiteX1" fmla="*/ 57150 w 180975"/>
                <a:gd name="connsiteY1" fmla="*/ 0 h 192882"/>
                <a:gd name="connsiteX2" fmla="*/ 180975 w 180975"/>
                <a:gd name="connsiteY2" fmla="*/ 111919 h 192882"/>
                <a:gd name="connsiteX3" fmla="*/ 169069 w 180975"/>
                <a:gd name="connsiteY3" fmla="*/ 130969 h 192882"/>
                <a:gd name="connsiteX4" fmla="*/ 126206 w 180975"/>
                <a:gd name="connsiteY4" fmla="*/ 104775 h 192882"/>
                <a:gd name="connsiteX5" fmla="*/ 166687 w 180975"/>
                <a:gd name="connsiteY5" fmla="*/ 173831 h 192882"/>
                <a:gd name="connsiteX6" fmla="*/ 116681 w 180975"/>
                <a:gd name="connsiteY6" fmla="*/ 128588 h 192882"/>
                <a:gd name="connsiteX7" fmla="*/ 140493 w 180975"/>
                <a:gd name="connsiteY7" fmla="*/ 190500 h 192882"/>
                <a:gd name="connsiteX8" fmla="*/ 109536 w 180975"/>
                <a:gd name="connsiteY8" fmla="*/ 166688 h 192882"/>
                <a:gd name="connsiteX9" fmla="*/ 102393 w 180975"/>
                <a:gd name="connsiteY9" fmla="*/ 152400 h 192882"/>
                <a:gd name="connsiteX10" fmla="*/ 104776 w 180975"/>
                <a:gd name="connsiteY10" fmla="*/ 190500 h 192882"/>
                <a:gd name="connsiteX11" fmla="*/ 71437 w 180975"/>
                <a:gd name="connsiteY11" fmla="*/ 159544 h 192882"/>
                <a:gd name="connsiteX12" fmla="*/ 73819 w 180975"/>
                <a:gd name="connsiteY12" fmla="*/ 192882 h 192882"/>
                <a:gd name="connsiteX13" fmla="*/ 0 w 180975"/>
                <a:gd name="connsiteY13" fmla="*/ 45244 h 192882"/>
                <a:gd name="connsiteX0" fmla="*/ 0 w 223838"/>
                <a:gd name="connsiteY0" fmla="*/ 45244 h 192882"/>
                <a:gd name="connsiteX1" fmla="*/ 57150 w 223838"/>
                <a:gd name="connsiteY1" fmla="*/ 0 h 192882"/>
                <a:gd name="connsiteX2" fmla="*/ 223838 w 223838"/>
                <a:gd name="connsiteY2" fmla="*/ 80963 h 192882"/>
                <a:gd name="connsiteX3" fmla="*/ 169069 w 223838"/>
                <a:gd name="connsiteY3" fmla="*/ 130969 h 192882"/>
                <a:gd name="connsiteX4" fmla="*/ 126206 w 223838"/>
                <a:gd name="connsiteY4" fmla="*/ 104775 h 192882"/>
                <a:gd name="connsiteX5" fmla="*/ 166687 w 223838"/>
                <a:gd name="connsiteY5" fmla="*/ 173831 h 192882"/>
                <a:gd name="connsiteX6" fmla="*/ 116681 w 223838"/>
                <a:gd name="connsiteY6" fmla="*/ 128588 h 192882"/>
                <a:gd name="connsiteX7" fmla="*/ 140493 w 223838"/>
                <a:gd name="connsiteY7" fmla="*/ 190500 h 192882"/>
                <a:gd name="connsiteX8" fmla="*/ 109536 w 223838"/>
                <a:gd name="connsiteY8" fmla="*/ 166688 h 192882"/>
                <a:gd name="connsiteX9" fmla="*/ 102393 w 223838"/>
                <a:gd name="connsiteY9" fmla="*/ 152400 h 192882"/>
                <a:gd name="connsiteX10" fmla="*/ 104776 w 223838"/>
                <a:gd name="connsiteY10" fmla="*/ 190500 h 192882"/>
                <a:gd name="connsiteX11" fmla="*/ 71437 w 223838"/>
                <a:gd name="connsiteY11" fmla="*/ 159544 h 192882"/>
                <a:gd name="connsiteX12" fmla="*/ 73819 w 223838"/>
                <a:gd name="connsiteY12" fmla="*/ 192882 h 192882"/>
                <a:gd name="connsiteX13" fmla="*/ 0 w 223838"/>
                <a:gd name="connsiteY13" fmla="*/ 45244 h 192882"/>
                <a:gd name="connsiteX0" fmla="*/ 0 w 224017"/>
                <a:gd name="connsiteY0" fmla="*/ 45244 h 192882"/>
                <a:gd name="connsiteX1" fmla="*/ 57150 w 224017"/>
                <a:gd name="connsiteY1" fmla="*/ 0 h 192882"/>
                <a:gd name="connsiteX2" fmla="*/ 223838 w 224017"/>
                <a:gd name="connsiteY2" fmla="*/ 80963 h 192882"/>
                <a:gd name="connsiteX3" fmla="*/ 169069 w 224017"/>
                <a:gd name="connsiteY3" fmla="*/ 130969 h 192882"/>
                <a:gd name="connsiteX4" fmla="*/ 126206 w 224017"/>
                <a:gd name="connsiteY4" fmla="*/ 104775 h 192882"/>
                <a:gd name="connsiteX5" fmla="*/ 166687 w 224017"/>
                <a:gd name="connsiteY5" fmla="*/ 173831 h 192882"/>
                <a:gd name="connsiteX6" fmla="*/ 116681 w 224017"/>
                <a:gd name="connsiteY6" fmla="*/ 128588 h 192882"/>
                <a:gd name="connsiteX7" fmla="*/ 140493 w 224017"/>
                <a:gd name="connsiteY7" fmla="*/ 190500 h 192882"/>
                <a:gd name="connsiteX8" fmla="*/ 109536 w 224017"/>
                <a:gd name="connsiteY8" fmla="*/ 166688 h 192882"/>
                <a:gd name="connsiteX9" fmla="*/ 102393 w 224017"/>
                <a:gd name="connsiteY9" fmla="*/ 152400 h 192882"/>
                <a:gd name="connsiteX10" fmla="*/ 104776 w 224017"/>
                <a:gd name="connsiteY10" fmla="*/ 190500 h 192882"/>
                <a:gd name="connsiteX11" fmla="*/ 71437 w 224017"/>
                <a:gd name="connsiteY11" fmla="*/ 159544 h 192882"/>
                <a:gd name="connsiteX12" fmla="*/ 73819 w 224017"/>
                <a:gd name="connsiteY12" fmla="*/ 192882 h 192882"/>
                <a:gd name="connsiteX13" fmla="*/ 0 w 224017"/>
                <a:gd name="connsiteY13" fmla="*/ 45244 h 192882"/>
                <a:gd name="connsiteX0" fmla="*/ 0 w 224086"/>
                <a:gd name="connsiteY0" fmla="*/ 45244 h 192882"/>
                <a:gd name="connsiteX1" fmla="*/ 57150 w 224086"/>
                <a:gd name="connsiteY1" fmla="*/ 0 h 192882"/>
                <a:gd name="connsiteX2" fmla="*/ 223838 w 224086"/>
                <a:gd name="connsiteY2" fmla="*/ 80963 h 192882"/>
                <a:gd name="connsiteX3" fmla="*/ 169069 w 224086"/>
                <a:gd name="connsiteY3" fmla="*/ 130969 h 192882"/>
                <a:gd name="connsiteX4" fmla="*/ 126206 w 224086"/>
                <a:gd name="connsiteY4" fmla="*/ 104775 h 192882"/>
                <a:gd name="connsiteX5" fmla="*/ 166687 w 224086"/>
                <a:gd name="connsiteY5" fmla="*/ 173831 h 192882"/>
                <a:gd name="connsiteX6" fmla="*/ 116681 w 224086"/>
                <a:gd name="connsiteY6" fmla="*/ 128588 h 192882"/>
                <a:gd name="connsiteX7" fmla="*/ 140493 w 224086"/>
                <a:gd name="connsiteY7" fmla="*/ 190500 h 192882"/>
                <a:gd name="connsiteX8" fmla="*/ 109536 w 224086"/>
                <a:gd name="connsiteY8" fmla="*/ 166688 h 192882"/>
                <a:gd name="connsiteX9" fmla="*/ 102393 w 224086"/>
                <a:gd name="connsiteY9" fmla="*/ 152400 h 192882"/>
                <a:gd name="connsiteX10" fmla="*/ 104776 w 224086"/>
                <a:gd name="connsiteY10" fmla="*/ 190500 h 192882"/>
                <a:gd name="connsiteX11" fmla="*/ 71437 w 224086"/>
                <a:gd name="connsiteY11" fmla="*/ 159544 h 192882"/>
                <a:gd name="connsiteX12" fmla="*/ 73819 w 224086"/>
                <a:gd name="connsiteY12" fmla="*/ 192882 h 192882"/>
                <a:gd name="connsiteX13" fmla="*/ 0 w 224086"/>
                <a:gd name="connsiteY13" fmla="*/ 45244 h 192882"/>
                <a:gd name="connsiteX0" fmla="*/ 0 w 180464"/>
                <a:gd name="connsiteY0" fmla="*/ 45244 h 192882"/>
                <a:gd name="connsiteX1" fmla="*/ 57150 w 180464"/>
                <a:gd name="connsiteY1" fmla="*/ 0 h 192882"/>
                <a:gd name="connsiteX2" fmla="*/ 157163 w 180464"/>
                <a:gd name="connsiteY2" fmla="*/ 97632 h 192882"/>
                <a:gd name="connsiteX3" fmla="*/ 169069 w 180464"/>
                <a:gd name="connsiteY3" fmla="*/ 130969 h 192882"/>
                <a:gd name="connsiteX4" fmla="*/ 126206 w 180464"/>
                <a:gd name="connsiteY4" fmla="*/ 104775 h 192882"/>
                <a:gd name="connsiteX5" fmla="*/ 166687 w 180464"/>
                <a:gd name="connsiteY5" fmla="*/ 173831 h 192882"/>
                <a:gd name="connsiteX6" fmla="*/ 116681 w 180464"/>
                <a:gd name="connsiteY6" fmla="*/ 128588 h 192882"/>
                <a:gd name="connsiteX7" fmla="*/ 140493 w 180464"/>
                <a:gd name="connsiteY7" fmla="*/ 190500 h 192882"/>
                <a:gd name="connsiteX8" fmla="*/ 109536 w 180464"/>
                <a:gd name="connsiteY8" fmla="*/ 166688 h 192882"/>
                <a:gd name="connsiteX9" fmla="*/ 102393 w 180464"/>
                <a:gd name="connsiteY9" fmla="*/ 152400 h 192882"/>
                <a:gd name="connsiteX10" fmla="*/ 104776 w 180464"/>
                <a:gd name="connsiteY10" fmla="*/ 190500 h 192882"/>
                <a:gd name="connsiteX11" fmla="*/ 71437 w 180464"/>
                <a:gd name="connsiteY11" fmla="*/ 159544 h 192882"/>
                <a:gd name="connsiteX12" fmla="*/ 73819 w 180464"/>
                <a:gd name="connsiteY12" fmla="*/ 192882 h 192882"/>
                <a:gd name="connsiteX13" fmla="*/ 0 w 180464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84693"/>
                <a:gd name="connsiteY0" fmla="*/ 45244 h 192882"/>
                <a:gd name="connsiteX1" fmla="*/ 57150 w 184693"/>
                <a:gd name="connsiteY1" fmla="*/ 0 h 192882"/>
                <a:gd name="connsiteX2" fmla="*/ 173832 w 184693"/>
                <a:gd name="connsiteY2" fmla="*/ 102394 h 192882"/>
                <a:gd name="connsiteX3" fmla="*/ 169069 w 184693"/>
                <a:gd name="connsiteY3" fmla="*/ 130969 h 192882"/>
                <a:gd name="connsiteX4" fmla="*/ 126206 w 184693"/>
                <a:gd name="connsiteY4" fmla="*/ 104775 h 192882"/>
                <a:gd name="connsiteX5" fmla="*/ 166687 w 184693"/>
                <a:gd name="connsiteY5" fmla="*/ 173831 h 192882"/>
                <a:gd name="connsiteX6" fmla="*/ 116681 w 184693"/>
                <a:gd name="connsiteY6" fmla="*/ 128588 h 192882"/>
                <a:gd name="connsiteX7" fmla="*/ 140493 w 184693"/>
                <a:gd name="connsiteY7" fmla="*/ 190500 h 192882"/>
                <a:gd name="connsiteX8" fmla="*/ 109536 w 184693"/>
                <a:gd name="connsiteY8" fmla="*/ 166688 h 192882"/>
                <a:gd name="connsiteX9" fmla="*/ 102393 w 184693"/>
                <a:gd name="connsiteY9" fmla="*/ 152400 h 192882"/>
                <a:gd name="connsiteX10" fmla="*/ 104776 w 184693"/>
                <a:gd name="connsiteY10" fmla="*/ 190500 h 192882"/>
                <a:gd name="connsiteX11" fmla="*/ 71437 w 184693"/>
                <a:gd name="connsiteY11" fmla="*/ 159544 h 192882"/>
                <a:gd name="connsiteX12" fmla="*/ 73819 w 184693"/>
                <a:gd name="connsiteY12" fmla="*/ 192882 h 192882"/>
                <a:gd name="connsiteX13" fmla="*/ 0 w 184693"/>
                <a:gd name="connsiteY13" fmla="*/ 45244 h 192882"/>
                <a:gd name="connsiteX0" fmla="*/ 0 w 191100"/>
                <a:gd name="connsiteY0" fmla="*/ 45244 h 192882"/>
                <a:gd name="connsiteX1" fmla="*/ 57150 w 191100"/>
                <a:gd name="connsiteY1" fmla="*/ 0 h 192882"/>
                <a:gd name="connsiteX2" fmla="*/ 173832 w 191100"/>
                <a:gd name="connsiteY2" fmla="*/ 102394 h 192882"/>
                <a:gd name="connsiteX3" fmla="*/ 169069 w 191100"/>
                <a:gd name="connsiteY3" fmla="*/ 130969 h 192882"/>
                <a:gd name="connsiteX4" fmla="*/ 126206 w 191100"/>
                <a:gd name="connsiteY4" fmla="*/ 104775 h 192882"/>
                <a:gd name="connsiteX5" fmla="*/ 166687 w 191100"/>
                <a:gd name="connsiteY5" fmla="*/ 173831 h 192882"/>
                <a:gd name="connsiteX6" fmla="*/ 116681 w 191100"/>
                <a:gd name="connsiteY6" fmla="*/ 128588 h 192882"/>
                <a:gd name="connsiteX7" fmla="*/ 140493 w 191100"/>
                <a:gd name="connsiteY7" fmla="*/ 190500 h 192882"/>
                <a:gd name="connsiteX8" fmla="*/ 109536 w 191100"/>
                <a:gd name="connsiteY8" fmla="*/ 166688 h 192882"/>
                <a:gd name="connsiteX9" fmla="*/ 102393 w 191100"/>
                <a:gd name="connsiteY9" fmla="*/ 152400 h 192882"/>
                <a:gd name="connsiteX10" fmla="*/ 104776 w 191100"/>
                <a:gd name="connsiteY10" fmla="*/ 190500 h 192882"/>
                <a:gd name="connsiteX11" fmla="*/ 71437 w 191100"/>
                <a:gd name="connsiteY11" fmla="*/ 159544 h 192882"/>
                <a:gd name="connsiteX12" fmla="*/ 73819 w 191100"/>
                <a:gd name="connsiteY12" fmla="*/ 192882 h 192882"/>
                <a:gd name="connsiteX13" fmla="*/ 0 w 191100"/>
                <a:gd name="connsiteY13" fmla="*/ 45244 h 192882"/>
                <a:gd name="connsiteX0" fmla="*/ 0 w 182904"/>
                <a:gd name="connsiteY0" fmla="*/ 45244 h 192882"/>
                <a:gd name="connsiteX1" fmla="*/ 57150 w 182904"/>
                <a:gd name="connsiteY1" fmla="*/ 0 h 192882"/>
                <a:gd name="connsiteX2" fmla="*/ 173832 w 182904"/>
                <a:gd name="connsiteY2" fmla="*/ 102394 h 192882"/>
                <a:gd name="connsiteX3" fmla="*/ 169069 w 182904"/>
                <a:gd name="connsiteY3" fmla="*/ 130969 h 192882"/>
                <a:gd name="connsiteX4" fmla="*/ 126206 w 182904"/>
                <a:gd name="connsiteY4" fmla="*/ 104775 h 192882"/>
                <a:gd name="connsiteX5" fmla="*/ 166687 w 182904"/>
                <a:gd name="connsiteY5" fmla="*/ 173831 h 192882"/>
                <a:gd name="connsiteX6" fmla="*/ 116681 w 182904"/>
                <a:gd name="connsiteY6" fmla="*/ 128588 h 192882"/>
                <a:gd name="connsiteX7" fmla="*/ 140493 w 182904"/>
                <a:gd name="connsiteY7" fmla="*/ 190500 h 192882"/>
                <a:gd name="connsiteX8" fmla="*/ 109536 w 182904"/>
                <a:gd name="connsiteY8" fmla="*/ 166688 h 192882"/>
                <a:gd name="connsiteX9" fmla="*/ 102393 w 182904"/>
                <a:gd name="connsiteY9" fmla="*/ 152400 h 192882"/>
                <a:gd name="connsiteX10" fmla="*/ 104776 w 182904"/>
                <a:gd name="connsiteY10" fmla="*/ 190500 h 192882"/>
                <a:gd name="connsiteX11" fmla="*/ 71437 w 182904"/>
                <a:gd name="connsiteY11" fmla="*/ 159544 h 192882"/>
                <a:gd name="connsiteX12" fmla="*/ 73819 w 182904"/>
                <a:gd name="connsiteY12" fmla="*/ 192882 h 192882"/>
                <a:gd name="connsiteX13" fmla="*/ 0 w 182904"/>
                <a:gd name="connsiteY13" fmla="*/ 45244 h 192882"/>
                <a:gd name="connsiteX0" fmla="*/ 0 w 183453"/>
                <a:gd name="connsiteY0" fmla="*/ 45244 h 192882"/>
                <a:gd name="connsiteX1" fmla="*/ 57150 w 183453"/>
                <a:gd name="connsiteY1" fmla="*/ 0 h 192882"/>
                <a:gd name="connsiteX2" fmla="*/ 173832 w 183453"/>
                <a:gd name="connsiteY2" fmla="*/ 102394 h 192882"/>
                <a:gd name="connsiteX3" fmla="*/ 171450 w 183453"/>
                <a:gd name="connsiteY3" fmla="*/ 140494 h 192882"/>
                <a:gd name="connsiteX4" fmla="*/ 126206 w 183453"/>
                <a:gd name="connsiteY4" fmla="*/ 104775 h 192882"/>
                <a:gd name="connsiteX5" fmla="*/ 166687 w 183453"/>
                <a:gd name="connsiteY5" fmla="*/ 173831 h 192882"/>
                <a:gd name="connsiteX6" fmla="*/ 116681 w 183453"/>
                <a:gd name="connsiteY6" fmla="*/ 128588 h 192882"/>
                <a:gd name="connsiteX7" fmla="*/ 140493 w 183453"/>
                <a:gd name="connsiteY7" fmla="*/ 190500 h 192882"/>
                <a:gd name="connsiteX8" fmla="*/ 109536 w 183453"/>
                <a:gd name="connsiteY8" fmla="*/ 166688 h 192882"/>
                <a:gd name="connsiteX9" fmla="*/ 102393 w 183453"/>
                <a:gd name="connsiteY9" fmla="*/ 152400 h 192882"/>
                <a:gd name="connsiteX10" fmla="*/ 104776 w 183453"/>
                <a:gd name="connsiteY10" fmla="*/ 190500 h 192882"/>
                <a:gd name="connsiteX11" fmla="*/ 71437 w 183453"/>
                <a:gd name="connsiteY11" fmla="*/ 159544 h 192882"/>
                <a:gd name="connsiteX12" fmla="*/ 73819 w 183453"/>
                <a:gd name="connsiteY12" fmla="*/ 192882 h 192882"/>
                <a:gd name="connsiteX13" fmla="*/ 0 w 183453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0493 w 185797"/>
                <a:gd name="connsiteY7" fmla="*/ 190500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7637 w 185797"/>
                <a:gd name="connsiteY7" fmla="*/ 180975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38112 w 185797"/>
                <a:gd name="connsiteY7" fmla="*/ 188119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  <a:gd name="connsiteX0" fmla="*/ 0 w 185797"/>
                <a:gd name="connsiteY0" fmla="*/ 45244 h 192882"/>
                <a:gd name="connsiteX1" fmla="*/ 57150 w 185797"/>
                <a:gd name="connsiteY1" fmla="*/ 0 h 192882"/>
                <a:gd name="connsiteX2" fmla="*/ 173832 w 185797"/>
                <a:gd name="connsiteY2" fmla="*/ 102394 h 192882"/>
                <a:gd name="connsiteX3" fmla="*/ 171450 w 185797"/>
                <a:gd name="connsiteY3" fmla="*/ 140494 h 192882"/>
                <a:gd name="connsiteX4" fmla="*/ 126206 w 185797"/>
                <a:gd name="connsiteY4" fmla="*/ 104775 h 192882"/>
                <a:gd name="connsiteX5" fmla="*/ 166687 w 185797"/>
                <a:gd name="connsiteY5" fmla="*/ 173831 h 192882"/>
                <a:gd name="connsiteX6" fmla="*/ 116681 w 185797"/>
                <a:gd name="connsiteY6" fmla="*/ 128588 h 192882"/>
                <a:gd name="connsiteX7" fmla="*/ 142874 w 185797"/>
                <a:gd name="connsiteY7" fmla="*/ 185738 h 192882"/>
                <a:gd name="connsiteX8" fmla="*/ 109536 w 185797"/>
                <a:gd name="connsiteY8" fmla="*/ 166688 h 192882"/>
                <a:gd name="connsiteX9" fmla="*/ 102393 w 185797"/>
                <a:gd name="connsiteY9" fmla="*/ 152400 h 192882"/>
                <a:gd name="connsiteX10" fmla="*/ 104776 w 185797"/>
                <a:gd name="connsiteY10" fmla="*/ 190500 h 192882"/>
                <a:gd name="connsiteX11" fmla="*/ 71437 w 185797"/>
                <a:gd name="connsiteY11" fmla="*/ 159544 h 192882"/>
                <a:gd name="connsiteX12" fmla="*/ 73819 w 185797"/>
                <a:gd name="connsiteY12" fmla="*/ 192882 h 192882"/>
                <a:gd name="connsiteX13" fmla="*/ 0 w 185797"/>
                <a:gd name="connsiteY13" fmla="*/ 45244 h 19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797" h="192882">
                  <a:moveTo>
                    <a:pt x="0" y="45244"/>
                  </a:moveTo>
                  <a:lnTo>
                    <a:pt x="57150" y="0"/>
                  </a:lnTo>
                  <a:cubicBezTo>
                    <a:pt x="96044" y="34131"/>
                    <a:pt x="132557" y="73026"/>
                    <a:pt x="173832" y="102394"/>
                  </a:cubicBezTo>
                  <a:cubicBezTo>
                    <a:pt x="196057" y="138113"/>
                    <a:pt x="182562" y="128587"/>
                    <a:pt x="171450" y="140494"/>
                  </a:cubicBezTo>
                  <a:lnTo>
                    <a:pt x="126206" y="104775"/>
                  </a:lnTo>
                  <a:cubicBezTo>
                    <a:pt x="136525" y="126206"/>
                    <a:pt x="180246" y="160055"/>
                    <a:pt x="166687" y="173831"/>
                  </a:cubicBezTo>
                  <a:cubicBezTo>
                    <a:pt x="150994" y="189775"/>
                    <a:pt x="130572" y="129779"/>
                    <a:pt x="116681" y="128588"/>
                  </a:cubicBezTo>
                  <a:cubicBezTo>
                    <a:pt x="102790" y="127397"/>
                    <a:pt x="148828" y="177007"/>
                    <a:pt x="142874" y="185738"/>
                  </a:cubicBezTo>
                  <a:cubicBezTo>
                    <a:pt x="139234" y="191076"/>
                    <a:pt x="116283" y="172244"/>
                    <a:pt x="109536" y="166688"/>
                  </a:cubicBezTo>
                  <a:cubicBezTo>
                    <a:pt x="102789" y="161132"/>
                    <a:pt x="104774" y="157163"/>
                    <a:pt x="102393" y="152400"/>
                  </a:cubicBezTo>
                  <a:cubicBezTo>
                    <a:pt x="103187" y="165100"/>
                    <a:pt x="115889" y="182562"/>
                    <a:pt x="104776" y="190500"/>
                  </a:cubicBezTo>
                  <a:cubicBezTo>
                    <a:pt x="99617" y="191691"/>
                    <a:pt x="77787" y="159147"/>
                    <a:pt x="71437" y="159544"/>
                  </a:cubicBezTo>
                  <a:cubicBezTo>
                    <a:pt x="72231" y="170657"/>
                    <a:pt x="87313" y="177007"/>
                    <a:pt x="73819" y="192882"/>
                  </a:cubicBezTo>
                  <a:cubicBezTo>
                    <a:pt x="21432" y="153194"/>
                    <a:pt x="23812" y="92075"/>
                    <a:pt x="0" y="45244"/>
                  </a:cubicBezTo>
                  <a:close/>
                </a:path>
              </a:pathLst>
            </a:custGeom>
            <a:solidFill>
              <a:srgbClr val="EACC8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442">
              <a:extLst>
                <a:ext uri="{FF2B5EF4-FFF2-40B4-BE49-F238E27FC236}">
                  <a16:creationId xmlns:a16="http://schemas.microsoft.com/office/drawing/2014/main" id="{91E57677-D035-45C0-8094-F1B3E5F2DA2A}"/>
                </a:ext>
              </a:extLst>
            </p:cNvPr>
            <p:cNvSpPr/>
            <p:nvPr/>
          </p:nvSpPr>
          <p:spPr>
            <a:xfrm>
              <a:off x="1705286" y="-2792533"/>
              <a:ext cx="2123663" cy="674392"/>
            </a:xfrm>
            <a:custGeom>
              <a:avLst/>
              <a:gdLst>
                <a:gd name="connsiteX0" fmla="*/ 0 w 1843088"/>
                <a:gd name="connsiteY0" fmla="*/ 52387 h 690562"/>
                <a:gd name="connsiteX1" fmla="*/ 104775 w 1843088"/>
                <a:gd name="connsiteY1" fmla="*/ 338137 h 690562"/>
                <a:gd name="connsiteX2" fmla="*/ 161925 w 1843088"/>
                <a:gd name="connsiteY2" fmla="*/ 409575 h 690562"/>
                <a:gd name="connsiteX3" fmla="*/ 200025 w 1843088"/>
                <a:gd name="connsiteY3" fmla="*/ 461962 h 690562"/>
                <a:gd name="connsiteX4" fmla="*/ 366713 w 1843088"/>
                <a:gd name="connsiteY4" fmla="*/ 471487 h 690562"/>
                <a:gd name="connsiteX5" fmla="*/ 471488 w 1843088"/>
                <a:gd name="connsiteY5" fmla="*/ 452437 h 690562"/>
                <a:gd name="connsiteX6" fmla="*/ 447675 w 1843088"/>
                <a:gd name="connsiteY6" fmla="*/ 504825 h 690562"/>
                <a:gd name="connsiteX7" fmla="*/ 509588 w 1843088"/>
                <a:gd name="connsiteY7" fmla="*/ 566737 h 690562"/>
                <a:gd name="connsiteX8" fmla="*/ 709613 w 1843088"/>
                <a:gd name="connsiteY8" fmla="*/ 690562 h 690562"/>
                <a:gd name="connsiteX9" fmla="*/ 1290638 w 1843088"/>
                <a:gd name="connsiteY9" fmla="*/ 581025 h 690562"/>
                <a:gd name="connsiteX10" fmla="*/ 1409700 w 1843088"/>
                <a:gd name="connsiteY10" fmla="*/ 509587 h 690562"/>
                <a:gd name="connsiteX11" fmla="*/ 1414463 w 1843088"/>
                <a:gd name="connsiteY11" fmla="*/ 400050 h 690562"/>
                <a:gd name="connsiteX12" fmla="*/ 1471613 w 1843088"/>
                <a:gd name="connsiteY12" fmla="*/ 433387 h 690562"/>
                <a:gd name="connsiteX13" fmla="*/ 1585913 w 1843088"/>
                <a:gd name="connsiteY13" fmla="*/ 409575 h 690562"/>
                <a:gd name="connsiteX14" fmla="*/ 1709738 w 1843088"/>
                <a:gd name="connsiteY14" fmla="*/ 338137 h 690562"/>
                <a:gd name="connsiteX15" fmla="*/ 1809750 w 1843088"/>
                <a:gd name="connsiteY15" fmla="*/ 161925 h 690562"/>
                <a:gd name="connsiteX16" fmla="*/ 1843088 w 1843088"/>
                <a:gd name="connsiteY16" fmla="*/ 0 h 690562"/>
                <a:gd name="connsiteX17" fmla="*/ 1762125 w 1843088"/>
                <a:gd name="connsiteY17" fmla="*/ 80962 h 690562"/>
                <a:gd name="connsiteX18" fmla="*/ 1685925 w 1843088"/>
                <a:gd name="connsiteY18" fmla="*/ 133350 h 690562"/>
                <a:gd name="connsiteX19" fmla="*/ 1471613 w 1843088"/>
                <a:gd name="connsiteY19" fmla="*/ 180975 h 690562"/>
                <a:gd name="connsiteX20" fmla="*/ 1252538 w 1843088"/>
                <a:gd name="connsiteY20" fmla="*/ 233362 h 690562"/>
                <a:gd name="connsiteX21" fmla="*/ 990600 w 1843088"/>
                <a:gd name="connsiteY21" fmla="*/ 366712 h 690562"/>
                <a:gd name="connsiteX22" fmla="*/ 857250 w 1843088"/>
                <a:gd name="connsiteY22" fmla="*/ 423862 h 690562"/>
                <a:gd name="connsiteX23" fmla="*/ 690563 w 1843088"/>
                <a:gd name="connsiteY23" fmla="*/ 314325 h 690562"/>
                <a:gd name="connsiteX24" fmla="*/ 481013 w 1843088"/>
                <a:gd name="connsiteY24" fmla="*/ 252412 h 690562"/>
                <a:gd name="connsiteX25" fmla="*/ 376238 w 1843088"/>
                <a:gd name="connsiteY25" fmla="*/ 247650 h 690562"/>
                <a:gd name="connsiteX26" fmla="*/ 285750 w 1843088"/>
                <a:gd name="connsiteY26" fmla="*/ 223837 h 690562"/>
                <a:gd name="connsiteX27" fmla="*/ 185738 w 1843088"/>
                <a:gd name="connsiteY27" fmla="*/ 200025 h 690562"/>
                <a:gd name="connsiteX28" fmla="*/ 0 w 1843088"/>
                <a:gd name="connsiteY28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43088" h="690562">
                  <a:moveTo>
                    <a:pt x="0" y="52387"/>
                  </a:moveTo>
                  <a:lnTo>
                    <a:pt x="104775" y="338137"/>
                  </a:lnTo>
                  <a:lnTo>
                    <a:pt x="161925" y="409575"/>
                  </a:lnTo>
                  <a:lnTo>
                    <a:pt x="200025" y="461962"/>
                  </a:lnTo>
                  <a:lnTo>
                    <a:pt x="366713" y="471487"/>
                  </a:lnTo>
                  <a:lnTo>
                    <a:pt x="471488" y="452437"/>
                  </a:lnTo>
                  <a:lnTo>
                    <a:pt x="447675" y="504825"/>
                  </a:lnTo>
                  <a:lnTo>
                    <a:pt x="509588" y="566737"/>
                  </a:lnTo>
                  <a:lnTo>
                    <a:pt x="709613" y="690562"/>
                  </a:lnTo>
                  <a:lnTo>
                    <a:pt x="1290638" y="581025"/>
                  </a:lnTo>
                  <a:lnTo>
                    <a:pt x="1409700" y="509587"/>
                  </a:lnTo>
                  <a:lnTo>
                    <a:pt x="1414463" y="400050"/>
                  </a:lnTo>
                  <a:lnTo>
                    <a:pt x="1471613" y="433387"/>
                  </a:lnTo>
                  <a:lnTo>
                    <a:pt x="1585913" y="409575"/>
                  </a:lnTo>
                  <a:lnTo>
                    <a:pt x="1709738" y="338137"/>
                  </a:lnTo>
                  <a:lnTo>
                    <a:pt x="1809750" y="161925"/>
                  </a:lnTo>
                  <a:lnTo>
                    <a:pt x="1843088" y="0"/>
                  </a:lnTo>
                  <a:lnTo>
                    <a:pt x="1762125" y="80962"/>
                  </a:lnTo>
                  <a:lnTo>
                    <a:pt x="1685925" y="133350"/>
                  </a:lnTo>
                  <a:lnTo>
                    <a:pt x="1471613" y="180975"/>
                  </a:lnTo>
                  <a:lnTo>
                    <a:pt x="1252538" y="233362"/>
                  </a:lnTo>
                  <a:lnTo>
                    <a:pt x="990600" y="366712"/>
                  </a:lnTo>
                  <a:lnTo>
                    <a:pt x="857250" y="423862"/>
                  </a:lnTo>
                  <a:lnTo>
                    <a:pt x="690563" y="314325"/>
                  </a:lnTo>
                  <a:lnTo>
                    <a:pt x="481013" y="252412"/>
                  </a:lnTo>
                  <a:lnTo>
                    <a:pt x="376238" y="247650"/>
                  </a:lnTo>
                  <a:lnTo>
                    <a:pt x="285750" y="223837"/>
                  </a:lnTo>
                  <a:lnTo>
                    <a:pt x="185738" y="200025"/>
                  </a:lnTo>
                  <a:lnTo>
                    <a:pt x="0" y="52387"/>
                  </a:lnTo>
                  <a:close/>
                </a:path>
              </a:pathLst>
            </a:custGeom>
            <a:solidFill>
              <a:srgbClr val="5B9BD5">
                <a:lumMod val="20000"/>
                <a:lumOff val="80000"/>
              </a:srgbClr>
            </a:solidFill>
            <a:ln w="12700" cap="flat" cmpd="sng" algn="ctr">
              <a:solidFill>
                <a:sysClr val="window" lastClr="FFFFFF">
                  <a:lumMod val="9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 477">
              <a:extLst>
                <a:ext uri="{FF2B5EF4-FFF2-40B4-BE49-F238E27FC236}">
                  <a16:creationId xmlns:a16="http://schemas.microsoft.com/office/drawing/2014/main" id="{63FA192E-8E6A-431E-B443-6BABA16F6468}"/>
                </a:ext>
              </a:extLst>
            </p:cNvPr>
            <p:cNvSpPr/>
            <p:nvPr/>
          </p:nvSpPr>
          <p:spPr>
            <a:xfrm>
              <a:off x="2226458" y="-2587511"/>
              <a:ext cx="1225915" cy="1453159"/>
            </a:xfrm>
            <a:custGeom>
              <a:avLst/>
              <a:gdLst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81000 w 914400"/>
                <a:gd name="connsiteY23" fmla="*/ 42863 h 1007269"/>
                <a:gd name="connsiteX24" fmla="*/ 433387 w 914400"/>
                <a:gd name="connsiteY24" fmla="*/ 52388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81000 w 914400"/>
                <a:gd name="connsiteY23" fmla="*/ 42863 h 1007269"/>
                <a:gd name="connsiteX24" fmla="*/ 433387 w 914400"/>
                <a:gd name="connsiteY24" fmla="*/ 52388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2388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9532 h 1007269"/>
                <a:gd name="connsiteX25" fmla="*/ 471487 w 914400"/>
                <a:gd name="connsiteY25" fmla="*/ 54769 h 1007269"/>
                <a:gd name="connsiteX26" fmla="*/ 500062 w 914400"/>
                <a:gd name="connsiteY26" fmla="*/ 40481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9532 h 1007269"/>
                <a:gd name="connsiteX25" fmla="*/ 471487 w 914400"/>
                <a:gd name="connsiteY25" fmla="*/ 54769 h 1007269"/>
                <a:gd name="connsiteX26" fmla="*/ 531018 w 914400"/>
                <a:gd name="connsiteY26" fmla="*/ 30956 h 1007269"/>
                <a:gd name="connsiteX27" fmla="*/ 557212 w 914400"/>
                <a:gd name="connsiteY27" fmla="*/ 0 h 1007269"/>
                <a:gd name="connsiteX0" fmla="*/ 557212 w 914400"/>
                <a:gd name="connsiteY0" fmla="*/ 0 h 1007269"/>
                <a:gd name="connsiteX1" fmla="*/ 647700 w 914400"/>
                <a:gd name="connsiteY1" fmla="*/ 0 h 1007269"/>
                <a:gd name="connsiteX2" fmla="*/ 688181 w 914400"/>
                <a:gd name="connsiteY2" fmla="*/ 11906 h 1007269"/>
                <a:gd name="connsiteX3" fmla="*/ 728662 w 914400"/>
                <a:gd name="connsiteY3" fmla="*/ 47625 h 1007269"/>
                <a:gd name="connsiteX4" fmla="*/ 740568 w 914400"/>
                <a:gd name="connsiteY4" fmla="*/ 83344 h 1007269"/>
                <a:gd name="connsiteX5" fmla="*/ 914400 w 914400"/>
                <a:gd name="connsiteY5" fmla="*/ 435769 h 1007269"/>
                <a:gd name="connsiteX6" fmla="*/ 719137 w 914400"/>
                <a:gd name="connsiteY6" fmla="*/ 473869 h 1007269"/>
                <a:gd name="connsiteX7" fmla="*/ 714375 w 914400"/>
                <a:gd name="connsiteY7" fmla="*/ 411956 h 1007269"/>
                <a:gd name="connsiteX8" fmla="*/ 709612 w 914400"/>
                <a:gd name="connsiteY8" fmla="*/ 364331 h 1007269"/>
                <a:gd name="connsiteX9" fmla="*/ 657225 w 914400"/>
                <a:gd name="connsiteY9" fmla="*/ 200025 h 1007269"/>
                <a:gd name="connsiteX10" fmla="*/ 673893 w 914400"/>
                <a:gd name="connsiteY10" fmla="*/ 333375 h 1007269"/>
                <a:gd name="connsiteX11" fmla="*/ 707231 w 914400"/>
                <a:gd name="connsiteY11" fmla="*/ 464344 h 1007269"/>
                <a:gd name="connsiteX12" fmla="*/ 892968 w 914400"/>
                <a:gd name="connsiteY12" fmla="*/ 957263 h 1007269"/>
                <a:gd name="connsiteX13" fmla="*/ 0 w 914400"/>
                <a:gd name="connsiteY13" fmla="*/ 1007269 h 1007269"/>
                <a:gd name="connsiteX14" fmla="*/ 278606 w 914400"/>
                <a:gd name="connsiteY14" fmla="*/ 207169 h 1007269"/>
                <a:gd name="connsiteX15" fmla="*/ 164306 w 914400"/>
                <a:gd name="connsiteY15" fmla="*/ 476250 h 1007269"/>
                <a:gd name="connsiteX16" fmla="*/ 2381 w 914400"/>
                <a:gd name="connsiteY16" fmla="*/ 428625 h 1007269"/>
                <a:gd name="connsiteX17" fmla="*/ 140493 w 914400"/>
                <a:gd name="connsiteY17" fmla="*/ 142875 h 1007269"/>
                <a:gd name="connsiteX18" fmla="*/ 159543 w 914400"/>
                <a:gd name="connsiteY18" fmla="*/ 100013 h 1007269"/>
                <a:gd name="connsiteX19" fmla="*/ 178593 w 914400"/>
                <a:gd name="connsiteY19" fmla="*/ 64294 h 1007269"/>
                <a:gd name="connsiteX20" fmla="*/ 216693 w 914400"/>
                <a:gd name="connsiteY20" fmla="*/ 33338 h 1007269"/>
                <a:gd name="connsiteX21" fmla="*/ 254793 w 914400"/>
                <a:gd name="connsiteY21" fmla="*/ 11906 h 1007269"/>
                <a:gd name="connsiteX22" fmla="*/ 364331 w 914400"/>
                <a:gd name="connsiteY22" fmla="*/ 4763 h 1007269"/>
                <a:gd name="connsiteX23" fmla="*/ 390525 w 914400"/>
                <a:gd name="connsiteY23" fmla="*/ 50007 h 1007269"/>
                <a:gd name="connsiteX24" fmla="*/ 433387 w 914400"/>
                <a:gd name="connsiteY24" fmla="*/ 59532 h 1007269"/>
                <a:gd name="connsiteX25" fmla="*/ 483394 w 914400"/>
                <a:gd name="connsiteY25" fmla="*/ 54769 h 1007269"/>
                <a:gd name="connsiteX26" fmla="*/ 531018 w 914400"/>
                <a:gd name="connsiteY26" fmla="*/ 30956 h 1007269"/>
                <a:gd name="connsiteX27" fmla="*/ 557212 w 914400"/>
                <a:gd name="connsiteY27" fmla="*/ 0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1007269">
                  <a:moveTo>
                    <a:pt x="557212" y="0"/>
                  </a:moveTo>
                  <a:lnTo>
                    <a:pt x="647700" y="0"/>
                  </a:lnTo>
                  <a:lnTo>
                    <a:pt x="688181" y="11906"/>
                  </a:lnTo>
                  <a:lnTo>
                    <a:pt x="728662" y="47625"/>
                  </a:lnTo>
                  <a:lnTo>
                    <a:pt x="740568" y="83344"/>
                  </a:lnTo>
                  <a:lnTo>
                    <a:pt x="914400" y="435769"/>
                  </a:lnTo>
                  <a:lnTo>
                    <a:pt x="719137" y="473869"/>
                  </a:lnTo>
                  <a:lnTo>
                    <a:pt x="714375" y="411956"/>
                  </a:lnTo>
                  <a:lnTo>
                    <a:pt x="709612" y="364331"/>
                  </a:lnTo>
                  <a:lnTo>
                    <a:pt x="657225" y="200025"/>
                  </a:lnTo>
                  <a:lnTo>
                    <a:pt x="673893" y="333375"/>
                  </a:lnTo>
                  <a:lnTo>
                    <a:pt x="707231" y="464344"/>
                  </a:lnTo>
                  <a:lnTo>
                    <a:pt x="892968" y="957263"/>
                  </a:lnTo>
                  <a:lnTo>
                    <a:pt x="0" y="1007269"/>
                  </a:lnTo>
                  <a:lnTo>
                    <a:pt x="278606" y="207169"/>
                  </a:lnTo>
                  <a:lnTo>
                    <a:pt x="164306" y="476250"/>
                  </a:lnTo>
                  <a:lnTo>
                    <a:pt x="2381" y="428625"/>
                  </a:lnTo>
                  <a:lnTo>
                    <a:pt x="140493" y="142875"/>
                  </a:lnTo>
                  <a:lnTo>
                    <a:pt x="159543" y="100013"/>
                  </a:lnTo>
                  <a:lnTo>
                    <a:pt x="178593" y="64294"/>
                  </a:lnTo>
                  <a:lnTo>
                    <a:pt x="216693" y="33338"/>
                  </a:lnTo>
                  <a:lnTo>
                    <a:pt x="254793" y="11906"/>
                  </a:lnTo>
                  <a:lnTo>
                    <a:pt x="364331" y="4763"/>
                  </a:lnTo>
                  <a:cubicBezTo>
                    <a:pt x="385366" y="9923"/>
                    <a:pt x="379016" y="40879"/>
                    <a:pt x="390525" y="50007"/>
                  </a:cubicBezTo>
                  <a:cubicBezTo>
                    <a:pt x="402034" y="59135"/>
                    <a:pt x="418306" y="57548"/>
                    <a:pt x="433387" y="59532"/>
                  </a:cubicBezTo>
                  <a:lnTo>
                    <a:pt x="483394" y="54769"/>
                  </a:lnTo>
                  <a:lnTo>
                    <a:pt x="531018" y="30956"/>
                  </a:lnTo>
                  <a:lnTo>
                    <a:pt x="557212" y="0"/>
                  </a:ln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rgbClr val="5B9BD5">
                  <a:lumMod val="20000"/>
                  <a:lumOff val="8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Donut 478">
              <a:extLst>
                <a:ext uri="{FF2B5EF4-FFF2-40B4-BE49-F238E27FC236}">
                  <a16:creationId xmlns:a16="http://schemas.microsoft.com/office/drawing/2014/main" id="{AB04873A-73CE-42B4-93F1-D964B6B39EB1}"/>
                </a:ext>
              </a:extLst>
            </p:cNvPr>
            <p:cNvSpPr/>
            <p:nvPr/>
          </p:nvSpPr>
          <p:spPr>
            <a:xfrm rot="20668543">
              <a:off x="2212131" y="-3678847"/>
              <a:ext cx="833776" cy="150558"/>
            </a:xfrm>
            <a:prstGeom prst="donu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18653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roup 99">
            <a:extLst>
              <a:ext uri="{FF2B5EF4-FFF2-40B4-BE49-F238E27FC236}">
                <a16:creationId xmlns:a16="http://schemas.microsoft.com/office/drawing/2014/main" id="{A78F0195-B086-4DA6-9B15-000DED3EA743}"/>
              </a:ext>
            </a:extLst>
          </p:cNvPr>
          <p:cNvGrpSpPr/>
          <p:nvPr/>
        </p:nvGrpSpPr>
        <p:grpSpPr>
          <a:xfrm>
            <a:off x="-494554" y="-132330"/>
            <a:ext cx="12686554" cy="1696739"/>
            <a:chOff x="-494554" y="-135734"/>
            <a:chExt cx="12686554" cy="1696739"/>
          </a:xfrm>
        </p:grpSpPr>
        <p:sp>
          <p:nvSpPr>
            <p:cNvPr id="101" name="Rectangle 1">
              <a:extLst>
                <a:ext uri="{FF2B5EF4-FFF2-40B4-BE49-F238E27FC236}">
                  <a16:creationId xmlns:a16="http://schemas.microsoft.com/office/drawing/2014/main" id="{FC6D1BFC-3B71-4649-9CBF-46CE67E65B34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Rectangle 1">
              <a:extLst>
                <a:ext uri="{FF2B5EF4-FFF2-40B4-BE49-F238E27FC236}">
                  <a16:creationId xmlns:a16="http://schemas.microsoft.com/office/drawing/2014/main" id="{D1E39B2F-524B-454D-A4AA-E8F4BEA8019A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Rectangle 1">
              <a:extLst>
                <a:ext uri="{FF2B5EF4-FFF2-40B4-BE49-F238E27FC236}">
                  <a16:creationId xmlns:a16="http://schemas.microsoft.com/office/drawing/2014/main" id="{C41C45AF-0024-4799-8C9A-525A9AC7BE7E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Rectangle 1">
              <a:extLst>
                <a:ext uri="{FF2B5EF4-FFF2-40B4-BE49-F238E27FC236}">
                  <a16:creationId xmlns:a16="http://schemas.microsoft.com/office/drawing/2014/main" id="{F21FEE2F-5CA4-490F-A36B-857396A788C9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Rectangle 1">
              <a:extLst>
                <a:ext uri="{FF2B5EF4-FFF2-40B4-BE49-F238E27FC236}">
                  <a16:creationId xmlns:a16="http://schemas.microsoft.com/office/drawing/2014/main" id="{234C36D8-F376-4260-8336-233AB1461EDC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Rectangle 1">
              <a:extLst>
                <a:ext uri="{FF2B5EF4-FFF2-40B4-BE49-F238E27FC236}">
                  <a16:creationId xmlns:a16="http://schemas.microsoft.com/office/drawing/2014/main" id="{8BC3B7FB-24DB-4973-AE13-586875BF403E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Rectangle 1">
              <a:extLst>
                <a:ext uri="{FF2B5EF4-FFF2-40B4-BE49-F238E27FC236}">
                  <a16:creationId xmlns:a16="http://schemas.microsoft.com/office/drawing/2014/main" id="{379E035C-0505-4310-9791-C60E2875817F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Rectangle 1">
              <a:extLst>
                <a:ext uri="{FF2B5EF4-FFF2-40B4-BE49-F238E27FC236}">
                  <a16:creationId xmlns:a16="http://schemas.microsoft.com/office/drawing/2014/main" id="{A94568B0-E766-48A3-99F0-B76733F408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7846FCF7-4F79-4C8A-9561-0E8B4250AFBF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1" u="none" strike="noStrike" kern="1200" cap="none" spc="30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Calibri" panose="020F0502020204030204" pitchFamily="34" charset="0"/>
                  <a:cs typeface="+mn-cs"/>
                </a:rPr>
                <a:t>TIME MANAGEMENT</a:t>
              </a:r>
            </a:p>
          </p:txBody>
        </p:sp>
        <p:pic>
          <p:nvPicPr>
            <p:cNvPr id="110" name="Picture 6" descr="Image result for CLOCK gif">
              <a:extLst>
                <a:ext uri="{FF2B5EF4-FFF2-40B4-BE49-F238E27FC236}">
                  <a16:creationId xmlns:a16="http://schemas.microsoft.com/office/drawing/2014/main" id="{847FEED7-8651-4C5C-A7BD-F53E9D798B84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1" name="Freeform: Shape 30">
              <a:extLst>
                <a:ext uri="{FF2B5EF4-FFF2-40B4-BE49-F238E27FC236}">
                  <a16:creationId xmlns:a16="http://schemas.microsoft.com/office/drawing/2014/main" id="{DE89F185-E538-42C2-89DF-9776448B9A6B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102604BA-6440-4FF5-822E-E84BC32726E8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1A7022DE-6091-4229-984A-DE9FB835F9B6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02462CA-DEE7-44AC-8F25-6F39BAA3CBF5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F965A63D-E374-4C59-9DFC-7FAC2A7A44DC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0" y="298905"/>
            <a:ext cx="97134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371600" algn="l"/>
              </a:tabLst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	Plan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srgbClr val="36343A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For The Unexpected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36343A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00727" y="1828800"/>
            <a:ext cx="9190547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2400"/>
              </a:spcAft>
            </a:pPr>
            <a:r>
              <a:rPr lang="en-US" sz="4000" dirty="0">
                <a:solidFill>
                  <a:srgbClr val="36343A"/>
                </a:solidFill>
              </a:rPr>
              <a:t>Have you ever had a day where it feels like you got nothing done?</a:t>
            </a:r>
          </a:p>
          <a:p>
            <a:pPr algn="ctr">
              <a:spcAft>
                <a:spcPts val="2400"/>
              </a:spcAft>
            </a:pPr>
            <a:r>
              <a:rPr lang="en-US" sz="4000" dirty="0">
                <a:solidFill>
                  <a:srgbClr val="36343A"/>
                </a:solidFill>
              </a:rPr>
              <a:t>Your To-Do list didn’t get any shorter.</a:t>
            </a:r>
          </a:p>
          <a:p>
            <a:pPr algn="ctr">
              <a:spcAft>
                <a:spcPts val="2400"/>
              </a:spcAft>
            </a:pPr>
            <a:r>
              <a:rPr lang="en-US" sz="4000" dirty="0">
                <a:solidFill>
                  <a:srgbClr val="36343A"/>
                </a:solidFill>
              </a:rPr>
              <a:t>Yet, you were busy all day long!</a:t>
            </a:r>
          </a:p>
          <a:p>
            <a:endParaRPr lang="en-US" dirty="0">
              <a:solidFill>
                <a:srgbClr val="36343A"/>
              </a:solidFill>
            </a:endParaRPr>
          </a:p>
          <a:p>
            <a:endParaRPr lang="en-US" dirty="0">
              <a:solidFill>
                <a:srgbClr val="36343A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52869" y="5257800"/>
            <a:ext cx="874450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rgbClr val="FF0000"/>
                </a:solidFill>
              </a:rPr>
              <a:t>Where Does The Time Go?</a:t>
            </a:r>
            <a:endParaRPr lang="en-US" sz="4000" dirty="0">
              <a:solidFill>
                <a:srgbClr val="FF0000"/>
              </a:solidFill>
            </a:endParaRPr>
          </a:p>
          <a:p>
            <a:pPr algn="ctr"/>
            <a:endParaRPr lang="en-US" sz="2400" dirty="0">
              <a:solidFill>
                <a:srgbClr val="36343A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871035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Rectangle 62"/>
          <p:cNvSpPr/>
          <p:nvPr/>
        </p:nvSpPr>
        <p:spPr>
          <a:xfrm>
            <a:off x="-1092279" y="4067805"/>
            <a:ext cx="6552008" cy="3715614"/>
          </a:xfrm>
          <a:prstGeom prst="rect">
            <a:avLst/>
          </a:prstGeom>
          <a:blipFill>
            <a:blip r:embed="rId9"/>
            <a:stretch>
              <a:fillRect/>
            </a:stretch>
          </a:blipFill>
          <a:ln>
            <a:noFill/>
          </a:ln>
          <a:scene3d>
            <a:camera prst="perspectiveRelaxed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0343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Rectangle 72"/>
          <p:cNvSpPr/>
          <p:nvPr/>
        </p:nvSpPr>
        <p:spPr>
          <a:xfrm flipH="1" flipV="1">
            <a:off x="955258" y="360103"/>
            <a:ext cx="9975787" cy="4622166"/>
          </a:xfrm>
          <a:prstGeom prst="rect">
            <a:avLst/>
          </a:prstGeom>
          <a:gradFill>
            <a:gsLst>
              <a:gs pos="7000">
                <a:schemeClr val="bg1"/>
              </a:gs>
              <a:gs pos="98000">
                <a:srgbClr val="ABABAB">
                  <a:lumMod val="75000"/>
                </a:srgbClr>
              </a:gs>
            </a:gsLst>
            <a:path path="rect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0343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3" name="Group 182"/>
          <p:cNvGrpSpPr/>
          <p:nvPr/>
        </p:nvGrpSpPr>
        <p:grpSpPr>
          <a:xfrm>
            <a:off x="1609618" y="3263301"/>
            <a:ext cx="2039181" cy="1869381"/>
            <a:chOff x="2308634" y="2562131"/>
            <a:chExt cx="3395049" cy="2978590"/>
          </a:xfrm>
        </p:grpSpPr>
        <p:sp>
          <p:nvSpPr>
            <p:cNvPr id="184" name="Rectangle 183"/>
            <p:cNvSpPr/>
            <p:nvPr/>
          </p:nvSpPr>
          <p:spPr>
            <a:xfrm>
              <a:off x="2308634" y="2562131"/>
              <a:ext cx="3395049" cy="2544023"/>
            </a:xfrm>
            <a:prstGeom prst="rect">
              <a:avLst/>
            </a:prstGeom>
            <a:blipFill>
              <a:blip r:embed="rId10"/>
              <a:stretch>
                <a:fillRect/>
              </a:stretch>
            </a:blip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Rectangle: Rounded Corners 184"/>
            <p:cNvSpPr/>
            <p:nvPr/>
          </p:nvSpPr>
          <p:spPr>
            <a:xfrm>
              <a:off x="2726549" y="3111813"/>
              <a:ext cx="1682489" cy="1595989"/>
            </a:xfrm>
            <a:prstGeom prst="roundRect">
              <a:avLst>
                <a:gd name="adj" fmla="val 4966"/>
              </a:avLst>
            </a:prstGeom>
            <a:solidFill>
              <a:schemeClr val="bg1">
                <a:lumMod val="75000"/>
              </a:schemeClr>
            </a:solidFill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4778030" y="2734020"/>
              <a:ext cx="924962" cy="2372134"/>
            </a:xfrm>
            <a:prstGeom prst="rect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5240511" y="5115080"/>
              <a:ext cx="318317" cy="425641"/>
            </a:xfrm>
            <a:prstGeom prst="rect">
              <a:avLst/>
            </a:prstGeom>
            <a:solidFill>
              <a:schemeClr val="tx1"/>
            </a:solid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2460044" y="5115080"/>
              <a:ext cx="318317" cy="425641"/>
            </a:xfrm>
            <a:prstGeom prst="rect">
              <a:avLst/>
            </a:prstGeom>
            <a:solidFill>
              <a:schemeClr val="tx1"/>
            </a:solid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Rectangle 188"/>
            <p:cNvSpPr/>
            <p:nvPr/>
          </p:nvSpPr>
          <p:spPr>
            <a:xfrm>
              <a:off x="2448334" y="2727670"/>
              <a:ext cx="2223953" cy="2278978"/>
            </a:xfrm>
            <a:prstGeom prst="rect">
              <a:avLst/>
            </a:prstGeom>
            <a:noFill/>
            <a:ln w="31750" cap="rnd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Rectangle: Rounded Corners 189"/>
            <p:cNvSpPr/>
            <p:nvPr/>
          </p:nvSpPr>
          <p:spPr>
            <a:xfrm>
              <a:off x="2633506" y="3014805"/>
              <a:ext cx="1857014" cy="1765425"/>
            </a:xfrm>
            <a:prstGeom prst="roundRect">
              <a:avLst>
                <a:gd name="adj" fmla="val 4966"/>
              </a:avLst>
            </a:pr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2651612" y="2829082"/>
              <a:ext cx="1838908" cy="92567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92" name="Group 191"/>
            <p:cNvGrpSpPr/>
            <p:nvPr/>
          </p:nvGrpSpPr>
          <p:grpSpPr>
            <a:xfrm>
              <a:off x="2748956" y="3502025"/>
              <a:ext cx="1660082" cy="283369"/>
              <a:chOff x="2748956" y="3502025"/>
              <a:chExt cx="1660082" cy="283369"/>
            </a:xfrm>
          </p:grpSpPr>
          <p:sp>
            <p:nvSpPr>
              <p:cNvPr id="211" name="Rectangle 210"/>
              <p:cNvSpPr/>
              <p:nvPr/>
            </p:nvSpPr>
            <p:spPr>
              <a:xfrm>
                <a:off x="2748956" y="3507337"/>
                <a:ext cx="1660082" cy="2716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/>
              <p:cNvSpPr/>
              <p:nvPr/>
            </p:nvSpPr>
            <p:spPr>
              <a:xfrm>
                <a:off x="2805113" y="3502025"/>
                <a:ext cx="1593056" cy="283369"/>
              </a:xfrm>
              <a:custGeom>
                <a:avLst/>
                <a:gdLst>
                  <a:gd name="connsiteX0" fmla="*/ 0 w 1593056"/>
                  <a:gd name="connsiteY0" fmla="*/ 295275 h 309562"/>
                  <a:gd name="connsiteX1" fmla="*/ 107156 w 1593056"/>
                  <a:gd name="connsiteY1" fmla="*/ 11906 h 309562"/>
                  <a:gd name="connsiteX2" fmla="*/ 257175 w 1593056"/>
                  <a:gd name="connsiteY2" fmla="*/ 19050 h 309562"/>
                  <a:gd name="connsiteX3" fmla="*/ 166687 w 1593056"/>
                  <a:gd name="connsiteY3" fmla="*/ 283368 h 309562"/>
                  <a:gd name="connsiteX4" fmla="*/ 338137 w 1593056"/>
                  <a:gd name="connsiteY4" fmla="*/ 290512 h 309562"/>
                  <a:gd name="connsiteX5" fmla="*/ 400050 w 1593056"/>
                  <a:gd name="connsiteY5" fmla="*/ 4762 h 309562"/>
                  <a:gd name="connsiteX6" fmla="*/ 545306 w 1593056"/>
                  <a:gd name="connsiteY6" fmla="*/ 14287 h 309562"/>
                  <a:gd name="connsiteX7" fmla="*/ 495300 w 1593056"/>
                  <a:gd name="connsiteY7" fmla="*/ 280987 h 309562"/>
                  <a:gd name="connsiteX8" fmla="*/ 671512 w 1593056"/>
                  <a:gd name="connsiteY8" fmla="*/ 292893 h 309562"/>
                  <a:gd name="connsiteX9" fmla="*/ 676275 w 1593056"/>
                  <a:gd name="connsiteY9" fmla="*/ 23812 h 309562"/>
                  <a:gd name="connsiteX10" fmla="*/ 833437 w 1593056"/>
                  <a:gd name="connsiteY10" fmla="*/ 19050 h 309562"/>
                  <a:gd name="connsiteX11" fmla="*/ 831056 w 1593056"/>
                  <a:gd name="connsiteY11" fmla="*/ 309562 h 309562"/>
                  <a:gd name="connsiteX12" fmla="*/ 1004887 w 1593056"/>
                  <a:gd name="connsiteY12" fmla="*/ 297656 h 309562"/>
                  <a:gd name="connsiteX13" fmla="*/ 964406 w 1593056"/>
                  <a:gd name="connsiteY13" fmla="*/ 0 h 309562"/>
                  <a:gd name="connsiteX14" fmla="*/ 1121568 w 1593056"/>
                  <a:gd name="connsiteY14" fmla="*/ 14287 h 309562"/>
                  <a:gd name="connsiteX15" fmla="*/ 1171575 w 1593056"/>
                  <a:gd name="connsiteY15" fmla="*/ 292893 h 309562"/>
                  <a:gd name="connsiteX16" fmla="*/ 1333500 w 1593056"/>
                  <a:gd name="connsiteY16" fmla="*/ 292893 h 309562"/>
                  <a:gd name="connsiteX17" fmla="*/ 1254918 w 1593056"/>
                  <a:gd name="connsiteY17" fmla="*/ 21431 h 309562"/>
                  <a:gd name="connsiteX18" fmla="*/ 1404937 w 1593056"/>
                  <a:gd name="connsiteY18" fmla="*/ 16668 h 309562"/>
                  <a:gd name="connsiteX19" fmla="*/ 1497806 w 1593056"/>
                  <a:gd name="connsiteY19" fmla="*/ 290512 h 309562"/>
                  <a:gd name="connsiteX20" fmla="*/ 1593056 w 1593056"/>
                  <a:gd name="connsiteY20" fmla="*/ 292893 h 309562"/>
                  <a:gd name="connsiteX0" fmla="*/ 0 w 1593056"/>
                  <a:gd name="connsiteY0" fmla="*/ 290513 h 304800"/>
                  <a:gd name="connsiteX1" fmla="*/ 107156 w 1593056"/>
                  <a:gd name="connsiteY1" fmla="*/ 7144 h 304800"/>
                  <a:gd name="connsiteX2" fmla="*/ 257175 w 1593056"/>
                  <a:gd name="connsiteY2" fmla="*/ 14288 h 304800"/>
                  <a:gd name="connsiteX3" fmla="*/ 166687 w 1593056"/>
                  <a:gd name="connsiteY3" fmla="*/ 278606 h 304800"/>
                  <a:gd name="connsiteX4" fmla="*/ 338137 w 1593056"/>
                  <a:gd name="connsiteY4" fmla="*/ 285750 h 304800"/>
                  <a:gd name="connsiteX5" fmla="*/ 400050 w 1593056"/>
                  <a:gd name="connsiteY5" fmla="*/ 0 h 304800"/>
                  <a:gd name="connsiteX6" fmla="*/ 545306 w 1593056"/>
                  <a:gd name="connsiteY6" fmla="*/ 9525 h 304800"/>
                  <a:gd name="connsiteX7" fmla="*/ 495300 w 1593056"/>
                  <a:gd name="connsiteY7" fmla="*/ 276225 h 304800"/>
                  <a:gd name="connsiteX8" fmla="*/ 671512 w 1593056"/>
                  <a:gd name="connsiteY8" fmla="*/ 288131 h 304800"/>
                  <a:gd name="connsiteX9" fmla="*/ 676275 w 1593056"/>
                  <a:gd name="connsiteY9" fmla="*/ 19050 h 304800"/>
                  <a:gd name="connsiteX10" fmla="*/ 833437 w 1593056"/>
                  <a:gd name="connsiteY10" fmla="*/ 14288 h 304800"/>
                  <a:gd name="connsiteX11" fmla="*/ 831056 w 1593056"/>
                  <a:gd name="connsiteY11" fmla="*/ 304800 h 304800"/>
                  <a:gd name="connsiteX12" fmla="*/ 1004887 w 1593056"/>
                  <a:gd name="connsiteY12" fmla="*/ 292894 h 304800"/>
                  <a:gd name="connsiteX13" fmla="*/ 964406 w 1593056"/>
                  <a:gd name="connsiteY13" fmla="*/ 14288 h 304800"/>
                  <a:gd name="connsiteX14" fmla="*/ 1121568 w 1593056"/>
                  <a:gd name="connsiteY14" fmla="*/ 9525 h 304800"/>
                  <a:gd name="connsiteX15" fmla="*/ 1171575 w 1593056"/>
                  <a:gd name="connsiteY15" fmla="*/ 288131 h 304800"/>
                  <a:gd name="connsiteX16" fmla="*/ 1333500 w 1593056"/>
                  <a:gd name="connsiteY16" fmla="*/ 288131 h 304800"/>
                  <a:gd name="connsiteX17" fmla="*/ 1254918 w 1593056"/>
                  <a:gd name="connsiteY17" fmla="*/ 16669 h 304800"/>
                  <a:gd name="connsiteX18" fmla="*/ 1404937 w 1593056"/>
                  <a:gd name="connsiteY18" fmla="*/ 11906 h 304800"/>
                  <a:gd name="connsiteX19" fmla="*/ 1497806 w 1593056"/>
                  <a:gd name="connsiteY19" fmla="*/ 285750 h 304800"/>
                  <a:gd name="connsiteX20" fmla="*/ 1593056 w 1593056"/>
                  <a:gd name="connsiteY20" fmla="*/ 288131 h 304800"/>
                  <a:gd name="connsiteX0" fmla="*/ 0 w 1593056"/>
                  <a:gd name="connsiteY0" fmla="*/ 283369 h 297656"/>
                  <a:gd name="connsiteX1" fmla="*/ 107156 w 1593056"/>
                  <a:gd name="connsiteY1" fmla="*/ 0 h 297656"/>
                  <a:gd name="connsiteX2" fmla="*/ 257175 w 1593056"/>
                  <a:gd name="connsiteY2" fmla="*/ 7144 h 297656"/>
                  <a:gd name="connsiteX3" fmla="*/ 166687 w 1593056"/>
                  <a:gd name="connsiteY3" fmla="*/ 271462 h 297656"/>
                  <a:gd name="connsiteX4" fmla="*/ 338137 w 1593056"/>
                  <a:gd name="connsiteY4" fmla="*/ 278606 h 297656"/>
                  <a:gd name="connsiteX5" fmla="*/ 400050 w 1593056"/>
                  <a:gd name="connsiteY5" fmla="*/ 9524 h 297656"/>
                  <a:gd name="connsiteX6" fmla="*/ 545306 w 1593056"/>
                  <a:gd name="connsiteY6" fmla="*/ 2381 h 297656"/>
                  <a:gd name="connsiteX7" fmla="*/ 495300 w 1593056"/>
                  <a:gd name="connsiteY7" fmla="*/ 269081 h 297656"/>
                  <a:gd name="connsiteX8" fmla="*/ 671512 w 1593056"/>
                  <a:gd name="connsiteY8" fmla="*/ 280987 h 297656"/>
                  <a:gd name="connsiteX9" fmla="*/ 676275 w 1593056"/>
                  <a:gd name="connsiteY9" fmla="*/ 11906 h 297656"/>
                  <a:gd name="connsiteX10" fmla="*/ 833437 w 1593056"/>
                  <a:gd name="connsiteY10" fmla="*/ 7144 h 297656"/>
                  <a:gd name="connsiteX11" fmla="*/ 831056 w 1593056"/>
                  <a:gd name="connsiteY11" fmla="*/ 297656 h 297656"/>
                  <a:gd name="connsiteX12" fmla="*/ 1004887 w 1593056"/>
                  <a:gd name="connsiteY12" fmla="*/ 285750 h 297656"/>
                  <a:gd name="connsiteX13" fmla="*/ 964406 w 1593056"/>
                  <a:gd name="connsiteY13" fmla="*/ 7144 h 297656"/>
                  <a:gd name="connsiteX14" fmla="*/ 1121568 w 1593056"/>
                  <a:gd name="connsiteY14" fmla="*/ 2381 h 297656"/>
                  <a:gd name="connsiteX15" fmla="*/ 1171575 w 1593056"/>
                  <a:gd name="connsiteY15" fmla="*/ 280987 h 297656"/>
                  <a:gd name="connsiteX16" fmla="*/ 1333500 w 1593056"/>
                  <a:gd name="connsiteY16" fmla="*/ 280987 h 297656"/>
                  <a:gd name="connsiteX17" fmla="*/ 1254918 w 1593056"/>
                  <a:gd name="connsiteY17" fmla="*/ 9525 h 297656"/>
                  <a:gd name="connsiteX18" fmla="*/ 1404937 w 1593056"/>
                  <a:gd name="connsiteY18" fmla="*/ 4762 h 297656"/>
                  <a:gd name="connsiteX19" fmla="*/ 1497806 w 1593056"/>
                  <a:gd name="connsiteY19" fmla="*/ 278606 h 297656"/>
                  <a:gd name="connsiteX20" fmla="*/ 1593056 w 1593056"/>
                  <a:gd name="connsiteY20" fmla="*/ 280987 h 297656"/>
                  <a:gd name="connsiteX0" fmla="*/ 0 w 1593056"/>
                  <a:gd name="connsiteY0" fmla="*/ 280988 h 295275"/>
                  <a:gd name="connsiteX1" fmla="*/ 102394 w 1593056"/>
                  <a:gd name="connsiteY1" fmla="*/ 11907 h 295275"/>
                  <a:gd name="connsiteX2" fmla="*/ 257175 w 1593056"/>
                  <a:gd name="connsiteY2" fmla="*/ 4763 h 295275"/>
                  <a:gd name="connsiteX3" fmla="*/ 166687 w 1593056"/>
                  <a:gd name="connsiteY3" fmla="*/ 269081 h 295275"/>
                  <a:gd name="connsiteX4" fmla="*/ 338137 w 1593056"/>
                  <a:gd name="connsiteY4" fmla="*/ 276225 h 295275"/>
                  <a:gd name="connsiteX5" fmla="*/ 400050 w 1593056"/>
                  <a:gd name="connsiteY5" fmla="*/ 7143 h 295275"/>
                  <a:gd name="connsiteX6" fmla="*/ 545306 w 1593056"/>
                  <a:gd name="connsiteY6" fmla="*/ 0 h 295275"/>
                  <a:gd name="connsiteX7" fmla="*/ 495300 w 1593056"/>
                  <a:gd name="connsiteY7" fmla="*/ 266700 h 295275"/>
                  <a:gd name="connsiteX8" fmla="*/ 671512 w 1593056"/>
                  <a:gd name="connsiteY8" fmla="*/ 278606 h 295275"/>
                  <a:gd name="connsiteX9" fmla="*/ 676275 w 1593056"/>
                  <a:gd name="connsiteY9" fmla="*/ 9525 h 295275"/>
                  <a:gd name="connsiteX10" fmla="*/ 833437 w 1593056"/>
                  <a:gd name="connsiteY10" fmla="*/ 4763 h 295275"/>
                  <a:gd name="connsiteX11" fmla="*/ 831056 w 1593056"/>
                  <a:gd name="connsiteY11" fmla="*/ 295275 h 295275"/>
                  <a:gd name="connsiteX12" fmla="*/ 1004887 w 1593056"/>
                  <a:gd name="connsiteY12" fmla="*/ 283369 h 295275"/>
                  <a:gd name="connsiteX13" fmla="*/ 964406 w 1593056"/>
                  <a:gd name="connsiteY13" fmla="*/ 4763 h 295275"/>
                  <a:gd name="connsiteX14" fmla="*/ 1121568 w 1593056"/>
                  <a:gd name="connsiteY14" fmla="*/ 0 h 295275"/>
                  <a:gd name="connsiteX15" fmla="*/ 1171575 w 1593056"/>
                  <a:gd name="connsiteY15" fmla="*/ 278606 h 295275"/>
                  <a:gd name="connsiteX16" fmla="*/ 1333500 w 1593056"/>
                  <a:gd name="connsiteY16" fmla="*/ 278606 h 295275"/>
                  <a:gd name="connsiteX17" fmla="*/ 1254918 w 1593056"/>
                  <a:gd name="connsiteY17" fmla="*/ 7144 h 295275"/>
                  <a:gd name="connsiteX18" fmla="*/ 1404937 w 1593056"/>
                  <a:gd name="connsiteY18" fmla="*/ 2381 h 295275"/>
                  <a:gd name="connsiteX19" fmla="*/ 1497806 w 1593056"/>
                  <a:gd name="connsiteY19" fmla="*/ 276225 h 295275"/>
                  <a:gd name="connsiteX20" fmla="*/ 1593056 w 1593056"/>
                  <a:gd name="connsiteY20" fmla="*/ 278606 h 295275"/>
                  <a:gd name="connsiteX0" fmla="*/ 0 w 1593056"/>
                  <a:gd name="connsiteY0" fmla="*/ 280988 h 283369"/>
                  <a:gd name="connsiteX1" fmla="*/ 102394 w 1593056"/>
                  <a:gd name="connsiteY1" fmla="*/ 11907 h 283369"/>
                  <a:gd name="connsiteX2" fmla="*/ 257175 w 1593056"/>
                  <a:gd name="connsiteY2" fmla="*/ 4763 h 283369"/>
                  <a:gd name="connsiteX3" fmla="*/ 166687 w 1593056"/>
                  <a:gd name="connsiteY3" fmla="*/ 269081 h 283369"/>
                  <a:gd name="connsiteX4" fmla="*/ 338137 w 1593056"/>
                  <a:gd name="connsiteY4" fmla="*/ 276225 h 283369"/>
                  <a:gd name="connsiteX5" fmla="*/ 400050 w 1593056"/>
                  <a:gd name="connsiteY5" fmla="*/ 7143 h 283369"/>
                  <a:gd name="connsiteX6" fmla="*/ 545306 w 1593056"/>
                  <a:gd name="connsiteY6" fmla="*/ 0 h 283369"/>
                  <a:gd name="connsiteX7" fmla="*/ 495300 w 1593056"/>
                  <a:gd name="connsiteY7" fmla="*/ 266700 h 283369"/>
                  <a:gd name="connsiteX8" fmla="*/ 671512 w 1593056"/>
                  <a:gd name="connsiteY8" fmla="*/ 278606 h 283369"/>
                  <a:gd name="connsiteX9" fmla="*/ 676275 w 1593056"/>
                  <a:gd name="connsiteY9" fmla="*/ 9525 h 283369"/>
                  <a:gd name="connsiteX10" fmla="*/ 833437 w 1593056"/>
                  <a:gd name="connsiteY10" fmla="*/ 4763 h 283369"/>
                  <a:gd name="connsiteX11" fmla="*/ 828675 w 1593056"/>
                  <a:gd name="connsiteY11" fmla="*/ 273843 h 283369"/>
                  <a:gd name="connsiteX12" fmla="*/ 1004887 w 1593056"/>
                  <a:gd name="connsiteY12" fmla="*/ 283369 h 283369"/>
                  <a:gd name="connsiteX13" fmla="*/ 964406 w 1593056"/>
                  <a:gd name="connsiteY13" fmla="*/ 4763 h 283369"/>
                  <a:gd name="connsiteX14" fmla="*/ 1121568 w 1593056"/>
                  <a:gd name="connsiteY14" fmla="*/ 0 h 283369"/>
                  <a:gd name="connsiteX15" fmla="*/ 1171575 w 1593056"/>
                  <a:gd name="connsiteY15" fmla="*/ 278606 h 283369"/>
                  <a:gd name="connsiteX16" fmla="*/ 1333500 w 1593056"/>
                  <a:gd name="connsiteY16" fmla="*/ 278606 h 283369"/>
                  <a:gd name="connsiteX17" fmla="*/ 1254918 w 1593056"/>
                  <a:gd name="connsiteY17" fmla="*/ 7144 h 283369"/>
                  <a:gd name="connsiteX18" fmla="*/ 1404937 w 1593056"/>
                  <a:gd name="connsiteY18" fmla="*/ 2381 h 283369"/>
                  <a:gd name="connsiteX19" fmla="*/ 1497806 w 1593056"/>
                  <a:gd name="connsiteY19" fmla="*/ 276225 h 283369"/>
                  <a:gd name="connsiteX20" fmla="*/ 1593056 w 1593056"/>
                  <a:gd name="connsiteY20" fmla="*/ 278606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3056" h="283369">
                    <a:moveTo>
                      <a:pt x="0" y="280988"/>
                    </a:moveTo>
                    <a:lnTo>
                      <a:pt x="102394" y="11907"/>
                    </a:lnTo>
                    <a:lnTo>
                      <a:pt x="257175" y="4763"/>
                    </a:lnTo>
                    <a:lnTo>
                      <a:pt x="166687" y="269081"/>
                    </a:lnTo>
                    <a:lnTo>
                      <a:pt x="338137" y="276225"/>
                    </a:lnTo>
                    <a:lnTo>
                      <a:pt x="400050" y="7143"/>
                    </a:lnTo>
                    <a:lnTo>
                      <a:pt x="545306" y="0"/>
                    </a:lnTo>
                    <a:lnTo>
                      <a:pt x="495300" y="266700"/>
                    </a:lnTo>
                    <a:lnTo>
                      <a:pt x="671512" y="278606"/>
                    </a:lnTo>
                    <a:cubicBezTo>
                      <a:pt x="673100" y="188912"/>
                      <a:pt x="674687" y="99219"/>
                      <a:pt x="676275" y="9525"/>
                    </a:cubicBezTo>
                    <a:lnTo>
                      <a:pt x="833437" y="4763"/>
                    </a:lnTo>
                    <a:cubicBezTo>
                      <a:pt x="832643" y="101600"/>
                      <a:pt x="829469" y="177006"/>
                      <a:pt x="828675" y="273843"/>
                    </a:cubicBezTo>
                    <a:lnTo>
                      <a:pt x="1004887" y="283369"/>
                    </a:lnTo>
                    <a:lnTo>
                      <a:pt x="964406" y="4763"/>
                    </a:lnTo>
                    <a:lnTo>
                      <a:pt x="1121568" y="0"/>
                    </a:lnTo>
                    <a:lnTo>
                      <a:pt x="1171575" y="278606"/>
                    </a:lnTo>
                    <a:lnTo>
                      <a:pt x="1333500" y="278606"/>
                    </a:lnTo>
                    <a:lnTo>
                      <a:pt x="1254918" y="7144"/>
                    </a:lnTo>
                    <a:lnTo>
                      <a:pt x="1404937" y="2381"/>
                    </a:lnTo>
                    <a:lnTo>
                      <a:pt x="1497806" y="276225"/>
                    </a:lnTo>
                    <a:lnTo>
                      <a:pt x="1593056" y="278606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3" name="Group 192"/>
            <p:cNvGrpSpPr/>
            <p:nvPr/>
          </p:nvGrpSpPr>
          <p:grpSpPr>
            <a:xfrm>
              <a:off x="2738087" y="4298027"/>
              <a:ext cx="1660082" cy="283369"/>
              <a:chOff x="2738087" y="4298027"/>
              <a:chExt cx="1660082" cy="283369"/>
            </a:xfrm>
          </p:grpSpPr>
          <p:sp>
            <p:nvSpPr>
              <p:cNvPr id="209" name="Rectangle 208"/>
              <p:cNvSpPr/>
              <p:nvPr/>
            </p:nvSpPr>
            <p:spPr>
              <a:xfrm>
                <a:off x="2738087" y="4303339"/>
                <a:ext cx="1660082" cy="2716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209"/>
              <p:cNvSpPr/>
              <p:nvPr/>
            </p:nvSpPr>
            <p:spPr>
              <a:xfrm>
                <a:off x="2794244" y="4298027"/>
                <a:ext cx="1593056" cy="283369"/>
              </a:xfrm>
              <a:custGeom>
                <a:avLst/>
                <a:gdLst>
                  <a:gd name="connsiteX0" fmla="*/ 0 w 1593056"/>
                  <a:gd name="connsiteY0" fmla="*/ 295275 h 309562"/>
                  <a:gd name="connsiteX1" fmla="*/ 107156 w 1593056"/>
                  <a:gd name="connsiteY1" fmla="*/ 11906 h 309562"/>
                  <a:gd name="connsiteX2" fmla="*/ 257175 w 1593056"/>
                  <a:gd name="connsiteY2" fmla="*/ 19050 h 309562"/>
                  <a:gd name="connsiteX3" fmla="*/ 166687 w 1593056"/>
                  <a:gd name="connsiteY3" fmla="*/ 283368 h 309562"/>
                  <a:gd name="connsiteX4" fmla="*/ 338137 w 1593056"/>
                  <a:gd name="connsiteY4" fmla="*/ 290512 h 309562"/>
                  <a:gd name="connsiteX5" fmla="*/ 400050 w 1593056"/>
                  <a:gd name="connsiteY5" fmla="*/ 4762 h 309562"/>
                  <a:gd name="connsiteX6" fmla="*/ 545306 w 1593056"/>
                  <a:gd name="connsiteY6" fmla="*/ 14287 h 309562"/>
                  <a:gd name="connsiteX7" fmla="*/ 495300 w 1593056"/>
                  <a:gd name="connsiteY7" fmla="*/ 280987 h 309562"/>
                  <a:gd name="connsiteX8" fmla="*/ 671512 w 1593056"/>
                  <a:gd name="connsiteY8" fmla="*/ 292893 h 309562"/>
                  <a:gd name="connsiteX9" fmla="*/ 676275 w 1593056"/>
                  <a:gd name="connsiteY9" fmla="*/ 23812 h 309562"/>
                  <a:gd name="connsiteX10" fmla="*/ 833437 w 1593056"/>
                  <a:gd name="connsiteY10" fmla="*/ 19050 h 309562"/>
                  <a:gd name="connsiteX11" fmla="*/ 831056 w 1593056"/>
                  <a:gd name="connsiteY11" fmla="*/ 309562 h 309562"/>
                  <a:gd name="connsiteX12" fmla="*/ 1004887 w 1593056"/>
                  <a:gd name="connsiteY12" fmla="*/ 297656 h 309562"/>
                  <a:gd name="connsiteX13" fmla="*/ 964406 w 1593056"/>
                  <a:gd name="connsiteY13" fmla="*/ 0 h 309562"/>
                  <a:gd name="connsiteX14" fmla="*/ 1121568 w 1593056"/>
                  <a:gd name="connsiteY14" fmla="*/ 14287 h 309562"/>
                  <a:gd name="connsiteX15" fmla="*/ 1171575 w 1593056"/>
                  <a:gd name="connsiteY15" fmla="*/ 292893 h 309562"/>
                  <a:gd name="connsiteX16" fmla="*/ 1333500 w 1593056"/>
                  <a:gd name="connsiteY16" fmla="*/ 292893 h 309562"/>
                  <a:gd name="connsiteX17" fmla="*/ 1254918 w 1593056"/>
                  <a:gd name="connsiteY17" fmla="*/ 21431 h 309562"/>
                  <a:gd name="connsiteX18" fmla="*/ 1404937 w 1593056"/>
                  <a:gd name="connsiteY18" fmla="*/ 16668 h 309562"/>
                  <a:gd name="connsiteX19" fmla="*/ 1497806 w 1593056"/>
                  <a:gd name="connsiteY19" fmla="*/ 290512 h 309562"/>
                  <a:gd name="connsiteX20" fmla="*/ 1593056 w 1593056"/>
                  <a:gd name="connsiteY20" fmla="*/ 292893 h 309562"/>
                  <a:gd name="connsiteX0" fmla="*/ 0 w 1593056"/>
                  <a:gd name="connsiteY0" fmla="*/ 290513 h 304800"/>
                  <a:gd name="connsiteX1" fmla="*/ 107156 w 1593056"/>
                  <a:gd name="connsiteY1" fmla="*/ 7144 h 304800"/>
                  <a:gd name="connsiteX2" fmla="*/ 257175 w 1593056"/>
                  <a:gd name="connsiteY2" fmla="*/ 14288 h 304800"/>
                  <a:gd name="connsiteX3" fmla="*/ 166687 w 1593056"/>
                  <a:gd name="connsiteY3" fmla="*/ 278606 h 304800"/>
                  <a:gd name="connsiteX4" fmla="*/ 338137 w 1593056"/>
                  <a:gd name="connsiteY4" fmla="*/ 285750 h 304800"/>
                  <a:gd name="connsiteX5" fmla="*/ 400050 w 1593056"/>
                  <a:gd name="connsiteY5" fmla="*/ 0 h 304800"/>
                  <a:gd name="connsiteX6" fmla="*/ 545306 w 1593056"/>
                  <a:gd name="connsiteY6" fmla="*/ 9525 h 304800"/>
                  <a:gd name="connsiteX7" fmla="*/ 495300 w 1593056"/>
                  <a:gd name="connsiteY7" fmla="*/ 276225 h 304800"/>
                  <a:gd name="connsiteX8" fmla="*/ 671512 w 1593056"/>
                  <a:gd name="connsiteY8" fmla="*/ 288131 h 304800"/>
                  <a:gd name="connsiteX9" fmla="*/ 676275 w 1593056"/>
                  <a:gd name="connsiteY9" fmla="*/ 19050 h 304800"/>
                  <a:gd name="connsiteX10" fmla="*/ 833437 w 1593056"/>
                  <a:gd name="connsiteY10" fmla="*/ 14288 h 304800"/>
                  <a:gd name="connsiteX11" fmla="*/ 831056 w 1593056"/>
                  <a:gd name="connsiteY11" fmla="*/ 304800 h 304800"/>
                  <a:gd name="connsiteX12" fmla="*/ 1004887 w 1593056"/>
                  <a:gd name="connsiteY12" fmla="*/ 292894 h 304800"/>
                  <a:gd name="connsiteX13" fmla="*/ 964406 w 1593056"/>
                  <a:gd name="connsiteY13" fmla="*/ 14288 h 304800"/>
                  <a:gd name="connsiteX14" fmla="*/ 1121568 w 1593056"/>
                  <a:gd name="connsiteY14" fmla="*/ 9525 h 304800"/>
                  <a:gd name="connsiteX15" fmla="*/ 1171575 w 1593056"/>
                  <a:gd name="connsiteY15" fmla="*/ 288131 h 304800"/>
                  <a:gd name="connsiteX16" fmla="*/ 1333500 w 1593056"/>
                  <a:gd name="connsiteY16" fmla="*/ 288131 h 304800"/>
                  <a:gd name="connsiteX17" fmla="*/ 1254918 w 1593056"/>
                  <a:gd name="connsiteY17" fmla="*/ 16669 h 304800"/>
                  <a:gd name="connsiteX18" fmla="*/ 1404937 w 1593056"/>
                  <a:gd name="connsiteY18" fmla="*/ 11906 h 304800"/>
                  <a:gd name="connsiteX19" fmla="*/ 1497806 w 1593056"/>
                  <a:gd name="connsiteY19" fmla="*/ 285750 h 304800"/>
                  <a:gd name="connsiteX20" fmla="*/ 1593056 w 1593056"/>
                  <a:gd name="connsiteY20" fmla="*/ 288131 h 304800"/>
                  <a:gd name="connsiteX0" fmla="*/ 0 w 1593056"/>
                  <a:gd name="connsiteY0" fmla="*/ 283369 h 297656"/>
                  <a:gd name="connsiteX1" fmla="*/ 107156 w 1593056"/>
                  <a:gd name="connsiteY1" fmla="*/ 0 h 297656"/>
                  <a:gd name="connsiteX2" fmla="*/ 257175 w 1593056"/>
                  <a:gd name="connsiteY2" fmla="*/ 7144 h 297656"/>
                  <a:gd name="connsiteX3" fmla="*/ 166687 w 1593056"/>
                  <a:gd name="connsiteY3" fmla="*/ 271462 h 297656"/>
                  <a:gd name="connsiteX4" fmla="*/ 338137 w 1593056"/>
                  <a:gd name="connsiteY4" fmla="*/ 278606 h 297656"/>
                  <a:gd name="connsiteX5" fmla="*/ 400050 w 1593056"/>
                  <a:gd name="connsiteY5" fmla="*/ 9524 h 297656"/>
                  <a:gd name="connsiteX6" fmla="*/ 545306 w 1593056"/>
                  <a:gd name="connsiteY6" fmla="*/ 2381 h 297656"/>
                  <a:gd name="connsiteX7" fmla="*/ 495300 w 1593056"/>
                  <a:gd name="connsiteY7" fmla="*/ 269081 h 297656"/>
                  <a:gd name="connsiteX8" fmla="*/ 671512 w 1593056"/>
                  <a:gd name="connsiteY8" fmla="*/ 280987 h 297656"/>
                  <a:gd name="connsiteX9" fmla="*/ 676275 w 1593056"/>
                  <a:gd name="connsiteY9" fmla="*/ 11906 h 297656"/>
                  <a:gd name="connsiteX10" fmla="*/ 833437 w 1593056"/>
                  <a:gd name="connsiteY10" fmla="*/ 7144 h 297656"/>
                  <a:gd name="connsiteX11" fmla="*/ 831056 w 1593056"/>
                  <a:gd name="connsiteY11" fmla="*/ 297656 h 297656"/>
                  <a:gd name="connsiteX12" fmla="*/ 1004887 w 1593056"/>
                  <a:gd name="connsiteY12" fmla="*/ 285750 h 297656"/>
                  <a:gd name="connsiteX13" fmla="*/ 964406 w 1593056"/>
                  <a:gd name="connsiteY13" fmla="*/ 7144 h 297656"/>
                  <a:gd name="connsiteX14" fmla="*/ 1121568 w 1593056"/>
                  <a:gd name="connsiteY14" fmla="*/ 2381 h 297656"/>
                  <a:gd name="connsiteX15" fmla="*/ 1171575 w 1593056"/>
                  <a:gd name="connsiteY15" fmla="*/ 280987 h 297656"/>
                  <a:gd name="connsiteX16" fmla="*/ 1333500 w 1593056"/>
                  <a:gd name="connsiteY16" fmla="*/ 280987 h 297656"/>
                  <a:gd name="connsiteX17" fmla="*/ 1254918 w 1593056"/>
                  <a:gd name="connsiteY17" fmla="*/ 9525 h 297656"/>
                  <a:gd name="connsiteX18" fmla="*/ 1404937 w 1593056"/>
                  <a:gd name="connsiteY18" fmla="*/ 4762 h 297656"/>
                  <a:gd name="connsiteX19" fmla="*/ 1497806 w 1593056"/>
                  <a:gd name="connsiteY19" fmla="*/ 278606 h 297656"/>
                  <a:gd name="connsiteX20" fmla="*/ 1593056 w 1593056"/>
                  <a:gd name="connsiteY20" fmla="*/ 280987 h 297656"/>
                  <a:gd name="connsiteX0" fmla="*/ 0 w 1593056"/>
                  <a:gd name="connsiteY0" fmla="*/ 280988 h 295275"/>
                  <a:gd name="connsiteX1" fmla="*/ 102394 w 1593056"/>
                  <a:gd name="connsiteY1" fmla="*/ 11907 h 295275"/>
                  <a:gd name="connsiteX2" fmla="*/ 257175 w 1593056"/>
                  <a:gd name="connsiteY2" fmla="*/ 4763 h 295275"/>
                  <a:gd name="connsiteX3" fmla="*/ 166687 w 1593056"/>
                  <a:gd name="connsiteY3" fmla="*/ 269081 h 295275"/>
                  <a:gd name="connsiteX4" fmla="*/ 338137 w 1593056"/>
                  <a:gd name="connsiteY4" fmla="*/ 276225 h 295275"/>
                  <a:gd name="connsiteX5" fmla="*/ 400050 w 1593056"/>
                  <a:gd name="connsiteY5" fmla="*/ 7143 h 295275"/>
                  <a:gd name="connsiteX6" fmla="*/ 545306 w 1593056"/>
                  <a:gd name="connsiteY6" fmla="*/ 0 h 295275"/>
                  <a:gd name="connsiteX7" fmla="*/ 495300 w 1593056"/>
                  <a:gd name="connsiteY7" fmla="*/ 266700 h 295275"/>
                  <a:gd name="connsiteX8" fmla="*/ 671512 w 1593056"/>
                  <a:gd name="connsiteY8" fmla="*/ 278606 h 295275"/>
                  <a:gd name="connsiteX9" fmla="*/ 676275 w 1593056"/>
                  <a:gd name="connsiteY9" fmla="*/ 9525 h 295275"/>
                  <a:gd name="connsiteX10" fmla="*/ 833437 w 1593056"/>
                  <a:gd name="connsiteY10" fmla="*/ 4763 h 295275"/>
                  <a:gd name="connsiteX11" fmla="*/ 831056 w 1593056"/>
                  <a:gd name="connsiteY11" fmla="*/ 295275 h 295275"/>
                  <a:gd name="connsiteX12" fmla="*/ 1004887 w 1593056"/>
                  <a:gd name="connsiteY12" fmla="*/ 283369 h 295275"/>
                  <a:gd name="connsiteX13" fmla="*/ 964406 w 1593056"/>
                  <a:gd name="connsiteY13" fmla="*/ 4763 h 295275"/>
                  <a:gd name="connsiteX14" fmla="*/ 1121568 w 1593056"/>
                  <a:gd name="connsiteY14" fmla="*/ 0 h 295275"/>
                  <a:gd name="connsiteX15" fmla="*/ 1171575 w 1593056"/>
                  <a:gd name="connsiteY15" fmla="*/ 278606 h 295275"/>
                  <a:gd name="connsiteX16" fmla="*/ 1333500 w 1593056"/>
                  <a:gd name="connsiteY16" fmla="*/ 278606 h 295275"/>
                  <a:gd name="connsiteX17" fmla="*/ 1254918 w 1593056"/>
                  <a:gd name="connsiteY17" fmla="*/ 7144 h 295275"/>
                  <a:gd name="connsiteX18" fmla="*/ 1404937 w 1593056"/>
                  <a:gd name="connsiteY18" fmla="*/ 2381 h 295275"/>
                  <a:gd name="connsiteX19" fmla="*/ 1497806 w 1593056"/>
                  <a:gd name="connsiteY19" fmla="*/ 276225 h 295275"/>
                  <a:gd name="connsiteX20" fmla="*/ 1593056 w 1593056"/>
                  <a:gd name="connsiteY20" fmla="*/ 278606 h 295275"/>
                  <a:gd name="connsiteX0" fmla="*/ 0 w 1593056"/>
                  <a:gd name="connsiteY0" fmla="*/ 280988 h 283369"/>
                  <a:gd name="connsiteX1" fmla="*/ 102394 w 1593056"/>
                  <a:gd name="connsiteY1" fmla="*/ 11907 h 283369"/>
                  <a:gd name="connsiteX2" fmla="*/ 257175 w 1593056"/>
                  <a:gd name="connsiteY2" fmla="*/ 4763 h 283369"/>
                  <a:gd name="connsiteX3" fmla="*/ 166687 w 1593056"/>
                  <a:gd name="connsiteY3" fmla="*/ 269081 h 283369"/>
                  <a:gd name="connsiteX4" fmla="*/ 338137 w 1593056"/>
                  <a:gd name="connsiteY4" fmla="*/ 276225 h 283369"/>
                  <a:gd name="connsiteX5" fmla="*/ 400050 w 1593056"/>
                  <a:gd name="connsiteY5" fmla="*/ 7143 h 283369"/>
                  <a:gd name="connsiteX6" fmla="*/ 545306 w 1593056"/>
                  <a:gd name="connsiteY6" fmla="*/ 0 h 283369"/>
                  <a:gd name="connsiteX7" fmla="*/ 495300 w 1593056"/>
                  <a:gd name="connsiteY7" fmla="*/ 266700 h 283369"/>
                  <a:gd name="connsiteX8" fmla="*/ 671512 w 1593056"/>
                  <a:gd name="connsiteY8" fmla="*/ 278606 h 283369"/>
                  <a:gd name="connsiteX9" fmla="*/ 676275 w 1593056"/>
                  <a:gd name="connsiteY9" fmla="*/ 9525 h 283369"/>
                  <a:gd name="connsiteX10" fmla="*/ 833437 w 1593056"/>
                  <a:gd name="connsiteY10" fmla="*/ 4763 h 283369"/>
                  <a:gd name="connsiteX11" fmla="*/ 828675 w 1593056"/>
                  <a:gd name="connsiteY11" fmla="*/ 273843 h 283369"/>
                  <a:gd name="connsiteX12" fmla="*/ 1004887 w 1593056"/>
                  <a:gd name="connsiteY12" fmla="*/ 283369 h 283369"/>
                  <a:gd name="connsiteX13" fmla="*/ 964406 w 1593056"/>
                  <a:gd name="connsiteY13" fmla="*/ 4763 h 283369"/>
                  <a:gd name="connsiteX14" fmla="*/ 1121568 w 1593056"/>
                  <a:gd name="connsiteY14" fmla="*/ 0 h 283369"/>
                  <a:gd name="connsiteX15" fmla="*/ 1171575 w 1593056"/>
                  <a:gd name="connsiteY15" fmla="*/ 278606 h 283369"/>
                  <a:gd name="connsiteX16" fmla="*/ 1333500 w 1593056"/>
                  <a:gd name="connsiteY16" fmla="*/ 278606 h 283369"/>
                  <a:gd name="connsiteX17" fmla="*/ 1254918 w 1593056"/>
                  <a:gd name="connsiteY17" fmla="*/ 7144 h 283369"/>
                  <a:gd name="connsiteX18" fmla="*/ 1404937 w 1593056"/>
                  <a:gd name="connsiteY18" fmla="*/ 2381 h 283369"/>
                  <a:gd name="connsiteX19" fmla="*/ 1497806 w 1593056"/>
                  <a:gd name="connsiteY19" fmla="*/ 276225 h 283369"/>
                  <a:gd name="connsiteX20" fmla="*/ 1593056 w 1593056"/>
                  <a:gd name="connsiteY20" fmla="*/ 278606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3056" h="283369">
                    <a:moveTo>
                      <a:pt x="0" y="280988"/>
                    </a:moveTo>
                    <a:lnTo>
                      <a:pt x="102394" y="11907"/>
                    </a:lnTo>
                    <a:lnTo>
                      <a:pt x="257175" y="4763"/>
                    </a:lnTo>
                    <a:lnTo>
                      <a:pt x="166687" y="269081"/>
                    </a:lnTo>
                    <a:lnTo>
                      <a:pt x="338137" y="276225"/>
                    </a:lnTo>
                    <a:lnTo>
                      <a:pt x="400050" y="7143"/>
                    </a:lnTo>
                    <a:lnTo>
                      <a:pt x="545306" y="0"/>
                    </a:lnTo>
                    <a:lnTo>
                      <a:pt x="495300" y="266700"/>
                    </a:lnTo>
                    <a:lnTo>
                      <a:pt x="671512" y="278606"/>
                    </a:lnTo>
                    <a:cubicBezTo>
                      <a:pt x="673100" y="188912"/>
                      <a:pt x="674687" y="99219"/>
                      <a:pt x="676275" y="9525"/>
                    </a:cubicBezTo>
                    <a:lnTo>
                      <a:pt x="833437" y="4763"/>
                    </a:lnTo>
                    <a:cubicBezTo>
                      <a:pt x="832643" y="101600"/>
                      <a:pt x="829469" y="177006"/>
                      <a:pt x="828675" y="273843"/>
                    </a:cubicBezTo>
                    <a:lnTo>
                      <a:pt x="1004887" y="283369"/>
                    </a:lnTo>
                    <a:lnTo>
                      <a:pt x="964406" y="4763"/>
                    </a:lnTo>
                    <a:lnTo>
                      <a:pt x="1121568" y="0"/>
                    </a:lnTo>
                    <a:lnTo>
                      <a:pt x="1171575" y="278606"/>
                    </a:lnTo>
                    <a:lnTo>
                      <a:pt x="1333500" y="278606"/>
                    </a:lnTo>
                    <a:lnTo>
                      <a:pt x="1254918" y="7144"/>
                    </a:lnTo>
                    <a:lnTo>
                      <a:pt x="1404937" y="2381"/>
                    </a:lnTo>
                    <a:lnTo>
                      <a:pt x="1497806" y="276225"/>
                    </a:lnTo>
                    <a:lnTo>
                      <a:pt x="1593056" y="278606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194" name="Connector: Elbow 193"/>
            <p:cNvCxnSpPr/>
            <p:nvPr/>
          </p:nvCxnSpPr>
          <p:spPr>
            <a:xfrm flipV="1">
              <a:off x="4927600" y="4368800"/>
              <a:ext cx="631228" cy="625148"/>
            </a:xfrm>
            <a:prstGeom prst="bentConnector3">
              <a:avLst>
                <a:gd name="adj1" fmla="val 100299"/>
              </a:avLst>
            </a:prstGeom>
            <a:ln w="34925" cap="rnd" cmpd="sng">
              <a:solidFill>
                <a:schemeClr val="tx1"/>
              </a:solidFill>
              <a:prstDash val="dash"/>
              <a:round/>
              <a:headEnd type="none" w="med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" name="Oval 194"/>
            <p:cNvSpPr/>
            <p:nvPr/>
          </p:nvSpPr>
          <p:spPr>
            <a:xfrm>
              <a:off x="5024236" y="3600383"/>
              <a:ext cx="412818" cy="412818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Rectangle 195"/>
            <p:cNvSpPr/>
            <p:nvPr/>
          </p:nvSpPr>
          <p:spPr>
            <a:xfrm>
              <a:off x="5194300" y="3676650"/>
              <a:ext cx="71611" cy="254000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Oval 196"/>
            <p:cNvSpPr/>
            <p:nvPr/>
          </p:nvSpPr>
          <p:spPr>
            <a:xfrm>
              <a:off x="5212889" y="4038987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Oval 197"/>
            <p:cNvSpPr/>
            <p:nvPr/>
          </p:nvSpPr>
          <p:spPr>
            <a:xfrm>
              <a:off x="5098883" y="4013201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Oval 198"/>
            <p:cNvSpPr/>
            <p:nvPr/>
          </p:nvSpPr>
          <p:spPr>
            <a:xfrm>
              <a:off x="5461491" y="378301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>
              <a:off x="5436238" y="3666229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Oval 200"/>
            <p:cNvSpPr/>
            <p:nvPr/>
          </p:nvSpPr>
          <p:spPr>
            <a:xfrm>
              <a:off x="5359559" y="357544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Oval 201"/>
            <p:cNvSpPr/>
            <p:nvPr/>
          </p:nvSpPr>
          <p:spPr>
            <a:xfrm>
              <a:off x="5251435" y="353093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Oval 202"/>
            <p:cNvSpPr/>
            <p:nvPr/>
          </p:nvSpPr>
          <p:spPr>
            <a:xfrm>
              <a:off x="5132820" y="3541434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Oval 203"/>
            <p:cNvSpPr/>
            <p:nvPr/>
          </p:nvSpPr>
          <p:spPr>
            <a:xfrm>
              <a:off x="5034266" y="3603827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Oval 204"/>
            <p:cNvSpPr/>
            <p:nvPr/>
          </p:nvSpPr>
          <p:spPr>
            <a:xfrm>
              <a:off x="4974558" y="3704805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Oval 205"/>
            <p:cNvSpPr/>
            <p:nvPr/>
          </p:nvSpPr>
          <p:spPr>
            <a:xfrm>
              <a:off x="4963917" y="382113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Oval 206"/>
            <p:cNvSpPr/>
            <p:nvPr/>
          </p:nvSpPr>
          <p:spPr>
            <a:xfrm>
              <a:off x="5010429" y="3931937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: Rounded Corners 207"/>
            <p:cNvSpPr/>
            <p:nvPr/>
          </p:nvSpPr>
          <p:spPr>
            <a:xfrm>
              <a:off x="4918605" y="2943531"/>
              <a:ext cx="622999" cy="282732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>
                    <a:glow rad="76200">
                      <a:srgbClr val="FF0000">
                        <a:alpha val="40000"/>
                      </a:srgbClr>
                    </a:glow>
                  </a:effectLst>
                  <a:uLnTx/>
                  <a:uFillTx/>
                  <a:latin typeface="Calibri" panose="020F0502020204030204"/>
                  <a:ea typeface="+mn-ea"/>
                  <a:cs typeface="+mn-cs"/>
                </a:rPr>
                <a:t>350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614621" y="1976794"/>
            <a:ext cx="2038606" cy="1251076"/>
            <a:chOff x="-12990" y="703267"/>
            <a:chExt cx="3094190" cy="2318579"/>
          </a:xfrm>
        </p:grpSpPr>
        <p:sp>
          <p:nvSpPr>
            <p:cNvPr id="214" name="Rectangle 213"/>
            <p:cNvSpPr/>
            <p:nvPr/>
          </p:nvSpPr>
          <p:spPr>
            <a:xfrm>
              <a:off x="-12990" y="703267"/>
              <a:ext cx="3094190" cy="2318579"/>
            </a:xfrm>
            <a:prstGeom prst="rect">
              <a:avLst/>
            </a:prstGeom>
            <a:blipFill>
              <a:blip r:embed="rId10"/>
              <a:stretch>
                <a:fillRect/>
              </a:stretch>
            </a:blipFill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Rectangle: Rounded Corners 214"/>
            <p:cNvSpPr/>
            <p:nvPr/>
          </p:nvSpPr>
          <p:spPr>
            <a:xfrm>
              <a:off x="367891" y="1204238"/>
              <a:ext cx="1533392" cy="1454557"/>
            </a:xfrm>
            <a:prstGeom prst="roundRect">
              <a:avLst>
                <a:gd name="adj" fmla="val 4966"/>
              </a:avLst>
            </a:prstGeom>
            <a:solidFill>
              <a:schemeClr val="bg1">
                <a:lumMod val="75000"/>
              </a:schemeClr>
            </a:solidFill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215"/>
            <p:cNvSpPr/>
            <p:nvPr/>
          </p:nvSpPr>
          <p:spPr>
            <a:xfrm>
              <a:off x="2237576" y="859924"/>
              <a:ext cx="842995" cy="2161922"/>
            </a:xfrm>
            <a:prstGeom prst="rect">
              <a:avLst/>
            </a:pr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114330" y="854136"/>
              <a:ext cx="2026873" cy="2077022"/>
            </a:xfrm>
            <a:prstGeom prst="rect">
              <a:avLst/>
            </a:prstGeom>
            <a:noFill/>
            <a:ln w="31750" cap="rnd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Rectangle: Rounded Corners 219"/>
            <p:cNvSpPr/>
            <p:nvPr/>
          </p:nvSpPr>
          <p:spPr>
            <a:xfrm>
              <a:off x="283093" y="1115826"/>
              <a:ext cx="1692451" cy="1608978"/>
            </a:xfrm>
            <a:prstGeom prst="roundRect">
              <a:avLst>
                <a:gd name="adj" fmla="val 4966"/>
              </a:avLst>
            </a:pr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Rectangle 220"/>
            <p:cNvSpPr/>
            <p:nvPr/>
          </p:nvSpPr>
          <p:spPr>
            <a:xfrm>
              <a:off x="299594" y="946562"/>
              <a:ext cx="1675950" cy="84364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22" name="Group 221"/>
            <p:cNvGrpSpPr/>
            <p:nvPr/>
          </p:nvGrpSpPr>
          <p:grpSpPr>
            <a:xfrm>
              <a:off x="388312" y="1559870"/>
              <a:ext cx="1512971" cy="258258"/>
              <a:chOff x="2748956" y="3502025"/>
              <a:chExt cx="1660082" cy="283369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2748956" y="3507337"/>
                <a:ext cx="1660082" cy="2716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" name="Freeform: Shape 241"/>
              <p:cNvSpPr/>
              <p:nvPr/>
            </p:nvSpPr>
            <p:spPr>
              <a:xfrm>
                <a:off x="2805113" y="3502025"/>
                <a:ext cx="1593056" cy="283369"/>
              </a:xfrm>
              <a:custGeom>
                <a:avLst/>
                <a:gdLst>
                  <a:gd name="connsiteX0" fmla="*/ 0 w 1593056"/>
                  <a:gd name="connsiteY0" fmla="*/ 295275 h 309562"/>
                  <a:gd name="connsiteX1" fmla="*/ 107156 w 1593056"/>
                  <a:gd name="connsiteY1" fmla="*/ 11906 h 309562"/>
                  <a:gd name="connsiteX2" fmla="*/ 257175 w 1593056"/>
                  <a:gd name="connsiteY2" fmla="*/ 19050 h 309562"/>
                  <a:gd name="connsiteX3" fmla="*/ 166687 w 1593056"/>
                  <a:gd name="connsiteY3" fmla="*/ 283368 h 309562"/>
                  <a:gd name="connsiteX4" fmla="*/ 338137 w 1593056"/>
                  <a:gd name="connsiteY4" fmla="*/ 290512 h 309562"/>
                  <a:gd name="connsiteX5" fmla="*/ 400050 w 1593056"/>
                  <a:gd name="connsiteY5" fmla="*/ 4762 h 309562"/>
                  <a:gd name="connsiteX6" fmla="*/ 545306 w 1593056"/>
                  <a:gd name="connsiteY6" fmla="*/ 14287 h 309562"/>
                  <a:gd name="connsiteX7" fmla="*/ 495300 w 1593056"/>
                  <a:gd name="connsiteY7" fmla="*/ 280987 h 309562"/>
                  <a:gd name="connsiteX8" fmla="*/ 671512 w 1593056"/>
                  <a:gd name="connsiteY8" fmla="*/ 292893 h 309562"/>
                  <a:gd name="connsiteX9" fmla="*/ 676275 w 1593056"/>
                  <a:gd name="connsiteY9" fmla="*/ 23812 h 309562"/>
                  <a:gd name="connsiteX10" fmla="*/ 833437 w 1593056"/>
                  <a:gd name="connsiteY10" fmla="*/ 19050 h 309562"/>
                  <a:gd name="connsiteX11" fmla="*/ 831056 w 1593056"/>
                  <a:gd name="connsiteY11" fmla="*/ 309562 h 309562"/>
                  <a:gd name="connsiteX12" fmla="*/ 1004887 w 1593056"/>
                  <a:gd name="connsiteY12" fmla="*/ 297656 h 309562"/>
                  <a:gd name="connsiteX13" fmla="*/ 964406 w 1593056"/>
                  <a:gd name="connsiteY13" fmla="*/ 0 h 309562"/>
                  <a:gd name="connsiteX14" fmla="*/ 1121568 w 1593056"/>
                  <a:gd name="connsiteY14" fmla="*/ 14287 h 309562"/>
                  <a:gd name="connsiteX15" fmla="*/ 1171575 w 1593056"/>
                  <a:gd name="connsiteY15" fmla="*/ 292893 h 309562"/>
                  <a:gd name="connsiteX16" fmla="*/ 1333500 w 1593056"/>
                  <a:gd name="connsiteY16" fmla="*/ 292893 h 309562"/>
                  <a:gd name="connsiteX17" fmla="*/ 1254918 w 1593056"/>
                  <a:gd name="connsiteY17" fmla="*/ 21431 h 309562"/>
                  <a:gd name="connsiteX18" fmla="*/ 1404937 w 1593056"/>
                  <a:gd name="connsiteY18" fmla="*/ 16668 h 309562"/>
                  <a:gd name="connsiteX19" fmla="*/ 1497806 w 1593056"/>
                  <a:gd name="connsiteY19" fmla="*/ 290512 h 309562"/>
                  <a:gd name="connsiteX20" fmla="*/ 1593056 w 1593056"/>
                  <a:gd name="connsiteY20" fmla="*/ 292893 h 309562"/>
                  <a:gd name="connsiteX0" fmla="*/ 0 w 1593056"/>
                  <a:gd name="connsiteY0" fmla="*/ 290513 h 304800"/>
                  <a:gd name="connsiteX1" fmla="*/ 107156 w 1593056"/>
                  <a:gd name="connsiteY1" fmla="*/ 7144 h 304800"/>
                  <a:gd name="connsiteX2" fmla="*/ 257175 w 1593056"/>
                  <a:gd name="connsiteY2" fmla="*/ 14288 h 304800"/>
                  <a:gd name="connsiteX3" fmla="*/ 166687 w 1593056"/>
                  <a:gd name="connsiteY3" fmla="*/ 278606 h 304800"/>
                  <a:gd name="connsiteX4" fmla="*/ 338137 w 1593056"/>
                  <a:gd name="connsiteY4" fmla="*/ 285750 h 304800"/>
                  <a:gd name="connsiteX5" fmla="*/ 400050 w 1593056"/>
                  <a:gd name="connsiteY5" fmla="*/ 0 h 304800"/>
                  <a:gd name="connsiteX6" fmla="*/ 545306 w 1593056"/>
                  <a:gd name="connsiteY6" fmla="*/ 9525 h 304800"/>
                  <a:gd name="connsiteX7" fmla="*/ 495300 w 1593056"/>
                  <a:gd name="connsiteY7" fmla="*/ 276225 h 304800"/>
                  <a:gd name="connsiteX8" fmla="*/ 671512 w 1593056"/>
                  <a:gd name="connsiteY8" fmla="*/ 288131 h 304800"/>
                  <a:gd name="connsiteX9" fmla="*/ 676275 w 1593056"/>
                  <a:gd name="connsiteY9" fmla="*/ 19050 h 304800"/>
                  <a:gd name="connsiteX10" fmla="*/ 833437 w 1593056"/>
                  <a:gd name="connsiteY10" fmla="*/ 14288 h 304800"/>
                  <a:gd name="connsiteX11" fmla="*/ 831056 w 1593056"/>
                  <a:gd name="connsiteY11" fmla="*/ 304800 h 304800"/>
                  <a:gd name="connsiteX12" fmla="*/ 1004887 w 1593056"/>
                  <a:gd name="connsiteY12" fmla="*/ 292894 h 304800"/>
                  <a:gd name="connsiteX13" fmla="*/ 964406 w 1593056"/>
                  <a:gd name="connsiteY13" fmla="*/ 14288 h 304800"/>
                  <a:gd name="connsiteX14" fmla="*/ 1121568 w 1593056"/>
                  <a:gd name="connsiteY14" fmla="*/ 9525 h 304800"/>
                  <a:gd name="connsiteX15" fmla="*/ 1171575 w 1593056"/>
                  <a:gd name="connsiteY15" fmla="*/ 288131 h 304800"/>
                  <a:gd name="connsiteX16" fmla="*/ 1333500 w 1593056"/>
                  <a:gd name="connsiteY16" fmla="*/ 288131 h 304800"/>
                  <a:gd name="connsiteX17" fmla="*/ 1254918 w 1593056"/>
                  <a:gd name="connsiteY17" fmla="*/ 16669 h 304800"/>
                  <a:gd name="connsiteX18" fmla="*/ 1404937 w 1593056"/>
                  <a:gd name="connsiteY18" fmla="*/ 11906 h 304800"/>
                  <a:gd name="connsiteX19" fmla="*/ 1497806 w 1593056"/>
                  <a:gd name="connsiteY19" fmla="*/ 285750 h 304800"/>
                  <a:gd name="connsiteX20" fmla="*/ 1593056 w 1593056"/>
                  <a:gd name="connsiteY20" fmla="*/ 288131 h 304800"/>
                  <a:gd name="connsiteX0" fmla="*/ 0 w 1593056"/>
                  <a:gd name="connsiteY0" fmla="*/ 283369 h 297656"/>
                  <a:gd name="connsiteX1" fmla="*/ 107156 w 1593056"/>
                  <a:gd name="connsiteY1" fmla="*/ 0 h 297656"/>
                  <a:gd name="connsiteX2" fmla="*/ 257175 w 1593056"/>
                  <a:gd name="connsiteY2" fmla="*/ 7144 h 297656"/>
                  <a:gd name="connsiteX3" fmla="*/ 166687 w 1593056"/>
                  <a:gd name="connsiteY3" fmla="*/ 271462 h 297656"/>
                  <a:gd name="connsiteX4" fmla="*/ 338137 w 1593056"/>
                  <a:gd name="connsiteY4" fmla="*/ 278606 h 297656"/>
                  <a:gd name="connsiteX5" fmla="*/ 400050 w 1593056"/>
                  <a:gd name="connsiteY5" fmla="*/ 9524 h 297656"/>
                  <a:gd name="connsiteX6" fmla="*/ 545306 w 1593056"/>
                  <a:gd name="connsiteY6" fmla="*/ 2381 h 297656"/>
                  <a:gd name="connsiteX7" fmla="*/ 495300 w 1593056"/>
                  <a:gd name="connsiteY7" fmla="*/ 269081 h 297656"/>
                  <a:gd name="connsiteX8" fmla="*/ 671512 w 1593056"/>
                  <a:gd name="connsiteY8" fmla="*/ 280987 h 297656"/>
                  <a:gd name="connsiteX9" fmla="*/ 676275 w 1593056"/>
                  <a:gd name="connsiteY9" fmla="*/ 11906 h 297656"/>
                  <a:gd name="connsiteX10" fmla="*/ 833437 w 1593056"/>
                  <a:gd name="connsiteY10" fmla="*/ 7144 h 297656"/>
                  <a:gd name="connsiteX11" fmla="*/ 831056 w 1593056"/>
                  <a:gd name="connsiteY11" fmla="*/ 297656 h 297656"/>
                  <a:gd name="connsiteX12" fmla="*/ 1004887 w 1593056"/>
                  <a:gd name="connsiteY12" fmla="*/ 285750 h 297656"/>
                  <a:gd name="connsiteX13" fmla="*/ 964406 w 1593056"/>
                  <a:gd name="connsiteY13" fmla="*/ 7144 h 297656"/>
                  <a:gd name="connsiteX14" fmla="*/ 1121568 w 1593056"/>
                  <a:gd name="connsiteY14" fmla="*/ 2381 h 297656"/>
                  <a:gd name="connsiteX15" fmla="*/ 1171575 w 1593056"/>
                  <a:gd name="connsiteY15" fmla="*/ 280987 h 297656"/>
                  <a:gd name="connsiteX16" fmla="*/ 1333500 w 1593056"/>
                  <a:gd name="connsiteY16" fmla="*/ 280987 h 297656"/>
                  <a:gd name="connsiteX17" fmla="*/ 1254918 w 1593056"/>
                  <a:gd name="connsiteY17" fmla="*/ 9525 h 297656"/>
                  <a:gd name="connsiteX18" fmla="*/ 1404937 w 1593056"/>
                  <a:gd name="connsiteY18" fmla="*/ 4762 h 297656"/>
                  <a:gd name="connsiteX19" fmla="*/ 1497806 w 1593056"/>
                  <a:gd name="connsiteY19" fmla="*/ 278606 h 297656"/>
                  <a:gd name="connsiteX20" fmla="*/ 1593056 w 1593056"/>
                  <a:gd name="connsiteY20" fmla="*/ 280987 h 297656"/>
                  <a:gd name="connsiteX0" fmla="*/ 0 w 1593056"/>
                  <a:gd name="connsiteY0" fmla="*/ 280988 h 295275"/>
                  <a:gd name="connsiteX1" fmla="*/ 102394 w 1593056"/>
                  <a:gd name="connsiteY1" fmla="*/ 11907 h 295275"/>
                  <a:gd name="connsiteX2" fmla="*/ 257175 w 1593056"/>
                  <a:gd name="connsiteY2" fmla="*/ 4763 h 295275"/>
                  <a:gd name="connsiteX3" fmla="*/ 166687 w 1593056"/>
                  <a:gd name="connsiteY3" fmla="*/ 269081 h 295275"/>
                  <a:gd name="connsiteX4" fmla="*/ 338137 w 1593056"/>
                  <a:gd name="connsiteY4" fmla="*/ 276225 h 295275"/>
                  <a:gd name="connsiteX5" fmla="*/ 400050 w 1593056"/>
                  <a:gd name="connsiteY5" fmla="*/ 7143 h 295275"/>
                  <a:gd name="connsiteX6" fmla="*/ 545306 w 1593056"/>
                  <a:gd name="connsiteY6" fmla="*/ 0 h 295275"/>
                  <a:gd name="connsiteX7" fmla="*/ 495300 w 1593056"/>
                  <a:gd name="connsiteY7" fmla="*/ 266700 h 295275"/>
                  <a:gd name="connsiteX8" fmla="*/ 671512 w 1593056"/>
                  <a:gd name="connsiteY8" fmla="*/ 278606 h 295275"/>
                  <a:gd name="connsiteX9" fmla="*/ 676275 w 1593056"/>
                  <a:gd name="connsiteY9" fmla="*/ 9525 h 295275"/>
                  <a:gd name="connsiteX10" fmla="*/ 833437 w 1593056"/>
                  <a:gd name="connsiteY10" fmla="*/ 4763 h 295275"/>
                  <a:gd name="connsiteX11" fmla="*/ 831056 w 1593056"/>
                  <a:gd name="connsiteY11" fmla="*/ 295275 h 295275"/>
                  <a:gd name="connsiteX12" fmla="*/ 1004887 w 1593056"/>
                  <a:gd name="connsiteY12" fmla="*/ 283369 h 295275"/>
                  <a:gd name="connsiteX13" fmla="*/ 964406 w 1593056"/>
                  <a:gd name="connsiteY13" fmla="*/ 4763 h 295275"/>
                  <a:gd name="connsiteX14" fmla="*/ 1121568 w 1593056"/>
                  <a:gd name="connsiteY14" fmla="*/ 0 h 295275"/>
                  <a:gd name="connsiteX15" fmla="*/ 1171575 w 1593056"/>
                  <a:gd name="connsiteY15" fmla="*/ 278606 h 295275"/>
                  <a:gd name="connsiteX16" fmla="*/ 1333500 w 1593056"/>
                  <a:gd name="connsiteY16" fmla="*/ 278606 h 295275"/>
                  <a:gd name="connsiteX17" fmla="*/ 1254918 w 1593056"/>
                  <a:gd name="connsiteY17" fmla="*/ 7144 h 295275"/>
                  <a:gd name="connsiteX18" fmla="*/ 1404937 w 1593056"/>
                  <a:gd name="connsiteY18" fmla="*/ 2381 h 295275"/>
                  <a:gd name="connsiteX19" fmla="*/ 1497806 w 1593056"/>
                  <a:gd name="connsiteY19" fmla="*/ 276225 h 295275"/>
                  <a:gd name="connsiteX20" fmla="*/ 1593056 w 1593056"/>
                  <a:gd name="connsiteY20" fmla="*/ 278606 h 295275"/>
                  <a:gd name="connsiteX0" fmla="*/ 0 w 1593056"/>
                  <a:gd name="connsiteY0" fmla="*/ 280988 h 283369"/>
                  <a:gd name="connsiteX1" fmla="*/ 102394 w 1593056"/>
                  <a:gd name="connsiteY1" fmla="*/ 11907 h 283369"/>
                  <a:gd name="connsiteX2" fmla="*/ 257175 w 1593056"/>
                  <a:gd name="connsiteY2" fmla="*/ 4763 h 283369"/>
                  <a:gd name="connsiteX3" fmla="*/ 166687 w 1593056"/>
                  <a:gd name="connsiteY3" fmla="*/ 269081 h 283369"/>
                  <a:gd name="connsiteX4" fmla="*/ 338137 w 1593056"/>
                  <a:gd name="connsiteY4" fmla="*/ 276225 h 283369"/>
                  <a:gd name="connsiteX5" fmla="*/ 400050 w 1593056"/>
                  <a:gd name="connsiteY5" fmla="*/ 7143 h 283369"/>
                  <a:gd name="connsiteX6" fmla="*/ 545306 w 1593056"/>
                  <a:gd name="connsiteY6" fmla="*/ 0 h 283369"/>
                  <a:gd name="connsiteX7" fmla="*/ 495300 w 1593056"/>
                  <a:gd name="connsiteY7" fmla="*/ 266700 h 283369"/>
                  <a:gd name="connsiteX8" fmla="*/ 671512 w 1593056"/>
                  <a:gd name="connsiteY8" fmla="*/ 278606 h 283369"/>
                  <a:gd name="connsiteX9" fmla="*/ 676275 w 1593056"/>
                  <a:gd name="connsiteY9" fmla="*/ 9525 h 283369"/>
                  <a:gd name="connsiteX10" fmla="*/ 833437 w 1593056"/>
                  <a:gd name="connsiteY10" fmla="*/ 4763 h 283369"/>
                  <a:gd name="connsiteX11" fmla="*/ 828675 w 1593056"/>
                  <a:gd name="connsiteY11" fmla="*/ 273843 h 283369"/>
                  <a:gd name="connsiteX12" fmla="*/ 1004887 w 1593056"/>
                  <a:gd name="connsiteY12" fmla="*/ 283369 h 283369"/>
                  <a:gd name="connsiteX13" fmla="*/ 964406 w 1593056"/>
                  <a:gd name="connsiteY13" fmla="*/ 4763 h 283369"/>
                  <a:gd name="connsiteX14" fmla="*/ 1121568 w 1593056"/>
                  <a:gd name="connsiteY14" fmla="*/ 0 h 283369"/>
                  <a:gd name="connsiteX15" fmla="*/ 1171575 w 1593056"/>
                  <a:gd name="connsiteY15" fmla="*/ 278606 h 283369"/>
                  <a:gd name="connsiteX16" fmla="*/ 1333500 w 1593056"/>
                  <a:gd name="connsiteY16" fmla="*/ 278606 h 283369"/>
                  <a:gd name="connsiteX17" fmla="*/ 1254918 w 1593056"/>
                  <a:gd name="connsiteY17" fmla="*/ 7144 h 283369"/>
                  <a:gd name="connsiteX18" fmla="*/ 1404937 w 1593056"/>
                  <a:gd name="connsiteY18" fmla="*/ 2381 h 283369"/>
                  <a:gd name="connsiteX19" fmla="*/ 1497806 w 1593056"/>
                  <a:gd name="connsiteY19" fmla="*/ 276225 h 283369"/>
                  <a:gd name="connsiteX20" fmla="*/ 1593056 w 1593056"/>
                  <a:gd name="connsiteY20" fmla="*/ 278606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3056" h="283369">
                    <a:moveTo>
                      <a:pt x="0" y="280988"/>
                    </a:moveTo>
                    <a:lnTo>
                      <a:pt x="102394" y="11907"/>
                    </a:lnTo>
                    <a:lnTo>
                      <a:pt x="257175" y="4763"/>
                    </a:lnTo>
                    <a:lnTo>
                      <a:pt x="166687" y="269081"/>
                    </a:lnTo>
                    <a:lnTo>
                      <a:pt x="338137" y="276225"/>
                    </a:lnTo>
                    <a:lnTo>
                      <a:pt x="400050" y="7143"/>
                    </a:lnTo>
                    <a:lnTo>
                      <a:pt x="545306" y="0"/>
                    </a:lnTo>
                    <a:lnTo>
                      <a:pt x="495300" y="266700"/>
                    </a:lnTo>
                    <a:lnTo>
                      <a:pt x="671512" y="278606"/>
                    </a:lnTo>
                    <a:cubicBezTo>
                      <a:pt x="673100" y="188912"/>
                      <a:pt x="674687" y="99219"/>
                      <a:pt x="676275" y="9525"/>
                    </a:cubicBezTo>
                    <a:lnTo>
                      <a:pt x="833437" y="4763"/>
                    </a:lnTo>
                    <a:cubicBezTo>
                      <a:pt x="832643" y="101600"/>
                      <a:pt x="829469" y="177006"/>
                      <a:pt x="828675" y="273843"/>
                    </a:cubicBezTo>
                    <a:lnTo>
                      <a:pt x="1004887" y="283369"/>
                    </a:lnTo>
                    <a:lnTo>
                      <a:pt x="964406" y="4763"/>
                    </a:lnTo>
                    <a:lnTo>
                      <a:pt x="1121568" y="0"/>
                    </a:lnTo>
                    <a:lnTo>
                      <a:pt x="1171575" y="278606"/>
                    </a:lnTo>
                    <a:lnTo>
                      <a:pt x="1333500" y="278606"/>
                    </a:lnTo>
                    <a:lnTo>
                      <a:pt x="1254918" y="7144"/>
                    </a:lnTo>
                    <a:lnTo>
                      <a:pt x="1404937" y="2381"/>
                    </a:lnTo>
                    <a:lnTo>
                      <a:pt x="1497806" y="276225"/>
                    </a:lnTo>
                    <a:lnTo>
                      <a:pt x="1593056" y="278606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23" name="Group 222"/>
            <p:cNvGrpSpPr/>
            <p:nvPr/>
          </p:nvGrpSpPr>
          <p:grpSpPr>
            <a:xfrm>
              <a:off x="378406" y="2285333"/>
              <a:ext cx="1512971" cy="258258"/>
              <a:chOff x="2738087" y="4298027"/>
              <a:chExt cx="1660082" cy="283369"/>
            </a:xfrm>
          </p:grpSpPr>
          <p:sp>
            <p:nvSpPr>
              <p:cNvPr id="239" name="Rectangle 238"/>
              <p:cNvSpPr/>
              <p:nvPr/>
            </p:nvSpPr>
            <p:spPr>
              <a:xfrm>
                <a:off x="2738087" y="4303339"/>
                <a:ext cx="1660082" cy="271667"/>
              </a:xfrm>
              <a:prstGeom prst="rect">
                <a:avLst/>
              </a:prstGeom>
              <a:noFill/>
              <a:ln w="508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Freeform: Shape 239"/>
              <p:cNvSpPr/>
              <p:nvPr/>
            </p:nvSpPr>
            <p:spPr>
              <a:xfrm>
                <a:off x="2794244" y="4298027"/>
                <a:ext cx="1593056" cy="283369"/>
              </a:xfrm>
              <a:custGeom>
                <a:avLst/>
                <a:gdLst>
                  <a:gd name="connsiteX0" fmla="*/ 0 w 1593056"/>
                  <a:gd name="connsiteY0" fmla="*/ 295275 h 309562"/>
                  <a:gd name="connsiteX1" fmla="*/ 107156 w 1593056"/>
                  <a:gd name="connsiteY1" fmla="*/ 11906 h 309562"/>
                  <a:gd name="connsiteX2" fmla="*/ 257175 w 1593056"/>
                  <a:gd name="connsiteY2" fmla="*/ 19050 h 309562"/>
                  <a:gd name="connsiteX3" fmla="*/ 166687 w 1593056"/>
                  <a:gd name="connsiteY3" fmla="*/ 283368 h 309562"/>
                  <a:gd name="connsiteX4" fmla="*/ 338137 w 1593056"/>
                  <a:gd name="connsiteY4" fmla="*/ 290512 h 309562"/>
                  <a:gd name="connsiteX5" fmla="*/ 400050 w 1593056"/>
                  <a:gd name="connsiteY5" fmla="*/ 4762 h 309562"/>
                  <a:gd name="connsiteX6" fmla="*/ 545306 w 1593056"/>
                  <a:gd name="connsiteY6" fmla="*/ 14287 h 309562"/>
                  <a:gd name="connsiteX7" fmla="*/ 495300 w 1593056"/>
                  <a:gd name="connsiteY7" fmla="*/ 280987 h 309562"/>
                  <a:gd name="connsiteX8" fmla="*/ 671512 w 1593056"/>
                  <a:gd name="connsiteY8" fmla="*/ 292893 h 309562"/>
                  <a:gd name="connsiteX9" fmla="*/ 676275 w 1593056"/>
                  <a:gd name="connsiteY9" fmla="*/ 23812 h 309562"/>
                  <a:gd name="connsiteX10" fmla="*/ 833437 w 1593056"/>
                  <a:gd name="connsiteY10" fmla="*/ 19050 h 309562"/>
                  <a:gd name="connsiteX11" fmla="*/ 831056 w 1593056"/>
                  <a:gd name="connsiteY11" fmla="*/ 309562 h 309562"/>
                  <a:gd name="connsiteX12" fmla="*/ 1004887 w 1593056"/>
                  <a:gd name="connsiteY12" fmla="*/ 297656 h 309562"/>
                  <a:gd name="connsiteX13" fmla="*/ 964406 w 1593056"/>
                  <a:gd name="connsiteY13" fmla="*/ 0 h 309562"/>
                  <a:gd name="connsiteX14" fmla="*/ 1121568 w 1593056"/>
                  <a:gd name="connsiteY14" fmla="*/ 14287 h 309562"/>
                  <a:gd name="connsiteX15" fmla="*/ 1171575 w 1593056"/>
                  <a:gd name="connsiteY15" fmla="*/ 292893 h 309562"/>
                  <a:gd name="connsiteX16" fmla="*/ 1333500 w 1593056"/>
                  <a:gd name="connsiteY16" fmla="*/ 292893 h 309562"/>
                  <a:gd name="connsiteX17" fmla="*/ 1254918 w 1593056"/>
                  <a:gd name="connsiteY17" fmla="*/ 21431 h 309562"/>
                  <a:gd name="connsiteX18" fmla="*/ 1404937 w 1593056"/>
                  <a:gd name="connsiteY18" fmla="*/ 16668 h 309562"/>
                  <a:gd name="connsiteX19" fmla="*/ 1497806 w 1593056"/>
                  <a:gd name="connsiteY19" fmla="*/ 290512 h 309562"/>
                  <a:gd name="connsiteX20" fmla="*/ 1593056 w 1593056"/>
                  <a:gd name="connsiteY20" fmla="*/ 292893 h 309562"/>
                  <a:gd name="connsiteX0" fmla="*/ 0 w 1593056"/>
                  <a:gd name="connsiteY0" fmla="*/ 290513 h 304800"/>
                  <a:gd name="connsiteX1" fmla="*/ 107156 w 1593056"/>
                  <a:gd name="connsiteY1" fmla="*/ 7144 h 304800"/>
                  <a:gd name="connsiteX2" fmla="*/ 257175 w 1593056"/>
                  <a:gd name="connsiteY2" fmla="*/ 14288 h 304800"/>
                  <a:gd name="connsiteX3" fmla="*/ 166687 w 1593056"/>
                  <a:gd name="connsiteY3" fmla="*/ 278606 h 304800"/>
                  <a:gd name="connsiteX4" fmla="*/ 338137 w 1593056"/>
                  <a:gd name="connsiteY4" fmla="*/ 285750 h 304800"/>
                  <a:gd name="connsiteX5" fmla="*/ 400050 w 1593056"/>
                  <a:gd name="connsiteY5" fmla="*/ 0 h 304800"/>
                  <a:gd name="connsiteX6" fmla="*/ 545306 w 1593056"/>
                  <a:gd name="connsiteY6" fmla="*/ 9525 h 304800"/>
                  <a:gd name="connsiteX7" fmla="*/ 495300 w 1593056"/>
                  <a:gd name="connsiteY7" fmla="*/ 276225 h 304800"/>
                  <a:gd name="connsiteX8" fmla="*/ 671512 w 1593056"/>
                  <a:gd name="connsiteY8" fmla="*/ 288131 h 304800"/>
                  <a:gd name="connsiteX9" fmla="*/ 676275 w 1593056"/>
                  <a:gd name="connsiteY9" fmla="*/ 19050 h 304800"/>
                  <a:gd name="connsiteX10" fmla="*/ 833437 w 1593056"/>
                  <a:gd name="connsiteY10" fmla="*/ 14288 h 304800"/>
                  <a:gd name="connsiteX11" fmla="*/ 831056 w 1593056"/>
                  <a:gd name="connsiteY11" fmla="*/ 304800 h 304800"/>
                  <a:gd name="connsiteX12" fmla="*/ 1004887 w 1593056"/>
                  <a:gd name="connsiteY12" fmla="*/ 292894 h 304800"/>
                  <a:gd name="connsiteX13" fmla="*/ 964406 w 1593056"/>
                  <a:gd name="connsiteY13" fmla="*/ 14288 h 304800"/>
                  <a:gd name="connsiteX14" fmla="*/ 1121568 w 1593056"/>
                  <a:gd name="connsiteY14" fmla="*/ 9525 h 304800"/>
                  <a:gd name="connsiteX15" fmla="*/ 1171575 w 1593056"/>
                  <a:gd name="connsiteY15" fmla="*/ 288131 h 304800"/>
                  <a:gd name="connsiteX16" fmla="*/ 1333500 w 1593056"/>
                  <a:gd name="connsiteY16" fmla="*/ 288131 h 304800"/>
                  <a:gd name="connsiteX17" fmla="*/ 1254918 w 1593056"/>
                  <a:gd name="connsiteY17" fmla="*/ 16669 h 304800"/>
                  <a:gd name="connsiteX18" fmla="*/ 1404937 w 1593056"/>
                  <a:gd name="connsiteY18" fmla="*/ 11906 h 304800"/>
                  <a:gd name="connsiteX19" fmla="*/ 1497806 w 1593056"/>
                  <a:gd name="connsiteY19" fmla="*/ 285750 h 304800"/>
                  <a:gd name="connsiteX20" fmla="*/ 1593056 w 1593056"/>
                  <a:gd name="connsiteY20" fmla="*/ 288131 h 304800"/>
                  <a:gd name="connsiteX0" fmla="*/ 0 w 1593056"/>
                  <a:gd name="connsiteY0" fmla="*/ 283369 h 297656"/>
                  <a:gd name="connsiteX1" fmla="*/ 107156 w 1593056"/>
                  <a:gd name="connsiteY1" fmla="*/ 0 h 297656"/>
                  <a:gd name="connsiteX2" fmla="*/ 257175 w 1593056"/>
                  <a:gd name="connsiteY2" fmla="*/ 7144 h 297656"/>
                  <a:gd name="connsiteX3" fmla="*/ 166687 w 1593056"/>
                  <a:gd name="connsiteY3" fmla="*/ 271462 h 297656"/>
                  <a:gd name="connsiteX4" fmla="*/ 338137 w 1593056"/>
                  <a:gd name="connsiteY4" fmla="*/ 278606 h 297656"/>
                  <a:gd name="connsiteX5" fmla="*/ 400050 w 1593056"/>
                  <a:gd name="connsiteY5" fmla="*/ 9524 h 297656"/>
                  <a:gd name="connsiteX6" fmla="*/ 545306 w 1593056"/>
                  <a:gd name="connsiteY6" fmla="*/ 2381 h 297656"/>
                  <a:gd name="connsiteX7" fmla="*/ 495300 w 1593056"/>
                  <a:gd name="connsiteY7" fmla="*/ 269081 h 297656"/>
                  <a:gd name="connsiteX8" fmla="*/ 671512 w 1593056"/>
                  <a:gd name="connsiteY8" fmla="*/ 280987 h 297656"/>
                  <a:gd name="connsiteX9" fmla="*/ 676275 w 1593056"/>
                  <a:gd name="connsiteY9" fmla="*/ 11906 h 297656"/>
                  <a:gd name="connsiteX10" fmla="*/ 833437 w 1593056"/>
                  <a:gd name="connsiteY10" fmla="*/ 7144 h 297656"/>
                  <a:gd name="connsiteX11" fmla="*/ 831056 w 1593056"/>
                  <a:gd name="connsiteY11" fmla="*/ 297656 h 297656"/>
                  <a:gd name="connsiteX12" fmla="*/ 1004887 w 1593056"/>
                  <a:gd name="connsiteY12" fmla="*/ 285750 h 297656"/>
                  <a:gd name="connsiteX13" fmla="*/ 964406 w 1593056"/>
                  <a:gd name="connsiteY13" fmla="*/ 7144 h 297656"/>
                  <a:gd name="connsiteX14" fmla="*/ 1121568 w 1593056"/>
                  <a:gd name="connsiteY14" fmla="*/ 2381 h 297656"/>
                  <a:gd name="connsiteX15" fmla="*/ 1171575 w 1593056"/>
                  <a:gd name="connsiteY15" fmla="*/ 280987 h 297656"/>
                  <a:gd name="connsiteX16" fmla="*/ 1333500 w 1593056"/>
                  <a:gd name="connsiteY16" fmla="*/ 280987 h 297656"/>
                  <a:gd name="connsiteX17" fmla="*/ 1254918 w 1593056"/>
                  <a:gd name="connsiteY17" fmla="*/ 9525 h 297656"/>
                  <a:gd name="connsiteX18" fmla="*/ 1404937 w 1593056"/>
                  <a:gd name="connsiteY18" fmla="*/ 4762 h 297656"/>
                  <a:gd name="connsiteX19" fmla="*/ 1497806 w 1593056"/>
                  <a:gd name="connsiteY19" fmla="*/ 278606 h 297656"/>
                  <a:gd name="connsiteX20" fmla="*/ 1593056 w 1593056"/>
                  <a:gd name="connsiteY20" fmla="*/ 280987 h 297656"/>
                  <a:gd name="connsiteX0" fmla="*/ 0 w 1593056"/>
                  <a:gd name="connsiteY0" fmla="*/ 280988 h 295275"/>
                  <a:gd name="connsiteX1" fmla="*/ 102394 w 1593056"/>
                  <a:gd name="connsiteY1" fmla="*/ 11907 h 295275"/>
                  <a:gd name="connsiteX2" fmla="*/ 257175 w 1593056"/>
                  <a:gd name="connsiteY2" fmla="*/ 4763 h 295275"/>
                  <a:gd name="connsiteX3" fmla="*/ 166687 w 1593056"/>
                  <a:gd name="connsiteY3" fmla="*/ 269081 h 295275"/>
                  <a:gd name="connsiteX4" fmla="*/ 338137 w 1593056"/>
                  <a:gd name="connsiteY4" fmla="*/ 276225 h 295275"/>
                  <a:gd name="connsiteX5" fmla="*/ 400050 w 1593056"/>
                  <a:gd name="connsiteY5" fmla="*/ 7143 h 295275"/>
                  <a:gd name="connsiteX6" fmla="*/ 545306 w 1593056"/>
                  <a:gd name="connsiteY6" fmla="*/ 0 h 295275"/>
                  <a:gd name="connsiteX7" fmla="*/ 495300 w 1593056"/>
                  <a:gd name="connsiteY7" fmla="*/ 266700 h 295275"/>
                  <a:gd name="connsiteX8" fmla="*/ 671512 w 1593056"/>
                  <a:gd name="connsiteY8" fmla="*/ 278606 h 295275"/>
                  <a:gd name="connsiteX9" fmla="*/ 676275 w 1593056"/>
                  <a:gd name="connsiteY9" fmla="*/ 9525 h 295275"/>
                  <a:gd name="connsiteX10" fmla="*/ 833437 w 1593056"/>
                  <a:gd name="connsiteY10" fmla="*/ 4763 h 295275"/>
                  <a:gd name="connsiteX11" fmla="*/ 831056 w 1593056"/>
                  <a:gd name="connsiteY11" fmla="*/ 295275 h 295275"/>
                  <a:gd name="connsiteX12" fmla="*/ 1004887 w 1593056"/>
                  <a:gd name="connsiteY12" fmla="*/ 283369 h 295275"/>
                  <a:gd name="connsiteX13" fmla="*/ 964406 w 1593056"/>
                  <a:gd name="connsiteY13" fmla="*/ 4763 h 295275"/>
                  <a:gd name="connsiteX14" fmla="*/ 1121568 w 1593056"/>
                  <a:gd name="connsiteY14" fmla="*/ 0 h 295275"/>
                  <a:gd name="connsiteX15" fmla="*/ 1171575 w 1593056"/>
                  <a:gd name="connsiteY15" fmla="*/ 278606 h 295275"/>
                  <a:gd name="connsiteX16" fmla="*/ 1333500 w 1593056"/>
                  <a:gd name="connsiteY16" fmla="*/ 278606 h 295275"/>
                  <a:gd name="connsiteX17" fmla="*/ 1254918 w 1593056"/>
                  <a:gd name="connsiteY17" fmla="*/ 7144 h 295275"/>
                  <a:gd name="connsiteX18" fmla="*/ 1404937 w 1593056"/>
                  <a:gd name="connsiteY18" fmla="*/ 2381 h 295275"/>
                  <a:gd name="connsiteX19" fmla="*/ 1497806 w 1593056"/>
                  <a:gd name="connsiteY19" fmla="*/ 276225 h 295275"/>
                  <a:gd name="connsiteX20" fmla="*/ 1593056 w 1593056"/>
                  <a:gd name="connsiteY20" fmla="*/ 278606 h 295275"/>
                  <a:gd name="connsiteX0" fmla="*/ 0 w 1593056"/>
                  <a:gd name="connsiteY0" fmla="*/ 280988 h 283369"/>
                  <a:gd name="connsiteX1" fmla="*/ 102394 w 1593056"/>
                  <a:gd name="connsiteY1" fmla="*/ 11907 h 283369"/>
                  <a:gd name="connsiteX2" fmla="*/ 257175 w 1593056"/>
                  <a:gd name="connsiteY2" fmla="*/ 4763 h 283369"/>
                  <a:gd name="connsiteX3" fmla="*/ 166687 w 1593056"/>
                  <a:gd name="connsiteY3" fmla="*/ 269081 h 283369"/>
                  <a:gd name="connsiteX4" fmla="*/ 338137 w 1593056"/>
                  <a:gd name="connsiteY4" fmla="*/ 276225 h 283369"/>
                  <a:gd name="connsiteX5" fmla="*/ 400050 w 1593056"/>
                  <a:gd name="connsiteY5" fmla="*/ 7143 h 283369"/>
                  <a:gd name="connsiteX6" fmla="*/ 545306 w 1593056"/>
                  <a:gd name="connsiteY6" fmla="*/ 0 h 283369"/>
                  <a:gd name="connsiteX7" fmla="*/ 495300 w 1593056"/>
                  <a:gd name="connsiteY7" fmla="*/ 266700 h 283369"/>
                  <a:gd name="connsiteX8" fmla="*/ 671512 w 1593056"/>
                  <a:gd name="connsiteY8" fmla="*/ 278606 h 283369"/>
                  <a:gd name="connsiteX9" fmla="*/ 676275 w 1593056"/>
                  <a:gd name="connsiteY9" fmla="*/ 9525 h 283369"/>
                  <a:gd name="connsiteX10" fmla="*/ 833437 w 1593056"/>
                  <a:gd name="connsiteY10" fmla="*/ 4763 h 283369"/>
                  <a:gd name="connsiteX11" fmla="*/ 828675 w 1593056"/>
                  <a:gd name="connsiteY11" fmla="*/ 273843 h 283369"/>
                  <a:gd name="connsiteX12" fmla="*/ 1004887 w 1593056"/>
                  <a:gd name="connsiteY12" fmla="*/ 283369 h 283369"/>
                  <a:gd name="connsiteX13" fmla="*/ 964406 w 1593056"/>
                  <a:gd name="connsiteY13" fmla="*/ 4763 h 283369"/>
                  <a:gd name="connsiteX14" fmla="*/ 1121568 w 1593056"/>
                  <a:gd name="connsiteY14" fmla="*/ 0 h 283369"/>
                  <a:gd name="connsiteX15" fmla="*/ 1171575 w 1593056"/>
                  <a:gd name="connsiteY15" fmla="*/ 278606 h 283369"/>
                  <a:gd name="connsiteX16" fmla="*/ 1333500 w 1593056"/>
                  <a:gd name="connsiteY16" fmla="*/ 278606 h 283369"/>
                  <a:gd name="connsiteX17" fmla="*/ 1254918 w 1593056"/>
                  <a:gd name="connsiteY17" fmla="*/ 7144 h 283369"/>
                  <a:gd name="connsiteX18" fmla="*/ 1404937 w 1593056"/>
                  <a:gd name="connsiteY18" fmla="*/ 2381 h 283369"/>
                  <a:gd name="connsiteX19" fmla="*/ 1497806 w 1593056"/>
                  <a:gd name="connsiteY19" fmla="*/ 276225 h 283369"/>
                  <a:gd name="connsiteX20" fmla="*/ 1593056 w 1593056"/>
                  <a:gd name="connsiteY20" fmla="*/ 278606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3056" h="283369">
                    <a:moveTo>
                      <a:pt x="0" y="280988"/>
                    </a:moveTo>
                    <a:lnTo>
                      <a:pt x="102394" y="11907"/>
                    </a:lnTo>
                    <a:lnTo>
                      <a:pt x="257175" y="4763"/>
                    </a:lnTo>
                    <a:lnTo>
                      <a:pt x="166687" y="269081"/>
                    </a:lnTo>
                    <a:lnTo>
                      <a:pt x="338137" y="276225"/>
                    </a:lnTo>
                    <a:lnTo>
                      <a:pt x="400050" y="7143"/>
                    </a:lnTo>
                    <a:lnTo>
                      <a:pt x="545306" y="0"/>
                    </a:lnTo>
                    <a:lnTo>
                      <a:pt x="495300" y="266700"/>
                    </a:lnTo>
                    <a:lnTo>
                      <a:pt x="671512" y="278606"/>
                    </a:lnTo>
                    <a:cubicBezTo>
                      <a:pt x="673100" y="188912"/>
                      <a:pt x="674687" y="99219"/>
                      <a:pt x="676275" y="9525"/>
                    </a:cubicBezTo>
                    <a:lnTo>
                      <a:pt x="833437" y="4763"/>
                    </a:lnTo>
                    <a:cubicBezTo>
                      <a:pt x="832643" y="101600"/>
                      <a:pt x="829469" y="177006"/>
                      <a:pt x="828675" y="273843"/>
                    </a:cubicBezTo>
                    <a:lnTo>
                      <a:pt x="1004887" y="283369"/>
                    </a:lnTo>
                    <a:lnTo>
                      <a:pt x="964406" y="4763"/>
                    </a:lnTo>
                    <a:lnTo>
                      <a:pt x="1121568" y="0"/>
                    </a:lnTo>
                    <a:lnTo>
                      <a:pt x="1171575" y="278606"/>
                    </a:lnTo>
                    <a:lnTo>
                      <a:pt x="1333500" y="278606"/>
                    </a:lnTo>
                    <a:lnTo>
                      <a:pt x="1254918" y="7144"/>
                    </a:lnTo>
                    <a:lnTo>
                      <a:pt x="1404937" y="2381"/>
                    </a:lnTo>
                    <a:lnTo>
                      <a:pt x="1497806" y="276225"/>
                    </a:lnTo>
                    <a:lnTo>
                      <a:pt x="1593056" y="278606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24" name="Connector: Elbow 223"/>
            <p:cNvCxnSpPr/>
            <p:nvPr/>
          </p:nvCxnSpPr>
          <p:spPr>
            <a:xfrm flipV="1">
              <a:off x="2373891" y="2349834"/>
              <a:ext cx="575290" cy="569749"/>
            </a:xfrm>
            <a:prstGeom prst="bentConnector3">
              <a:avLst>
                <a:gd name="adj1" fmla="val 100299"/>
              </a:avLst>
            </a:prstGeom>
            <a:ln w="34925" cap="rnd" cmpd="sng">
              <a:solidFill>
                <a:schemeClr val="tx1"/>
              </a:solidFill>
              <a:prstDash val="dash"/>
              <a:round/>
              <a:headEnd type="none" w="med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/>
            <p:cNvSpPr/>
            <p:nvPr/>
          </p:nvSpPr>
          <p:spPr>
            <a:xfrm>
              <a:off x="2461964" y="1649512"/>
              <a:ext cx="376235" cy="37623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616957" y="1719021"/>
              <a:ext cx="65265" cy="231491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Oval 226"/>
            <p:cNvSpPr/>
            <p:nvPr/>
          </p:nvSpPr>
          <p:spPr>
            <a:xfrm>
              <a:off x="2633899" y="2049248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Oval 227"/>
            <p:cNvSpPr/>
            <p:nvPr/>
          </p:nvSpPr>
          <p:spPr>
            <a:xfrm>
              <a:off x="2529996" y="2025747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2860470" y="1815958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Oval 229"/>
            <p:cNvSpPr/>
            <p:nvPr/>
          </p:nvSpPr>
          <p:spPr>
            <a:xfrm>
              <a:off x="2837455" y="1709523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Oval 230"/>
            <p:cNvSpPr/>
            <p:nvPr/>
          </p:nvSpPr>
          <p:spPr>
            <a:xfrm>
              <a:off x="2767571" y="1626781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Oval 231"/>
            <p:cNvSpPr/>
            <p:nvPr/>
          </p:nvSpPr>
          <p:spPr>
            <a:xfrm>
              <a:off x="2669029" y="1586216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Oval 232"/>
            <p:cNvSpPr/>
            <p:nvPr/>
          </p:nvSpPr>
          <p:spPr>
            <a:xfrm>
              <a:off x="2560925" y="1595787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Oval 233"/>
            <p:cNvSpPr/>
            <p:nvPr/>
          </p:nvSpPr>
          <p:spPr>
            <a:xfrm>
              <a:off x="2471105" y="1652651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416688" y="1744681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Oval 235"/>
            <p:cNvSpPr/>
            <p:nvPr/>
          </p:nvSpPr>
          <p:spPr>
            <a:xfrm>
              <a:off x="2406990" y="1850699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Oval 236"/>
            <p:cNvSpPr/>
            <p:nvPr/>
          </p:nvSpPr>
          <p:spPr>
            <a:xfrm>
              <a:off x="2449380" y="1951685"/>
              <a:ext cx="41668" cy="4166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Rectangle: Rounded Corners 237"/>
            <p:cNvSpPr/>
            <p:nvPr/>
          </p:nvSpPr>
          <p:spPr>
            <a:xfrm>
              <a:off x="2365693" y="1050868"/>
              <a:ext cx="567791" cy="25767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>
                    <a:glow rad="76200">
                      <a:srgbClr val="FF0000">
                        <a:alpha val="40000"/>
                      </a:srgbClr>
                    </a:glow>
                  </a:effectLst>
                  <a:uLnTx/>
                  <a:uFillTx/>
                  <a:latin typeface="Calibri" panose="020F0502020204030204"/>
                  <a:ea typeface="+mn-ea"/>
                  <a:cs typeface="+mn-cs"/>
                </a:rPr>
                <a:t>500</a:t>
              </a:r>
            </a:p>
          </p:txBody>
        </p:sp>
      </p:grpSp>
      <p:grpSp>
        <p:nvGrpSpPr>
          <p:cNvPr id="610" name="cafe worker entering"/>
          <p:cNvGrpSpPr/>
          <p:nvPr/>
        </p:nvGrpSpPr>
        <p:grpSpPr>
          <a:xfrm rot="19677720">
            <a:off x="4645329" y="2099313"/>
            <a:ext cx="1657023" cy="4660951"/>
            <a:chOff x="1372610" y="2740439"/>
            <a:chExt cx="776555" cy="2374289"/>
          </a:xfrm>
        </p:grpSpPr>
        <p:grpSp>
          <p:nvGrpSpPr>
            <p:cNvPr id="611" name="Group 610"/>
            <p:cNvGrpSpPr/>
            <p:nvPr/>
          </p:nvGrpSpPr>
          <p:grpSpPr>
            <a:xfrm>
              <a:off x="1812215" y="4903459"/>
              <a:ext cx="189762" cy="211269"/>
              <a:chOff x="3312043" y="4084938"/>
              <a:chExt cx="189762" cy="211269"/>
            </a:xfrm>
          </p:grpSpPr>
          <p:sp>
            <p:nvSpPr>
              <p:cNvPr id="645" name="Chord 644"/>
              <p:cNvSpPr/>
              <p:nvPr/>
            </p:nvSpPr>
            <p:spPr>
              <a:xfrm rot="17516835">
                <a:off x="3301289" y="4095692"/>
                <a:ext cx="211269" cy="189762"/>
              </a:xfrm>
              <a:prstGeom prst="chord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6" name="Chord 645"/>
              <p:cNvSpPr/>
              <p:nvPr/>
            </p:nvSpPr>
            <p:spPr>
              <a:xfrm rot="17516835">
                <a:off x="3322124" y="4115676"/>
                <a:ext cx="172341" cy="154797"/>
              </a:xfrm>
              <a:prstGeom prst="chord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" name="Group 611"/>
            <p:cNvGrpSpPr/>
            <p:nvPr/>
          </p:nvGrpSpPr>
          <p:grpSpPr>
            <a:xfrm>
              <a:off x="1517109" y="4897738"/>
              <a:ext cx="189762" cy="211269"/>
              <a:chOff x="3312043" y="4084938"/>
              <a:chExt cx="189762" cy="211269"/>
            </a:xfrm>
          </p:grpSpPr>
          <p:sp>
            <p:nvSpPr>
              <p:cNvPr id="643" name="Chord 642"/>
              <p:cNvSpPr/>
              <p:nvPr/>
            </p:nvSpPr>
            <p:spPr>
              <a:xfrm rot="17516835">
                <a:off x="3301289" y="4095692"/>
                <a:ext cx="211269" cy="189762"/>
              </a:xfrm>
              <a:prstGeom prst="chord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4" name="Chord 643"/>
              <p:cNvSpPr/>
              <p:nvPr/>
            </p:nvSpPr>
            <p:spPr>
              <a:xfrm rot="17516835">
                <a:off x="3322124" y="4115676"/>
                <a:ext cx="172341" cy="154797"/>
              </a:xfrm>
              <a:prstGeom prst="chord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3" name="Rectangle: Single Corner Snipped 29"/>
            <p:cNvSpPr/>
            <p:nvPr/>
          </p:nvSpPr>
          <p:spPr>
            <a:xfrm flipH="1">
              <a:off x="1504250" y="3702511"/>
              <a:ext cx="484764" cy="643635"/>
            </a:xfrm>
            <a:prstGeom prst="snip1Rect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4" name="Oval 613"/>
            <p:cNvSpPr/>
            <p:nvPr/>
          </p:nvSpPr>
          <p:spPr>
            <a:xfrm>
              <a:off x="1382201" y="3184590"/>
              <a:ext cx="106014" cy="214726"/>
            </a:xfrm>
            <a:prstGeom prst="ellipse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5" name="Oval 614"/>
            <p:cNvSpPr/>
            <p:nvPr/>
          </p:nvSpPr>
          <p:spPr>
            <a:xfrm>
              <a:off x="2043151" y="3177964"/>
              <a:ext cx="106014" cy="214726"/>
            </a:xfrm>
            <a:prstGeom prst="ellipse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6" name="Flowchart: Off-page Connector 615"/>
            <p:cNvSpPr/>
            <p:nvPr/>
          </p:nvSpPr>
          <p:spPr>
            <a:xfrm>
              <a:off x="1672088" y="3551094"/>
              <a:ext cx="190502" cy="228600"/>
            </a:xfrm>
            <a:prstGeom prst="flowChartOffpageConnec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7" name="Oval 616"/>
            <p:cNvSpPr/>
            <p:nvPr/>
          </p:nvSpPr>
          <p:spPr>
            <a:xfrm rot="20885712">
              <a:off x="1428582" y="2865293"/>
              <a:ext cx="662608" cy="762000"/>
            </a:xfrm>
            <a:prstGeom prst="ellipse">
              <a:avLst/>
            </a:prstGeom>
            <a:solidFill>
              <a:srgbClr val="EED69D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8" name="Flowchart: Terminator 617"/>
            <p:cNvSpPr/>
            <p:nvPr/>
          </p:nvSpPr>
          <p:spPr>
            <a:xfrm>
              <a:off x="1372610" y="3931350"/>
              <a:ext cx="129447" cy="37262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9" name="Flowchart: Terminator 618"/>
            <p:cNvSpPr/>
            <p:nvPr/>
          </p:nvSpPr>
          <p:spPr>
            <a:xfrm rot="21089715">
              <a:off x="1989711" y="3926484"/>
              <a:ext cx="106880" cy="371635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0" name="Flowchart: Delay 619"/>
            <p:cNvSpPr/>
            <p:nvPr/>
          </p:nvSpPr>
          <p:spPr>
            <a:xfrm rot="1119198" flipH="1">
              <a:off x="1388803" y="3683875"/>
              <a:ext cx="183873" cy="344160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1" name="Isosceles Triangle 620"/>
            <p:cNvSpPr/>
            <p:nvPr/>
          </p:nvSpPr>
          <p:spPr>
            <a:xfrm rot="10800000">
              <a:off x="1663667" y="3448197"/>
              <a:ext cx="223619" cy="100304"/>
            </a:xfrm>
            <a:prstGeom prst="triangle">
              <a:avLst/>
            </a:prstGeom>
            <a:solidFill>
              <a:sysClr val="window" lastClr="FFFFFF"/>
            </a:solidFill>
            <a:ln w="19050" cap="flat" cmpd="sng" algn="ctr">
              <a:solidFill>
                <a:srgbClr val="FF0000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2" name="Oval 621"/>
            <p:cNvSpPr/>
            <p:nvPr/>
          </p:nvSpPr>
          <p:spPr>
            <a:xfrm rot="21284756">
              <a:off x="1544995" y="3205984"/>
              <a:ext cx="145751" cy="1899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3" name="Oval 622"/>
            <p:cNvSpPr/>
            <p:nvPr/>
          </p:nvSpPr>
          <p:spPr>
            <a:xfrm>
              <a:off x="1590902" y="3252164"/>
              <a:ext cx="45719" cy="70330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4" name="Oval 623"/>
            <p:cNvSpPr/>
            <p:nvPr/>
          </p:nvSpPr>
          <p:spPr>
            <a:xfrm rot="315244" flipH="1">
              <a:off x="1847836" y="3199095"/>
              <a:ext cx="145751" cy="1899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5" name="Oval 624"/>
            <p:cNvSpPr/>
            <p:nvPr/>
          </p:nvSpPr>
          <p:spPr>
            <a:xfrm>
              <a:off x="1892589" y="3252164"/>
              <a:ext cx="45719" cy="70330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6" name="Flowchart: Terminator 625"/>
            <p:cNvSpPr/>
            <p:nvPr/>
          </p:nvSpPr>
          <p:spPr>
            <a:xfrm rot="21216315">
              <a:off x="1534596" y="3150909"/>
              <a:ext cx="137492" cy="45719"/>
            </a:xfrm>
            <a:prstGeom prst="flowChartTerminator">
              <a:avLst/>
            </a:prstGeom>
            <a:solidFill>
              <a:srgbClr val="843F06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7" name="Flowchart: Terminator 626"/>
            <p:cNvSpPr/>
            <p:nvPr/>
          </p:nvSpPr>
          <p:spPr>
            <a:xfrm rot="174846">
              <a:off x="1866450" y="3154668"/>
              <a:ext cx="137492" cy="45719"/>
            </a:xfrm>
            <a:prstGeom prst="flowChartTerminator">
              <a:avLst/>
            </a:prstGeom>
            <a:solidFill>
              <a:srgbClr val="843F06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8" name="Moon 627"/>
            <p:cNvSpPr/>
            <p:nvPr/>
          </p:nvSpPr>
          <p:spPr>
            <a:xfrm rot="5400000">
              <a:off x="1536566" y="2623426"/>
              <a:ext cx="446639" cy="680666"/>
            </a:xfrm>
            <a:prstGeom prst="moon">
              <a:avLst>
                <a:gd name="adj" fmla="val 65258"/>
              </a:avLst>
            </a:prstGeom>
            <a:pattFill prst="openDmnd">
              <a:fgClr>
                <a:schemeClr val="tx1"/>
              </a:fgClr>
              <a:bgClr>
                <a:schemeClr val="bg1"/>
              </a:bgClr>
            </a:patt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Moon 628"/>
            <p:cNvSpPr/>
            <p:nvPr/>
          </p:nvSpPr>
          <p:spPr>
            <a:xfrm rot="5400000">
              <a:off x="1600035" y="2693841"/>
              <a:ext cx="321155" cy="664062"/>
            </a:xfrm>
            <a:prstGeom prst="moon">
              <a:avLst>
                <a:gd name="adj" fmla="val 52142"/>
              </a:avLst>
            </a:prstGeom>
            <a:pattFill prst="dotDmnd">
              <a:fgClr>
                <a:schemeClr val="tx1"/>
              </a:fgClr>
              <a:bgClr>
                <a:srgbClr val="C28446"/>
              </a:bgClr>
            </a:patt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Oval 629"/>
            <p:cNvSpPr/>
            <p:nvPr/>
          </p:nvSpPr>
          <p:spPr>
            <a:xfrm>
              <a:off x="1634055" y="2783031"/>
              <a:ext cx="262966" cy="102267"/>
            </a:xfrm>
            <a:prstGeom prst="ellipse">
              <a:avLst/>
            </a:prstGeom>
            <a:pattFill prst="dotDmnd">
              <a:fgClr>
                <a:srgbClr val="F79646">
                  <a:lumMod val="50000"/>
                </a:srgbClr>
              </a:fgClr>
              <a:bgClr>
                <a:srgbClr val="C28446"/>
              </a:bgClr>
            </a:patt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1" name="Flowchart: Delay 630"/>
            <p:cNvSpPr/>
            <p:nvPr/>
          </p:nvSpPr>
          <p:spPr>
            <a:xfrm rot="20480802">
              <a:off x="1914583" y="3676255"/>
              <a:ext cx="183873" cy="344160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2" name="Right Triangle 631"/>
            <p:cNvSpPr/>
            <p:nvPr/>
          </p:nvSpPr>
          <p:spPr>
            <a:xfrm rot="8699319">
              <a:off x="1578912" y="3681456"/>
              <a:ext cx="142284" cy="152852"/>
            </a:xfrm>
            <a:prstGeom prst="rtTriangle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3" name="Right Triangle 632"/>
            <p:cNvSpPr/>
            <p:nvPr/>
          </p:nvSpPr>
          <p:spPr>
            <a:xfrm rot="12900681" flipH="1">
              <a:off x="1817947" y="3681456"/>
              <a:ext cx="142284" cy="152852"/>
            </a:xfrm>
            <a:prstGeom prst="rtTriangle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4" name="Flowchart: Manual Operation 26"/>
            <p:cNvSpPr/>
            <p:nvPr/>
          </p:nvSpPr>
          <p:spPr>
            <a:xfrm rot="230863" flipV="1">
              <a:off x="1514054" y="4341435"/>
              <a:ext cx="238117" cy="65555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9341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cubicBezTo>
                    <a:pt x="9780" y="3333"/>
                    <a:pt x="9561" y="6667"/>
                    <a:pt x="9341" y="10000"/>
                  </a:cubicBezTo>
                  <a:lnTo>
                    <a:pt x="567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5" name="Flowchart: Manual Operation 26"/>
            <p:cNvSpPr/>
            <p:nvPr/>
          </p:nvSpPr>
          <p:spPr>
            <a:xfrm rot="21326916" flipV="1">
              <a:off x="1759885" y="4338525"/>
              <a:ext cx="238117" cy="65555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9341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cubicBezTo>
                    <a:pt x="9780" y="3333"/>
                    <a:pt x="9561" y="6667"/>
                    <a:pt x="9341" y="10000"/>
                  </a:cubicBezTo>
                  <a:lnTo>
                    <a:pt x="567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6" name="Flowchart: Terminator 635"/>
            <p:cNvSpPr/>
            <p:nvPr/>
          </p:nvSpPr>
          <p:spPr>
            <a:xfrm rot="2262586">
              <a:off x="1982451" y="4250787"/>
              <a:ext cx="81137" cy="19071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7" name="Flowchart: Terminator 636"/>
            <p:cNvSpPr/>
            <p:nvPr/>
          </p:nvSpPr>
          <p:spPr>
            <a:xfrm rot="19337414" flipH="1">
              <a:off x="1444968" y="4247947"/>
              <a:ext cx="81137" cy="21792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8" name="Flowchart: Connector 637"/>
            <p:cNvSpPr/>
            <p:nvPr/>
          </p:nvSpPr>
          <p:spPr>
            <a:xfrm>
              <a:off x="1737752" y="3813418"/>
              <a:ext cx="45719" cy="45719"/>
            </a:xfrm>
            <a:prstGeom prst="flowChartConnector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Flowchart: Connector 638"/>
            <p:cNvSpPr/>
            <p:nvPr/>
          </p:nvSpPr>
          <p:spPr>
            <a:xfrm>
              <a:off x="1737752" y="3879642"/>
              <a:ext cx="45719" cy="45719"/>
            </a:xfrm>
            <a:prstGeom prst="flowChartConnector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40" name="Group 639"/>
            <p:cNvGrpSpPr/>
            <p:nvPr/>
          </p:nvGrpSpPr>
          <p:grpSpPr>
            <a:xfrm>
              <a:off x="1824601" y="3766615"/>
              <a:ext cx="186550" cy="273856"/>
              <a:chOff x="859632" y="2338402"/>
              <a:chExt cx="571500" cy="788345"/>
            </a:xfrm>
          </p:grpSpPr>
          <p:sp>
            <p:nvSpPr>
              <p:cNvPr id="641" name="Rectangle 640"/>
              <p:cNvSpPr/>
              <p:nvPr/>
            </p:nvSpPr>
            <p:spPr>
              <a:xfrm>
                <a:off x="977900" y="2707482"/>
                <a:ext cx="342900" cy="850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42" name="Picture 641"/>
              <p:cNvPicPr>
                <a:picLocks noChangeAspect="1"/>
              </p:cNvPicPr>
              <p:nvPr/>
            </p:nvPicPr>
            <p:blipFill>
              <a:blip r:embed="rId11" cstate="print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0" b="100000" l="0" r="100000">
                            <a14:foregroundMark x1="31560" y1="31877" x2="31560" y2="31877"/>
                            <a14:foregroundMark x1="46454" y1="11054" x2="46454" y2="11054"/>
                            <a14:foregroundMark x1="42553" y1="9512" x2="42553" y2="9512"/>
                            <a14:foregroundMark x1="39362" y1="8997" x2="39362" y2="8997"/>
                            <a14:foregroundMark x1="59929" y1="8997" x2="59929" y2="8997"/>
                            <a14:foregroundMark x1="29787" y1="26735" x2="29787" y2="26735"/>
                            <a14:foregroundMark x1="71631" y1="12339" x2="71631" y2="12339"/>
                            <a14:foregroundMark x1="77660" y1="21337" x2="77660" y2="21337"/>
                            <a14:foregroundMark x1="73050" y1="30077" x2="73050" y2="30077"/>
                            <a14:foregroundMark x1="61702" y1="33162" x2="61702" y2="33162"/>
                            <a14:foregroundMark x1="37234" y1="29306" x2="37234" y2="29306"/>
                            <a14:foregroundMark x1="53546" y1="61697" x2="53546" y2="61697"/>
                            <a14:foregroundMark x1="67021" y1="64010" x2="67021" y2="64010"/>
                            <a14:foregroundMark x1="33688" y1="62468" x2="33688" y2="62468"/>
                            <a14:foregroundMark x1="28369" y1="80463" x2="28369" y2="80463"/>
                            <a14:foregroundMark x1="48227" y1="79949" x2="48227" y2="79949"/>
                            <a14:foregroundMark x1="33688" y1="34447" x2="33688" y2="34447"/>
                            <a14:foregroundMark x1="49645" y1="76864" x2="49645" y2="76864"/>
                            <a14:foregroundMark x1="26596" y1="50643" x2="26596" y2="50643"/>
                            <a14:foregroundMark x1="44326" y1="49871" x2="44326" y2="49871"/>
                            <a14:foregroundMark x1="56738" y1="51928" x2="56738" y2="51928"/>
                            <a14:foregroundMark x1="70567" y1="52185" x2="70567" y2="52185"/>
                            <a14:foregroundMark x1="24113" y1="27249" x2="24113" y2="27249"/>
                            <a14:backgroundMark x1="36879" y1="22365" x2="36879" y2="22365"/>
                            <a14:backgroundMark x1="43262" y1="30591" x2="43262" y2="30591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59632" y="2338402"/>
                <a:ext cx="571500" cy="788345"/>
              </a:xfrm>
              <a:prstGeom prst="rect">
                <a:avLst/>
              </a:prstGeom>
            </p:spPr>
          </p:pic>
        </p:grpSp>
      </p:grpSp>
      <p:sp>
        <p:nvSpPr>
          <p:cNvPr id="61" name="Rectangle 60"/>
          <p:cNvSpPr/>
          <p:nvPr/>
        </p:nvSpPr>
        <p:spPr>
          <a:xfrm>
            <a:off x="7002075" y="3316159"/>
            <a:ext cx="2775256" cy="931126"/>
          </a:xfrm>
          <a:prstGeom prst="rect">
            <a:avLst/>
          </a:prstGeom>
          <a:noFill/>
          <a:ln w="206375" cap="sq">
            <a:solidFill>
              <a:srgbClr val="B4B4B4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0343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Rectangle: Rounded Corners 77"/>
          <p:cNvSpPr/>
          <p:nvPr/>
        </p:nvSpPr>
        <p:spPr>
          <a:xfrm flipV="1">
            <a:off x="4668863" y="1051121"/>
            <a:ext cx="6012187" cy="426675"/>
          </a:xfrm>
          <a:custGeom>
            <a:avLst/>
            <a:gdLst>
              <a:gd name="connsiteX0" fmla="*/ 0 w 7940049"/>
              <a:gd name="connsiteY0" fmla="*/ 94819 h 568900"/>
              <a:gd name="connsiteX1" fmla="*/ 94819 w 7940049"/>
              <a:gd name="connsiteY1" fmla="*/ 0 h 568900"/>
              <a:gd name="connsiteX2" fmla="*/ 7845230 w 7940049"/>
              <a:gd name="connsiteY2" fmla="*/ 0 h 568900"/>
              <a:gd name="connsiteX3" fmla="*/ 7940049 w 7940049"/>
              <a:gd name="connsiteY3" fmla="*/ 94819 h 568900"/>
              <a:gd name="connsiteX4" fmla="*/ 7940049 w 7940049"/>
              <a:gd name="connsiteY4" fmla="*/ 474081 h 568900"/>
              <a:gd name="connsiteX5" fmla="*/ 7845230 w 7940049"/>
              <a:gd name="connsiteY5" fmla="*/ 568900 h 568900"/>
              <a:gd name="connsiteX6" fmla="*/ 94819 w 7940049"/>
              <a:gd name="connsiteY6" fmla="*/ 568900 h 568900"/>
              <a:gd name="connsiteX7" fmla="*/ 0 w 7940049"/>
              <a:gd name="connsiteY7" fmla="*/ 474081 h 568900"/>
              <a:gd name="connsiteX8" fmla="*/ 0 w 79400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710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1329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  <a:gd name="connsiteX0" fmla="*/ 76200 w 8016249"/>
              <a:gd name="connsiteY0" fmla="*/ 94819 h 568900"/>
              <a:gd name="connsiteX1" fmla="*/ 171019 w 8016249"/>
              <a:gd name="connsiteY1" fmla="*/ 0 h 568900"/>
              <a:gd name="connsiteX2" fmla="*/ 7921430 w 8016249"/>
              <a:gd name="connsiteY2" fmla="*/ 0 h 568900"/>
              <a:gd name="connsiteX3" fmla="*/ 8016249 w 8016249"/>
              <a:gd name="connsiteY3" fmla="*/ 94819 h 568900"/>
              <a:gd name="connsiteX4" fmla="*/ 8016249 w 8016249"/>
              <a:gd name="connsiteY4" fmla="*/ 474081 h 568900"/>
              <a:gd name="connsiteX5" fmla="*/ 7921430 w 8016249"/>
              <a:gd name="connsiteY5" fmla="*/ 568900 h 568900"/>
              <a:gd name="connsiteX6" fmla="*/ 82119 w 8016249"/>
              <a:gd name="connsiteY6" fmla="*/ 568900 h 568900"/>
              <a:gd name="connsiteX7" fmla="*/ 0 w 8016249"/>
              <a:gd name="connsiteY7" fmla="*/ 474081 h 568900"/>
              <a:gd name="connsiteX8" fmla="*/ 76200 w 8016249"/>
              <a:gd name="connsiteY8" fmla="*/ 94819 h 5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6249" h="568900">
                <a:moveTo>
                  <a:pt x="76200" y="94819"/>
                </a:moveTo>
                <a:cubicBezTo>
                  <a:pt x="76200" y="42452"/>
                  <a:pt x="118652" y="0"/>
                  <a:pt x="171019" y="0"/>
                </a:cubicBezTo>
                <a:lnTo>
                  <a:pt x="7921430" y="0"/>
                </a:lnTo>
                <a:cubicBezTo>
                  <a:pt x="7973797" y="0"/>
                  <a:pt x="8016249" y="42452"/>
                  <a:pt x="8016249" y="94819"/>
                </a:cubicBezTo>
                <a:lnTo>
                  <a:pt x="8016249" y="474081"/>
                </a:lnTo>
                <a:cubicBezTo>
                  <a:pt x="8016249" y="526448"/>
                  <a:pt x="7973797" y="568900"/>
                  <a:pt x="7921430" y="568900"/>
                </a:cubicBezTo>
                <a:lnTo>
                  <a:pt x="82119" y="568900"/>
                </a:lnTo>
                <a:cubicBezTo>
                  <a:pt x="29752" y="568900"/>
                  <a:pt x="0" y="526448"/>
                  <a:pt x="0" y="474081"/>
                </a:cubicBezTo>
                <a:cubicBezTo>
                  <a:pt x="0" y="347660"/>
                  <a:pt x="76200" y="221240"/>
                  <a:pt x="76200" y="94819"/>
                </a:cubicBezTo>
                <a:close/>
              </a:path>
            </a:pathLst>
          </a:custGeom>
          <a:noFill/>
          <a:ln w="190500">
            <a:solidFill>
              <a:srgbClr val="C6C6C6"/>
            </a:solidFill>
          </a:ln>
          <a:effectLst/>
          <a:scene3d>
            <a:camera prst="perspectiveRelaxed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0343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/>
          <p:cNvGrpSpPr/>
          <p:nvPr/>
        </p:nvGrpSpPr>
        <p:grpSpPr>
          <a:xfrm>
            <a:off x="6592109" y="1289917"/>
            <a:ext cx="3735889" cy="2288763"/>
            <a:chOff x="6477915" y="1019745"/>
            <a:chExt cx="4472441" cy="2919512"/>
          </a:xfrm>
        </p:grpSpPr>
        <p:sp>
          <p:nvSpPr>
            <p:cNvPr id="64" name="Rectangle 63"/>
            <p:cNvSpPr/>
            <p:nvPr/>
          </p:nvSpPr>
          <p:spPr>
            <a:xfrm rot="21153257">
              <a:off x="6477915" y="2398061"/>
              <a:ext cx="4472441" cy="1541196"/>
            </a:xfrm>
            <a:custGeom>
              <a:avLst/>
              <a:gdLst>
                <a:gd name="connsiteX0" fmla="*/ 0 w 8702151"/>
                <a:gd name="connsiteY0" fmla="*/ 0 h 2059342"/>
                <a:gd name="connsiteX1" fmla="*/ 8702151 w 8702151"/>
                <a:gd name="connsiteY1" fmla="*/ 0 h 2059342"/>
                <a:gd name="connsiteX2" fmla="*/ 8702151 w 8702151"/>
                <a:gd name="connsiteY2" fmla="*/ 2059342 h 2059342"/>
                <a:gd name="connsiteX3" fmla="*/ 0 w 8702151"/>
                <a:gd name="connsiteY3" fmla="*/ 2059342 h 2059342"/>
                <a:gd name="connsiteX4" fmla="*/ 0 w 8702151"/>
                <a:gd name="connsiteY4" fmla="*/ 0 h 2059342"/>
                <a:gd name="connsiteX0" fmla="*/ 0 w 9195338"/>
                <a:gd name="connsiteY0" fmla="*/ 0 h 2113985"/>
                <a:gd name="connsiteX1" fmla="*/ 9195338 w 9195338"/>
                <a:gd name="connsiteY1" fmla="*/ 54643 h 2113985"/>
                <a:gd name="connsiteX2" fmla="*/ 9195338 w 9195338"/>
                <a:gd name="connsiteY2" fmla="*/ 2113985 h 2113985"/>
                <a:gd name="connsiteX3" fmla="*/ 493187 w 9195338"/>
                <a:gd name="connsiteY3" fmla="*/ 2113985 h 2113985"/>
                <a:gd name="connsiteX4" fmla="*/ 0 w 9195338"/>
                <a:gd name="connsiteY4" fmla="*/ 0 h 2113985"/>
                <a:gd name="connsiteX0" fmla="*/ 0 w 9931806"/>
                <a:gd name="connsiteY0" fmla="*/ 0 h 2113985"/>
                <a:gd name="connsiteX1" fmla="*/ 9195338 w 9931806"/>
                <a:gd name="connsiteY1" fmla="*/ 54643 h 2113985"/>
                <a:gd name="connsiteX2" fmla="*/ 9931806 w 9931806"/>
                <a:gd name="connsiteY2" fmla="*/ 2033647 h 2113985"/>
                <a:gd name="connsiteX3" fmla="*/ 493187 w 9931806"/>
                <a:gd name="connsiteY3" fmla="*/ 2113985 h 2113985"/>
                <a:gd name="connsiteX4" fmla="*/ 0 w 9931806"/>
                <a:gd name="connsiteY4" fmla="*/ 0 h 2113985"/>
                <a:gd name="connsiteX0" fmla="*/ 0 w 10032483"/>
                <a:gd name="connsiteY0" fmla="*/ 0 h 2113985"/>
                <a:gd name="connsiteX1" fmla="*/ 9195338 w 10032483"/>
                <a:gd name="connsiteY1" fmla="*/ 54643 h 2113985"/>
                <a:gd name="connsiteX2" fmla="*/ 10032483 w 10032483"/>
                <a:gd name="connsiteY2" fmla="*/ 1938890 h 2113985"/>
                <a:gd name="connsiteX3" fmla="*/ 493187 w 10032483"/>
                <a:gd name="connsiteY3" fmla="*/ 2113985 h 2113985"/>
                <a:gd name="connsiteX4" fmla="*/ 0 w 10032483"/>
                <a:gd name="connsiteY4" fmla="*/ 0 h 2113985"/>
                <a:gd name="connsiteX0" fmla="*/ 0 w 10070244"/>
                <a:gd name="connsiteY0" fmla="*/ 0 h 2113985"/>
                <a:gd name="connsiteX1" fmla="*/ 9195338 w 10070244"/>
                <a:gd name="connsiteY1" fmla="*/ 54643 h 2113985"/>
                <a:gd name="connsiteX2" fmla="*/ 10070244 w 10070244"/>
                <a:gd name="connsiteY2" fmla="*/ 1875152 h 2113985"/>
                <a:gd name="connsiteX3" fmla="*/ 493187 w 10070244"/>
                <a:gd name="connsiteY3" fmla="*/ 2113985 h 2113985"/>
                <a:gd name="connsiteX4" fmla="*/ 0 w 10070244"/>
                <a:gd name="connsiteY4" fmla="*/ 0 h 2113985"/>
                <a:gd name="connsiteX0" fmla="*/ 0 w 9933123"/>
                <a:gd name="connsiteY0" fmla="*/ 0 h 2113985"/>
                <a:gd name="connsiteX1" fmla="*/ 9195338 w 9933123"/>
                <a:gd name="connsiteY1" fmla="*/ 54643 h 2113985"/>
                <a:gd name="connsiteX2" fmla="*/ 9933123 w 9933123"/>
                <a:gd name="connsiteY2" fmla="*/ 1798369 h 2113985"/>
                <a:gd name="connsiteX3" fmla="*/ 493187 w 9933123"/>
                <a:gd name="connsiteY3" fmla="*/ 2113985 h 2113985"/>
                <a:gd name="connsiteX4" fmla="*/ 0 w 9933123"/>
                <a:gd name="connsiteY4" fmla="*/ 0 h 2113985"/>
                <a:gd name="connsiteX0" fmla="*/ 0 w 9933123"/>
                <a:gd name="connsiteY0" fmla="*/ 0 h 2113985"/>
                <a:gd name="connsiteX1" fmla="*/ 9195338 w 9933123"/>
                <a:gd name="connsiteY1" fmla="*/ 54643 h 2113985"/>
                <a:gd name="connsiteX2" fmla="*/ 9933123 w 9933123"/>
                <a:gd name="connsiteY2" fmla="*/ 1798369 h 2113985"/>
                <a:gd name="connsiteX3" fmla="*/ 493187 w 9933123"/>
                <a:gd name="connsiteY3" fmla="*/ 2113985 h 2113985"/>
                <a:gd name="connsiteX4" fmla="*/ 0 w 9933123"/>
                <a:gd name="connsiteY4" fmla="*/ 0 h 2113985"/>
                <a:gd name="connsiteX0" fmla="*/ 0 w 9956196"/>
                <a:gd name="connsiteY0" fmla="*/ 0 h 2113985"/>
                <a:gd name="connsiteX1" fmla="*/ 9195338 w 9956196"/>
                <a:gd name="connsiteY1" fmla="*/ 54643 h 2113985"/>
                <a:gd name="connsiteX2" fmla="*/ 9956196 w 9956196"/>
                <a:gd name="connsiteY2" fmla="*/ 1771953 h 2113985"/>
                <a:gd name="connsiteX3" fmla="*/ 493187 w 9956196"/>
                <a:gd name="connsiteY3" fmla="*/ 2113985 h 2113985"/>
                <a:gd name="connsiteX4" fmla="*/ 0 w 9956196"/>
                <a:gd name="connsiteY4" fmla="*/ 0 h 2113985"/>
                <a:gd name="connsiteX0" fmla="*/ 0 w 9907968"/>
                <a:gd name="connsiteY0" fmla="*/ 0 h 2113985"/>
                <a:gd name="connsiteX1" fmla="*/ 9195338 w 9907968"/>
                <a:gd name="connsiteY1" fmla="*/ 54643 h 2113985"/>
                <a:gd name="connsiteX2" fmla="*/ 9907968 w 9907968"/>
                <a:gd name="connsiteY2" fmla="*/ 1765649 h 2113985"/>
                <a:gd name="connsiteX3" fmla="*/ 493187 w 9907968"/>
                <a:gd name="connsiteY3" fmla="*/ 2113985 h 2113985"/>
                <a:gd name="connsiteX4" fmla="*/ 0 w 9907968"/>
                <a:gd name="connsiteY4" fmla="*/ 0 h 2113985"/>
                <a:gd name="connsiteX0" fmla="*/ 0 w 9941948"/>
                <a:gd name="connsiteY0" fmla="*/ 0 h 2113985"/>
                <a:gd name="connsiteX1" fmla="*/ 9195338 w 9941948"/>
                <a:gd name="connsiteY1" fmla="*/ 54643 h 2113985"/>
                <a:gd name="connsiteX2" fmla="*/ 9941948 w 9941948"/>
                <a:gd name="connsiteY2" fmla="*/ 1730848 h 2113985"/>
                <a:gd name="connsiteX3" fmla="*/ 493187 w 9941948"/>
                <a:gd name="connsiteY3" fmla="*/ 2113985 h 2113985"/>
                <a:gd name="connsiteX4" fmla="*/ 0 w 9941948"/>
                <a:gd name="connsiteY4" fmla="*/ 0 h 2113985"/>
                <a:gd name="connsiteX0" fmla="*/ 0 w 9938167"/>
                <a:gd name="connsiteY0" fmla="*/ 0 h 2113985"/>
                <a:gd name="connsiteX1" fmla="*/ 9195338 w 9938167"/>
                <a:gd name="connsiteY1" fmla="*/ 54643 h 2113985"/>
                <a:gd name="connsiteX2" fmla="*/ 9938167 w 9938167"/>
                <a:gd name="connsiteY2" fmla="*/ 1759785 h 2113985"/>
                <a:gd name="connsiteX3" fmla="*/ 493187 w 9938167"/>
                <a:gd name="connsiteY3" fmla="*/ 2113985 h 2113985"/>
                <a:gd name="connsiteX4" fmla="*/ 0 w 9938167"/>
                <a:gd name="connsiteY4" fmla="*/ 0 h 2113985"/>
                <a:gd name="connsiteX0" fmla="*/ 0 w 9938167"/>
                <a:gd name="connsiteY0" fmla="*/ 0 h 2113985"/>
                <a:gd name="connsiteX1" fmla="*/ 8972228 w 9938167"/>
                <a:gd name="connsiteY1" fmla="*/ 35296 h 2113985"/>
                <a:gd name="connsiteX2" fmla="*/ 9938167 w 9938167"/>
                <a:gd name="connsiteY2" fmla="*/ 1759785 h 2113985"/>
                <a:gd name="connsiteX3" fmla="*/ 493187 w 9938167"/>
                <a:gd name="connsiteY3" fmla="*/ 2113985 h 2113985"/>
                <a:gd name="connsiteX4" fmla="*/ 0 w 9938167"/>
                <a:gd name="connsiteY4" fmla="*/ 0 h 2113985"/>
                <a:gd name="connsiteX0" fmla="*/ 0 w 10239703"/>
                <a:gd name="connsiteY0" fmla="*/ 0 h 2133771"/>
                <a:gd name="connsiteX1" fmla="*/ 9273764 w 10239703"/>
                <a:gd name="connsiteY1" fmla="*/ 55082 h 2133771"/>
                <a:gd name="connsiteX2" fmla="*/ 10239703 w 10239703"/>
                <a:gd name="connsiteY2" fmla="*/ 1779571 h 2133771"/>
                <a:gd name="connsiteX3" fmla="*/ 794723 w 10239703"/>
                <a:gd name="connsiteY3" fmla="*/ 2133771 h 2133771"/>
                <a:gd name="connsiteX4" fmla="*/ 0 w 10239703"/>
                <a:gd name="connsiteY4" fmla="*/ 0 h 2133771"/>
                <a:gd name="connsiteX0" fmla="*/ 0 w 10476680"/>
                <a:gd name="connsiteY0" fmla="*/ 31673 h 2078689"/>
                <a:gd name="connsiteX1" fmla="*/ 9510741 w 10476680"/>
                <a:gd name="connsiteY1" fmla="*/ 0 h 2078689"/>
                <a:gd name="connsiteX2" fmla="*/ 10476680 w 10476680"/>
                <a:gd name="connsiteY2" fmla="*/ 1724489 h 2078689"/>
                <a:gd name="connsiteX3" fmla="*/ 1031700 w 10476680"/>
                <a:gd name="connsiteY3" fmla="*/ 2078689 h 2078689"/>
                <a:gd name="connsiteX4" fmla="*/ 0 w 10476680"/>
                <a:gd name="connsiteY4" fmla="*/ 31673 h 2078689"/>
                <a:gd name="connsiteX0" fmla="*/ 0 w 10439359"/>
                <a:gd name="connsiteY0" fmla="*/ 46360 h 2078689"/>
                <a:gd name="connsiteX1" fmla="*/ 9473420 w 10439359"/>
                <a:gd name="connsiteY1" fmla="*/ 0 h 2078689"/>
                <a:gd name="connsiteX2" fmla="*/ 10439359 w 10439359"/>
                <a:gd name="connsiteY2" fmla="*/ 1724489 h 2078689"/>
                <a:gd name="connsiteX3" fmla="*/ 994379 w 10439359"/>
                <a:gd name="connsiteY3" fmla="*/ 2078689 h 2078689"/>
                <a:gd name="connsiteX4" fmla="*/ 0 w 10439359"/>
                <a:gd name="connsiteY4" fmla="*/ 46360 h 2078689"/>
                <a:gd name="connsiteX0" fmla="*/ 0 w 10410422"/>
                <a:gd name="connsiteY0" fmla="*/ 50142 h 2078689"/>
                <a:gd name="connsiteX1" fmla="*/ 9444483 w 10410422"/>
                <a:gd name="connsiteY1" fmla="*/ 0 h 2078689"/>
                <a:gd name="connsiteX2" fmla="*/ 10410422 w 10410422"/>
                <a:gd name="connsiteY2" fmla="*/ 1724489 h 2078689"/>
                <a:gd name="connsiteX3" fmla="*/ 965442 w 10410422"/>
                <a:gd name="connsiteY3" fmla="*/ 2078689 h 2078689"/>
                <a:gd name="connsiteX4" fmla="*/ 0 w 10410422"/>
                <a:gd name="connsiteY4" fmla="*/ 50142 h 2078689"/>
                <a:gd name="connsiteX0" fmla="*/ 0 w 10410422"/>
                <a:gd name="connsiteY0" fmla="*/ 50142 h 2065700"/>
                <a:gd name="connsiteX1" fmla="*/ 9444483 w 10410422"/>
                <a:gd name="connsiteY1" fmla="*/ 0 h 2065700"/>
                <a:gd name="connsiteX2" fmla="*/ 10410422 w 10410422"/>
                <a:gd name="connsiteY2" fmla="*/ 1724489 h 2065700"/>
                <a:gd name="connsiteX3" fmla="*/ 1016191 w 10410422"/>
                <a:gd name="connsiteY3" fmla="*/ 2065700 h 2065700"/>
                <a:gd name="connsiteX4" fmla="*/ 0 w 10410422"/>
                <a:gd name="connsiteY4" fmla="*/ 50142 h 2065700"/>
                <a:gd name="connsiteX0" fmla="*/ 0 w 10352987"/>
                <a:gd name="connsiteY0" fmla="*/ 136131 h 2065700"/>
                <a:gd name="connsiteX1" fmla="*/ 9387048 w 10352987"/>
                <a:gd name="connsiteY1" fmla="*/ 0 h 2065700"/>
                <a:gd name="connsiteX2" fmla="*/ 10352987 w 10352987"/>
                <a:gd name="connsiteY2" fmla="*/ 1724489 h 2065700"/>
                <a:gd name="connsiteX3" fmla="*/ 958756 w 10352987"/>
                <a:gd name="connsiteY3" fmla="*/ 2065700 h 2065700"/>
                <a:gd name="connsiteX4" fmla="*/ 0 w 10352987"/>
                <a:gd name="connsiteY4" fmla="*/ 136131 h 2065700"/>
                <a:gd name="connsiteX0" fmla="*/ 0 w 10262833"/>
                <a:gd name="connsiteY0" fmla="*/ 196966 h 2065700"/>
                <a:gd name="connsiteX1" fmla="*/ 9296894 w 10262833"/>
                <a:gd name="connsiteY1" fmla="*/ 0 h 2065700"/>
                <a:gd name="connsiteX2" fmla="*/ 10262833 w 10262833"/>
                <a:gd name="connsiteY2" fmla="*/ 1724489 h 2065700"/>
                <a:gd name="connsiteX3" fmla="*/ 868602 w 10262833"/>
                <a:gd name="connsiteY3" fmla="*/ 2065700 h 2065700"/>
                <a:gd name="connsiteX4" fmla="*/ 0 w 10262833"/>
                <a:gd name="connsiteY4" fmla="*/ 196966 h 2065700"/>
                <a:gd name="connsiteX0" fmla="*/ 0 w 10262833"/>
                <a:gd name="connsiteY0" fmla="*/ 196966 h 2065700"/>
                <a:gd name="connsiteX1" fmla="*/ 199674 w 10262833"/>
                <a:gd name="connsiteY1" fmla="*/ 241406 h 2065700"/>
                <a:gd name="connsiteX2" fmla="*/ 9296894 w 10262833"/>
                <a:gd name="connsiteY2" fmla="*/ 0 h 2065700"/>
                <a:gd name="connsiteX3" fmla="*/ 10262833 w 10262833"/>
                <a:gd name="connsiteY3" fmla="*/ 1724489 h 2065700"/>
                <a:gd name="connsiteX4" fmla="*/ 868602 w 10262833"/>
                <a:gd name="connsiteY4" fmla="*/ 2065700 h 2065700"/>
                <a:gd name="connsiteX5" fmla="*/ 0 w 10262833"/>
                <a:gd name="connsiteY5" fmla="*/ 196966 h 2065700"/>
                <a:gd name="connsiteX0" fmla="*/ 0 w 10262833"/>
                <a:gd name="connsiteY0" fmla="*/ 196966 h 2049752"/>
                <a:gd name="connsiteX1" fmla="*/ 199674 w 10262833"/>
                <a:gd name="connsiteY1" fmla="*/ 241406 h 2049752"/>
                <a:gd name="connsiteX2" fmla="*/ 9296894 w 10262833"/>
                <a:gd name="connsiteY2" fmla="*/ 0 h 2049752"/>
                <a:gd name="connsiteX3" fmla="*/ 10262833 w 10262833"/>
                <a:gd name="connsiteY3" fmla="*/ 1724489 h 2049752"/>
                <a:gd name="connsiteX4" fmla="*/ 821635 w 10262833"/>
                <a:gd name="connsiteY4" fmla="*/ 2049752 h 2049752"/>
                <a:gd name="connsiteX5" fmla="*/ 0 w 10262833"/>
                <a:gd name="connsiteY5" fmla="*/ 196966 h 2049752"/>
                <a:gd name="connsiteX0" fmla="*/ 0 w 10262833"/>
                <a:gd name="connsiteY0" fmla="*/ 196966 h 2049752"/>
                <a:gd name="connsiteX1" fmla="*/ 199674 w 10262833"/>
                <a:gd name="connsiteY1" fmla="*/ 241406 h 2049752"/>
                <a:gd name="connsiteX2" fmla="*/ 9296894 w 10262833"/>
                <a:gd name="connsiteY2" fmla="*/ 0 h 2049752"/>
                <a:gd name="connsiteX3" fmla="*/ 10262833 w 10262833"/>
                <a:gd name="connsiteY3" fmla="*/ 1724489 h 2049752"/>
                <a:gd name="connsiteX4" fmla="*/ 821635 w 10262833"/>
                <a:gd name="connsiteY4" fmla="*/ 2049752 h 2049752"/>
                <a:gd name="connsiteX5" fmla="*/ 0 w 10262833"/>
                <a:gd name="connsiteY5" fmla="*/ 196966 h 2049752"/>
                <a:gd name="connsiteX0" fmla="*/ 0 w 10262833"/>
                <a:gd name="connsiteY0" fmla="*/ 196966 h 2049752"/>
                <a:gd name="connsiteX1" fmla="*/ 199674 w 10262833"/>
                <a:gd name="connsiteY1" fmla="*/ 241406 h 2049752"/>
                <a:gd name="connsiteX2" fmla="*/ 9296894 w 10262833"/>
                <a:gd name="connsiteY2" fmla="*/ 0 h 2049752"/>
                <a:gd name="connsiteX3" fmla="*/ 10262833 w 10262833"/>
                <a:gd name="connsiteY3" fmla="*/ 1724489 h 2049752"/>
                <a:gd name="connsiteX4" fmla="*/ 821635 w 10262833"/>
                <a:gd name="connsiteY4" fmla="*/ 2049752 h 2049752"/>
                <a:gd name="connsiteX5" fmla="*/ 0 w 10262833"/>
                <a:gd name="connsiteY5" fmla="*/ 196966 h 2049752"/>
                <a:gd name="connsiteX0" fmla="*/ 0 w 10269136"/>
                <a:gd name="connsiteY0" fmla="*/ 196966 h 2049752"/>
                <a:gd name="connsiteX1" fmla="*/ 199674 w 10269136"/>
                <a:gd name="connsiteY1" fmla="*/ 241406 h 2049752"/>
                <a:gd name="connsiteX2" fmla="*/ 9296894 w 10269136"/>
                <a:gd name="connsiteY2" fmla="*/ 0 h 2049752"/>
                <a:gd name="connsiteX3" fmla="*/ 10269136 w 10269136"/>
                <a:gd name="connsiteY3" fmla="*/ 1676261 h 2049752"/>
                <a:gd name="connsiteX4" fmla="*/ 821635 w 10269136"/>
                <a:gd name="connsiteY4" fmla="*/ 2049752 h 2049752"/>
                <a:gd name="connsiteX5" fmla="*/ 0 w 10269136"/>
                <a:gd name="connsiteY5" fmla="*/ 196966 h 2049752"/>
                <a:gd name="connsiteX0" fmla="*/ 0 w 10253626"/>
                <a:gd name="connsiteY0" fmla="*/ 196966 h 2049752"/>
                <a:gd name="connsiteX1" fmla="*/ 199674 w 10253626"/>
                <a:gd name="connsiteY1" fmla="*/ 241406 h 2049752"/>
                <a:gd name="connsiteX2" fmla="*/ 9296894 w 10253626"/>
                <a:gd name="connsiteY2" fmla="*/ 0 h 2049752"/>
                <a:gd name="connsiteX3" fmla="*/ 10253626 w 10253626"/>
                <a:gd name="connsiteY3" fmla="*/ 1644803 h 2049752"/>
                <a:gd name="connsiteX4" fmla="*/ 821635 w 10253626"/>
                <a:gd name="connsiteY4" fmla="*/ 2049752 h 2049752"/>
                <a:gd name="connsiteX5" fmla="*/ 0 w 10253626"/>
                <a:gd name="connsiteY5" fmla="*/ 196966 h 2049752"/>
                <a:gd name="connsiteX0" fmla="*/ 0 w 10186106"/>
                <a:gd name="connsiteY0" fmla="*/ 196966 h 2049752"/>
                <a:gd name="connsiteX1" fmla="*/ 199674 w 10186106"/>
                <a:gd name="connsiteY1" fmla="*/ 241406 h 2049752"/>
                <a:gd name="connsiteX2" fmla="*/ 9296894 w 10186106"/>
                <a:gd name="connsiteY2" fmla="*/ 0 h 2049752"/>
                <a:gd name="connsiteX3" fmla="*/ 10186106 w 10186106"/>
                <a:gd name="connsiteY3" fmla="*/ 1635979 h 2049752"/>
                <a:gd name="connsiteX4" fmla="*/ 821635 w 10186106"/>
                <a:gd name="connsiteY4" fmla="*/ 2049752 h 2049752"/>
                <a:gd name="connsiteX5" fmla="*/ 0 w 10186106"/>
                <a:gd name="connsiteY5" fmla="*/ 196966 h 2049752"/>
                <a:gd name="connsiteX0" fmla="*/ 0 w 10225949"/>
                <a:gd name="connsiteY0" fmla="*/ 196966 h 2049752"/>
                <a:gd name="connsiteX1" fmla="*/ 199674 w 10225949"/>
                <a:gd name="connsiteY1" fmla="*/ 241406 h 2049752"/>
                <a:gd name="connsiteX2" fmla="*/ 9296894 w 10225949"/>
                <a:gd name="connsiteY2" fmla="*/ 0 h 2049752"/>
                <a:gd name="connsiteX3" fmla="*/ 10225949 w 10225949"/>
                <a:gd name="connsiteY3" fmla="*/ 1631376 h 2049752"/>
                <a:gd name="connsiteX4" fmla="*/ 821635 w 10225949"/>
                <a:gd name="connsiteY4" fmla="*/ 2049752 h 2049752"/>
                <a:gd name="connsiteX5" fmla="*/ 0 w 10225949"/>
                <a:gd name="connsiteY5" fmla="*/ 196966 h 2049752"/>
                <a:gd name="connsiteX0" fmla="*/ 0 w 10225949"/>
                <a:gd name="connsiteY0" fmla="*/ 196966 h 2049752"/>
                <a:gd name="connsiteX1" fmla="*/ 199674 w 10225949"/>
                <a:gd name="connsiteY1" fmla="*/ 241406 h 2049752"/>
                <a:gd name="connsiteX2" fmla="*/ 9296894 w 10225949"/>
                <a:gd name="connsiteY2" fmla="*/ 0 h 2049752"/>
                <a:gd name="connsiteX3" fmla="*/ 10225949 w 10225949"/>
                <a:gd name="connsiteY3" fmla="*/ 1631376 h 2049752"/>
                <a:gd name="connsiteX4" fmla="*/ 821635 w 10225949"/>
                <a:gd name="connsiteY4" fmla="*/ 2049752 h 2049752"/>
                <a:gd name="connsiteX5" fmla="*/ 0 w 10225949"/>
                <a:gd name="connsiteY5" fmla="*/ 196966 h 2049752"/>
                <a:gd name="connsiteX0" fmla="*/ 0 w 10229731"/>
                <a:gd name="connsiteY0" fmla="*/ 196966 h 2049752"/>
                <a:gd name="connsiteX1" fmla="*/ 199674 w 10229731"/>
                <a:gd name="connsiteY1" fmla="*/ 241406 h 2049752"/>
                <a:gd name="connsiteX2" fmla="*/ 9296894 w 10229731"/>
                <a:gd name="connsiteY2" fmla="*/ 0 h 2049752"/>
                <a:gd name="connsiteX3" fmla="*/ 10229731 w 10229731"/>
                <a:gd name="connsiteY3" fmla="*/ 1602439 h 2049752"/>
                <a:gd name="connsiteX4" fmla="*/ 821635 w 10229731"/>
                <a:gd name="connsiteY4" fmla="*/ 2049752 h 2049752"/>
                <a:gd name="connsiteX5" fmla="*/ 0 w 10229731"/>
                <a:gd name="connsiteY5" fmla="*/ 196966 h 2049752"/>
                <a:gd name="connsiteX0" fmla="*/ 0 w 10221346"/>
                <a:gd name="connsiteY0" fmla="*/ 196966 h 2049752"/>
                <a:gd name="connsiteX1" fmla="*/ 199674 w 10221346"/>
                <a:gd name="connsiteY1" fmla="*/ 241406 h 2049752"/>
                <a:gd name="connsiteX2" fmla="*/ 9296894 w 10221346"/>
                <a:gd name="connsiteY2" fmla="*/ 0 h 2049752"/>
                <a:gd name="connsiteX3" fmla="*/ 10221346 w 10221346"/>
                <a:gd name="connsiteY3" fmla="*/ 1591533 h 2049752"/>
                <a:gd name="connsiteX4" fmla="*/ 821635 w 10221346"/>
                <a:gd name="connsiteY4" fmla="*/ 2049752 h 2049752"/>
                <a:gd name="connsiteX5" fmla="*/ 0 w 10221346"/>
                <a:gd name="connsiteY5" fmla="*/ 196966 h 2049752"/>
                <a:gd name="connsiteX0" fmla="*/ 0 w 10221346"/>
                <a:gd name="connsiteY0" fmla="*/ 205790 h 2058576"/>
                <a:gd name="connsiteX1" fmla="*/ 199674 w 10221346"/>
                <a:gd name="connsiteY1" fmla="*/ 250230 h 2058576"/>
                <a:gd name="connsiteX2" fmla="*/ 9229374 w 10221346"/>
                <a:gd name="connsiteY2" fmla="*/ 0 h 2058576"/>
                <a:gd name="connsiteX3" fmla="*/ 10221346 w 10221346"/>
                <a:gd name="connsiteY3" fmla="*/ 1600357 h 2058576"/>
                <a:gd name="connsiteX4" fmla="*/ 821635 w 10221346"/>
                <a:gd name="connsiteY4" fmla="*/ 2058576 h 2058576"/>
                <a:gd name="connsiteX5" fmla="*/ 0 w 10221346"/>
                <a:gd name="connsiteY5" fmla="*/ 205790 h 2058576"/>
                <a:gd name="connsiteX0" fmla="*/ 0 w 10221346"/>
                <a:gd name="connsiteY0" fmla="*/ 194941 h 2047727"/>
                <a:gd name="connsiteX1" fmla="*/ 199674 w 10221346"/>
                <a:gd name="connsiteY1" fmla="*/ 239381 h 2047727"/>
                <a:gd name="connsiteX2" fmla="*/ 9012128 w 10221346"/>
                <a:gd name="connsiteY2" fmla="*/ 0 h 2047727"/>
                <a:gd name="connsiteX3" fmla="*/ 10221346 w 10221346"/>
                <a:gd name="connsiteY3" fmla="*/ 1589508 h 2047727"/>
                <a:gd name="connsiteX4" fmla="*/ 821635 w 10221346"/>
                <a:gd name="connsiteY4" fmla="*/ 2047727 h 2047727"/>
                <a:gd name="connsiteX5" fmla="*/ 0 w 10221346"/>
                <a:gd name="connsiteY5" fmla="*/ 194941 h 2047727"/>
                <a:gd name="connsiteX0" fmla="*/ 0 w 10221346"/>
                <a:gd name="connsiteY0" fmla="*/ 203822 h 2056608"/>
                <a:gd name="connsiteX1" fmla="*/ 199674 w 10221346"/>
                <a:gd name="connsiteY1" fmla="*/ 248262 h 2056608"/>
                <a:gd name="connsiteX2" fmla="*/ 8718977 w 10221346"/>
                <a:gd name="connsiteY2" fmla="*/ 0 h 2056608"/>
                <a:gd name="connsiteX3" fmla="*/ 10221346 w 10221346"/>
                <a:gd name="connsiteY3" fmla="*/ 1598389 h 2056608"/>
                <a:gd name="connsiteX4" fmla="*/ 821635 w 10221346"/>
                <a:gd name="connsiteY4" fmla="*/ 2056608 h 2056608"/>
                <a:gd name="connsiteX5" fmla="*/ 0 w 10221346"/>
                <a:gd name="connsiteY5" fmla="*/ 203822 h 2056608"/>
                <a:gd name="connsiteX0" fmla="*/ 621961 w 10021672"/>
                <a:gd name="connsiteY0" fmla="*/ 2056608 h 2056608"/>
                <a:gd name="connsiteX1" fmla="*/ 0 w 10021672"/>
                <a:gd name="connsiteY1" fmla="*/ 248262 h 2056608"/>
                <a:gd name="connsiteX2" fmla="*/ 8519303 w 10021672"/>
                <a:gd name="connsiteY2" fmla="*/ 0 h 2056608"/>
                <a:gd name="connsiteX3" fmla="*/ 10021672 w 10021672"/>
                <a:gd name="connsiteY3" fmla="*/ 1598389 h 2056608"/>
                <a:gd name="connsiteX4" fmla="*/ 621961 w 10021672"/>
                <a:gd name="connsiteY4" fmla="*/ 2056608 h 2056608"/>
                <a:gd name="connsiteX0" fmla="*/ 731461 w 10131172"/>
                <a:gd name="connsiteY0" fmla="*/ 2056608 h 2056608"/>
                <a:gd name="connsiteX1" fmla="*/ 0 w 10131172"/>
                <a:gd name="connsiteY1" fmla="*/ 410537 h 2056608"/>
                <a:gd name="connsiteX2" fmla="*/ 8628803 w 10131172"/>
                <a:gd name="connsiteY2" fmla="*/ 0 h 2056608"/>
                <a:gd name="connsiteX3" fmla="*/ 10131172 w 10131172"/>
                <a:gd name="connsiteY3" fmla="*/ 1598389 h 2056608"/>
                <a:gd name="connsiteX4" fmla="*/ 731461 w 10131172"/>
                <a:gd name="connsiteY4" fmla="*/ 2056608 h 2056608"/>
                <a:gd name="connsiteX0" fmla="*/ 658956 w 10058667"/>
                <a:gd name="connsiteY0" fmla="*/ 2056608 h 2056608"/>
                <a:gd name="connsiteX1" fmla="*/ 0 w 10058667"/>
                <a:gd name="connsiteY1" fmla="*/ 606410 h 2056608"/>
                <a:gd name="connsiteX2" fmla="*/ 8556298 w 10058667"/>
                <a:gd name="connsiteY2" fmla="*/ 0 h 2056608"/>
                <a:gd name="connsiteX3" fmla="*/ 10058667 w 10058667"/>
                <a:gd name="connsiteY3" fmla="*/ 1598389 h 2056608"/>
                <a:gd name="connsiteX4" fmla="*/ 658956 w 10058667"/>
                <a:gd name="connsiteY4" fmla="*/ 2056608 h 2056608"/>
                <a:gd name="connsiteX0" fmla="*/ 599056 w 9998767"/>
                <a:gd name="connsiteY0" fmla="*/ 2056608 h 2056608"/>
                <a:gd name="connsiteX1" fmla="*/ 0 w 9998767"/>
                <a:gd name="connsiteY1" fmla="*/ 898739 h 2056608"/>
                <a:gd name="connsiteX2" fmla="*/ 8496398 w 9998767"/>
                <a:gd name="connsiteY2" fmla="*/ 0 h 2056608"/>
                <a:gd name="connsiteX3" fmla="*/ 9998767 w 9998767"/>
                <a:gd name="connsiteY3" fmla="*/ 1598389 h 2056608"/>
                <a:gd name="connsiteX4" fmla="*/ 599056 w 9998767"/>
                <a:gd name="connsiteY4" fmla="*/ 2056608 h 2056608"/>
                <a:gd name="connsiteX0" fmla="*/ 459852 w 9859563"/>
                <a:gd name="connsiteY0" fmla="*/ 2056608 h 2056608"/>
                <a:gd name="connsiteX1" fmla="*/ 0 w 9859563"/>
                <a:gd name="connsiteY1" fmla="*/ 1034656 h 2056608"/>
                <a:gd name="connsiteX2" fmla="*/ 8357194 w 9859563"/>
                <a:gd name="connsiteY2" fmla="*/ 0 h 2056608"/>
                <a:gd name="connsiteX3" fmla="*/ 9859563 w 9859563"/>
                <a:gd name="connsiteY3" fmla="*/ 1598389 h 2056608"/>
                <a:gd name="connsiteX4" fmla="*/ 459852 w 9859563"/>
                <a:gd name="connsiteY4" fmla="*/ 2056608 h 2056608"/>
                <a:gd name="connsiteX0" fmla="*/ 388933 w 9788644"/>
                <a:gd name="connsiteY0" fmla="*/ 2056608 h 2056608"/>
                <a:gd name="connsiteX1" fmla="*/ 0 w 9788644"/>
                <a:gd name="connsiteY1" fmla="*/ 867337 h 2056608"/>
                <a:gd name="connsiteX2" fmla="*/ 8286275 w 9788644"/>
                <a:gd name="connsiteY2" fmla="*/ 0 h 2056608"/>
                <a:gd name="connsiteX3" fmla="*/ 9788644 w 9788644"/>
                <a:gd name="connsiteY3" fmla="*/ 1598389 h 2056608"/>
                <a:gd name="connsiteX4" fmla="*/ 388933 w 9788644"/>
                <a:gd name="connsiteY4" fmla="*/ 2056608 h 2056608"/>
                <a:gd name="connsiteX0" fmla="*/ 543263 w 9942974"/>
                <a:gd name="connsiteY0" fmla="*/ 2056608 h 2056608"/>
                <a:gd name="connsiteX1" fmla="*/ 0 w 9942974"/>
                <a:gd name="connsiteY1" fmla="*/ 847167 h 2056608"/>
                <a:gd name="connsiteX2" fmla="*/ 8440605 w 9942974"/>
                <a:gd name="connsiteY2" fmla="*/ 0 h 2056608"/>
                <a:gd name="connsiteX3" fmla="*/ 9942974 w 9942974"/>
                <a:gd name="connsiteY3" fmla="*/ 1598389 h 2056608"/>
                <a:gd name="connsiteX4" fmla="*/ 543263 w 9942974"/>
                <a:gd name="connsiteY4" fmla="*/ 2056608 h 2056608"/>
                <a:gd name="connsiteX0" fmla="*/ 543263 w 9942974"/>
                <a:gd name="connsiteY0" fmla="*/ 1956370 h 1956370"/>
                <a:gd name="connsiteX1" fmla="*/ 0 w 9942974"/>
                <a:gd name="connsiteY1" fmla="*/ 746929 h 1956370"/>
                <a:gd name="connsiteX2" fmla="*/ 8456936 w 9942974"/>
                <a:gd name="connsiteY2" fmla="*/ 0 h 1956370"/>
                <a:gd name="connsiteX3" fmla="*/ 9942974 w 9942974"/>
                <a:gd name="connsiteY3" fmla="*/ 1498151 h 1956370"/>
                <a:gd name="connsiteX4" fmla="*/ 543263 w 9942974"/>
                <a:gd name="connsiteY4" fmla="*/ 1956370 h 1956370"/>
                <a:gd name="connsiteX0" fmla="*/ 543263 w 9942974"/>
                <a:gd name="connsiteY0" fmla="*/ 1853610 h 1853610"/>
                <a:gd name="connsiteX1" fmla="*/ 0 w 9942974"/>
                <a:gd name="connsiteY1" fmla="*/ 644169 h 1853610"/>
                <a:gd name="connsiteX2" fmla="*/ 8492558 w 9942974"/>
                <a:gd name="connsiteY2" fmla="*/ 0 h 1853610"/>
                <a:gd name="connsiteX3" fmla="*/ 9942974 w 9942974"/>
                <a:gd name="connsiteY3" fmla="*/ 1395391 h 1853610"/>
                <a:gd name="connsiteX4" fmla="*/ 543263 w 9942974"/>
                <a:gd name="connsiteY4" fmla="*/ 1853610 h 1853610"/>
                <a:gd name="connsiteX0" fmla="*/ 543263 w 9942974"/>
                <a:gd name="connsiteY0" fmla="*/ 1778527 h 1778527"/>
                <a:gd name="connsiteX1" fmla="*/ 0 w 9942974"/>
                <a:gd name="connsiteY1" fmla="*/ 569086 h 1778527"/>
                <a:gd name="connsiteX2" fmla="*/ 8541608 w 9942974"/>
                <a:gd name="connsiteY2" fmla="*/ 0 h 1778527"/>
                <a:gd name="connsiteX3" fmla="*/ 9942974 w 9942974"/>
                <a:gd name="connsiteY3" fmla="*/ 1320308 h 1778527"/>
                <a:gd name="connsiteX4" fmla="*/ 543263 w 9942974"/>
                <a:gd name="connsiteY4" fmla="*/ 1778527 h 1778527"/>
                <a:gd name="connsiteX0" fmla="*/ 543263 w 9818020"/>
                <a:gd name="connsiteY0" fmla="*/ 1778527 h 1778527"/>
                <a:gd name="connsiteX1" fmla="*/ 0 w 9818020"/>
                <a:gd name="connsiteY1" fmla="*/ 569086 h 1778527"/>
                <a:gd name="connsiteX2" fmla="*/ 8541608 w 9818020"/>
                <a:gd name="connsiteY2" fmla="*/ 0 h 1778527"/>
                <a:gd name="connsiteX3" fmla="*/ 9818020 w 9818020"/>
                <a:gd name="connsiteY3" fmla="*/ 1225496 h 1778527"/>
                <a:gd name="connsiteX4" fmla="*/ 543263 w 9818020"/>
                <a:gd name="connsiteY4" fmla="*/ 1778527 h 1778527"/>
                <a:gd name="connsiteX0" fmla="*/ 543263 w 9782398"/>
                <a:gd name="connsiteY0" fmla="*/ 1778527 h 1778527"/>
                <a:gd name="connsiteX1" fmla="*/ 0 w 9782398"/>
                <a:gd name="connsiteY1" fmla="*/ 569086 h 1778527"/>
                <a:gd name="connsiteX2" fmla="*/ 8541608 w 9782398"/>
                <a:gd name="connsiteY2" fmla="*/ 0 h 1778527"/>
                <a:gd name="connsiteX3" fmla="*/ 9782398 w 9782398"/>
                <a:gd name="connsiteY3" fmla="*/ 1122736 h 1778527"/>
                <a:gd name="connsiteX4" fmla="*/ 543263 w 9782398"/>
                <a:gd name="connsiteY4" fmla="*/ 1778527 h 1778527"/>
                <a:gd name="connsiteX0" fmla="*/ 543263 w 9797910"/>
                <a:gd name="connsiteY0" fmla="*/ 1778527 h 1778527"/>
                <a:gd name="connsiteX1" fmla="*/ 0 w 9797910"/>
                <a:gd name="connsiteY1" fmla="*/ 569086 h 1778527"/>
                <a:gd name="connsiteX2" fmla="*/ 8541608 w 9797910"/>
                <a:gd name="connsiteY2" fmla="*/ 0 h 1778527"/>
                <a:gd name="connsiteX3" fmla="*/ 9797910 w 9797910"/>
                <a:gd name="connsiteY3" fmla="*/ 1154194 h 1778527"/>
                <a:gd name="connsiteX4" fmla="*/ 543263 w 9797910"/>
                <a:gd name="connsiteY4" fmla="*/ 1778527 h 1778527"/>
                <a:gd name="connsiteX0" fmla="*/ 616646 w 9871293"/>
                <a:gd name="connsiteY0" fmla="*/ 1778527 h 1778527"/>
                <a:gd name="connsiteX1" fmla="*/ 0 w 9871293"/>
                <a:gd name="connsiteY1" fmla="*/ 530064 h 1778527"/>
                <a:gd name="connsiteX2" fmla="*/ 8614991 w 9871293"/>
                <a:gd name="connsiteY2" fmla="*/ 0 h 1778527"/>
                <a:gd name="connsiteX3" fmla="*/ 9871293 w 9871293"/>
                <a:gd name="connsiteY3" fmla="*/ 1154194 h 1778527"/>
                <a:gd name="connsiteX4" fmla="*/ 616646 w 9871293"/>
                <a:gd name="connsiteY4" fmla="*/ 1778527 h 1778527"/>
                <a:gd name="connsiteX0" fmla="*/ 562553 w 9871293"/>
                <a:gd name="connsiteY0" fmla="*/ 1742027 h 1742027"/>
                <a:gd name="connsiteX1" fmla="*/ 0 w 9871293"/>
                <a:gd name="connsiteY1" fmla="*/ 530064 h 1742027"/>
                <a:gd name="connsiteX2" fmla="*/ 8614991 w 9871293"/>
                <a:gd name="connsiteY2" fmla="*/ 0 h 1742027"/>
                <a:gd name="connsiteX3" fmla="*/ 9871293 w 9871293"/>
                <a:gd name="connsiteY3" fmla="*/ 1154194 h 1742027"/>
                <a:gd name="connsiteX4" fmla="*/ 562553 w 9871293"/>
                <a:gd name="connsiteY4" fmla="*/ 1742027 h 174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1293" h="1742027">
                  <a:moveTo>
                    <a:pt x="562553" y="1742027"/>
                  </a:moveTo>
                  <a:lnTo>
                    <a:pt x="0" y="530064"/>
                  </a:lnTo>
                  <a:lnTo>
                    <a:pt x="8614991" y="0"/>
                  </a:lnTo>
                  <a:lnTo>
                    <a:pt x="9871293" y="1154194"/>
                  </a:lnTo>
                  <a:lnTo>
                    <a:pt x="562553" y="1742027"/>
                  </a:lnTo>
                  <a:close/>
                </a:path>
              </a:pathLst>
            </a:custGeom>
            <a:blipFill>
              <a:blip r:embed="rId10"/>
              <a:stretch>
                <a:fillRect/>
              </a:stretch>
            </a:blipFill>
            <a:ln>
              <a:solidFill>
                <a:srgbClr val="C0C0C0"/>
              </a:solidFill>
            </a:ln>
            <a:scene3d>
              <a:camera prst="isometricOffAxis2Top">
                <a:rot lat="18075715" lon="3090000" rev="18141449"/>
              </a:camera>
              <a:lightRig rig="threePt" dir="t"/>
            </a:scene3d>
            <a:sp3d>
              <a:bevelT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0343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9484801" y="1081737"/>
              <a:ext cx="272695" cy="862585"/>
              <a:chOff x="248721" y="265898"/>
              <a:chExt cx="463216" cy="1465240"/>
            </a:xfrm>
          </p:grpSpPr>
          <p:sp>
            <p:nvSpPr>
              <p:cNvPr id="81" name="Rectangle 80"/>
              <p:cNvSpPr/>
              <p:nvPr/>
            </p:nvSpPr>
            <p:spPr>
              <a:xfrm>
                <a:off x="428850" y="665196"/>
                <a:ext cx="75717" cy="655620"/>
              </a:xfrm>
              <a:prstGeom prst="rect">
                <a:avLst/>
              </a:prstGeom>
              <a:solidFill>
                <a:srgbClr val="E7E7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Rectangle: Rounded Corners 81"/>
              <p:cNvSpPr/>
              <p:nvPr/>
            </p:nvSpPr>
            <p:spPr>
              <a:xfrm>
                <a:off x="413216" y="265898"/>
                <a:ext cx="105878" cy="403659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Rectangle: Rounded Corners 82"/>
              <p:cNvSpPr/>
              <p:nvPr/>
            </p:nvSpPr>
            <p:spPr>
              <a:xfrm>
                <a:off x="452921" y="308706"/>
                <a:ext cx="31763" cy="110237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4" name="Group 83"/>
              <p:cNvGrpSpPr/>
              <p:nvPr/>
            </p:nvGrpSpPr>
            <p:grpSpPr>
              <a:xfrm>
                <a:off x="248721" y="1267923"/>
                <a:ext cx="463216" cy="463215"/>
                <a:chOff x="6731455" y="981637"/>
                <a:chExt cx="666750" cy="666750"/>
              </a:xfrm>
            </p:grpSpPr>
            <p:sp>
              <p:nvSpPr>
                <p:cNvPr id="85" name="Oval 84"/>
                <p:cNvSpPr/>
                <p:nvPr/>
              </p:nvSpPr>
              <p:spPr>
                <a:xfrm>
                  <a:off x="6731455" y="981637"/>
                  <a:ext cx="666750" cy="666750"/>
                </a:xfrm>
                <a:prstGeom prst="ellipse">
                  <a:avLst/>
                </a:prstGeom>
                <a:solidFill>
                  <a:srgbClr val="EFF0F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Oval 85"/>
                <p:cNvSpPr/>
                <p:nvPr/>
              </p:nvSpPr>
              <p:spPr>
                <a:xfrm>
                  <a:off x="6823276" y="110249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>
                  <a:off x="6774798" y="118912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>
                  <a:off x="6744945" y="128523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Oval 90"/>
                <p:cNvSpPr/>
                <p:nvPr/>
              </p:nvSpPr>
              <p:spPr>
                <a:xfrm>
                  <a:off x="6898859" y="103416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Oval 91"/>
                <p:cNvSpPr/>
                <p:nvPr/>
              </p:nvSpPr>
              <p:spPr>
                <a:xfrm>
                  <a:off x="6989298" y="109792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Oval 92"/>
                <p:cNvSpPr/>
                <p:nvPr/>
              </p:nvSpPr>
              <p:spPr>
                <a:xfrm>
                  <a:off x="6988633" y="1554714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Oval 93"/>
                <p:cNvSpPr/>
                <p:nvPr/>
              </p:nvSpPr>
              <p:spPr>
                <a:xfrm>
                  <a:off x="6777375" y="13755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Oval 94"/>
                <p:cNvSpPr/>
                <p:nvPr/>
              </p:nvSpPr>
              <p:spPr>
                <a:xfrm>
                  <a:off x="6899809" y="151664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6834714" y="1456696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Oval 96"/>
                <p:cNvSpPr/>
                <p:nvPr/>
              </p:nvSpPr>
              <p:spPr>
                <a:xfrm>
                  <a:off x="6987477" y="100447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Oval 97"/>
                <p:cNvSpPr/>
                <p:nvPr/>
              </p:nvSpPr>
              <p:spPr>
                <a:xfrm>
                  <a:off x="6912982" y="114451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>
                  <a:off x="6879683" y="121646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Oval 99"/>
                <p:cNvSpPr/>
                <p:nvPr/>
              </p:nvSpPr>
              <p:spPr>
                <a:xfrm>
                  <a:off x="6858579" y="131767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Oval 100"/>
                <p:cNvSpPr/>
                <p:nvPr/>
              </p:nvSpPr>
              <p:spPr>
                <a:xfrm>
                  <a:off x="7040880" y="126381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Oval 101"/>
                <p:cNvSpPr/>
                <p:nvPr/>
              </p:nvSpPr>
              <p:spPr>
                <a:xfrm>
                  <a:off x="6997341" y="14490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Oval 102"/>
                <p:cNvSpPr/>
                <p:nvPr/>
              </p:nvSpPr>
              <p:spPr>
                <a:xfrm>
                  <a:off x="6907345" y="140804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Oval 103"/>
                <p:cNvSpPr/>
                <p:nvPr/>
              </p:nvSpPr>
              <p:spPr>
                <a:xfrm>
                  <a:off x="7233691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>
                  <a:off x="7275560" y="119060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>
                  <a:off x="7312022" y="128412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Oval 106"/>
                <p:cNvSpPr/>
                <p:nvPr/>
              </p:nvSpPr>
              <p:spPr>
                <a:xfrm>
                  <a:off x="7158108" y="10330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Oval 107"/>
                <p:cNvSpPr/>
                <p:nvPr/>
              </p:nvSpPr>
              <p:spPr>
                <a:xfrm>
                  <a:off x="7074896" y="11013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Oval 108"/>
                <p:cNvSpPr/>
                <p:nvPr/>
              </p:nvSpPr>
              <p:spPr>
                <a:xfrm>
                  <a:off x="7074895" y="154845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Oval 109"/>
                <p:cNvSpPr/>
                <p:nvPr/>
              </p:nvSpPr>
              <p:spPr>
                <a:xfrm>
                  <a:off x="7286254" y="1378872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Oval 110"/>
                <p:cNvSpPr/>
                <p:nvPr/>
              </p:nvSpPr>
              <p:spPr>
                <a:xfrm>
                  <a:off x="7156960" y="1511688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Oval 111"/>
                <p:cNvSpPr/>
                <p:nvPr/>
              </p:nvSpPr>
              <p:spPr>
                <a:xfrm>
                  <a:off x="7229353" y="145336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Oval 112"/>
                <p:cNvSpPr/>
                <p:nvPr/>
              </p:nvSpPr>
              <p:spPr>
                <a:xfrm>
                  <a:off x="7069490" y="100336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Oval 113"/>
                <p:cNvSpPr/>
                <p:nvPr/>
              </p:nvSpPr>
              <p:spPr>
                <a:xfrm>
                  <a:off x="7150479" y="1149595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Oval 114"/>
                <p:cNvSpPr/>
                <p:nvPr/>
              </p:nvSpPr>
              <p:spPr>
                <a:xfrm>
                  <a:off x="7195540" y="1230091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Oval 115"/>
                <p:cNvSpPr/>
                <p:nvPr/>
              </p:nvSpPr>
              <p:spPr>
                <a:xfrm>
                  <a:off x="7207888" y="1316483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Oval 116"/>
                <p:cNvSpPr/>
                <p:nvPr/>
              </p:nvSpPr>
              <p:spPr>
                <a:xfrm>
                  <a:off x="7089562" y="1443747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Oval 117"/>
                <p:cNvSpPr/>
                <p:nvPr/>
              </p:nvSpPr>
              <p:spPr>
                <a:xfrm>
                  <a:off x="7156407" y="1396979"/>
                  <a:ext cx="64875" cy="6487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5" name="Group 124"/>
            <p:cNvGrpSpPr/>
            <p:nvPr/>
          </p:nvGrpSpPr>
          <p:grpSpPr>
            <a:xfrm>
              <a:off x="9857986" y="1064311"/>
              <a:ext cx="226706" cy="921570"/>
              <a:chOff x="1572281" y="324733"/>
              <a:chExt cx="583896" cy="2373562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1802694" y="899480"/>
                <a:ext cx="91537" cy="1116016"/>
              </a:xfrm>
              <a:prstGeom prst="rect">
                <a:avLst/>
              </a:prstGeom>
              <a:solidFill>
                <a:srgbClr val="7B88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Rectangle: Rounded Corners 121"/>
              <p:cNvSpPr/>
              <p:nvPr/>
            </p:nvSpPr>
            <p:spPr>
              <a:xfrm>
                <a:off x="1780191" y="324733"/>
                <a:ext cx="152400" cy="581025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Rectangle: Rounded Corners 122"/>
              <p:cNvSpPr/>
              <p:nvPr/>
            </p:nvSpPr>
            <p:spPr>
              <a:xfrm>
                <a:off x="1837342" y="38635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Oval 26"/>
              <p:cNvSpPr/>
              <p:nvPr/>
            </p:nvSpPr>
            <p:spPr>
              <a:xfrm>
                <a:off x="1572281" y="1883091"/>
                <a:ext cx="583896" cy="815204"/>
              </a:xfrm>
              <a:custGeom>
                <a:avLst/>
                <a:gdLst>
                  <a:gd name="connsiteX0" fmla="*/ 0 w 525293"/>
                  <a:gd name="connsiteY0" fmla="*/ 407475 h 814949"/>
                  <a:gd name="connsiteX1" fmla="*/ 262647 w 525293"/>
                  <a:gd name="connsiteY1" fmla="*/ 0 h 814949"/>
                  <a:gd name="connsiteX2" fmla="*/ 525294 w 525293"/>
                  <a:gd name="connsiteY2" fmla="*/ 407475 h 814949"/>
                  <a:gd name="connsiteX3" fmla="*/ 262647 w 525293"/>
                  <a:gd name="connsiteY3" fmla="*/ 814950 h 814949"/>
                  <a:gd name="connsiteX4" fmla="*/ 0 w 525293"/>
                  <a:gd name="connsiteY4" fmla="*/ 407475 h 814949"/>
                  <a:gd name="connsiteX0" fmla="*/ 0 w 525294"/>
                  <a:gd name="connsiteY0" fmla="*/ 407475 h 814950"/>
                  <a:gd name="connsiteX1" fmla="*/ 262647 w 525294"/>
                  <a:gd name="connsiteY1" fmla="*/ 0 h 814950"/>
                  <a:gd name="connsiteX2" fmla="*/ 525294 w 525294"/>
                  <a:gd name="connsiteY2" fmla="*/ 407475 h 814950"/>
                  <a:gd name="connsiteX3" fmla="*/ 262647 w 525294"/>
                  <a:gd name="connsiteY3" fmla="*/ 814950 h 814950"/>
                  <a:gd name="connsiteX4" fmla="*/ 0 w 525294"/>
                  <a:gd name="connsiteY4" fmla="*/ 407475 h 814950"/>
                  <a:gd name="connsiteX0" fmla="*/ 6892 w 532186"/>
                  <a:gd name="connsiteY0" fmla="*/ 407475 h 814950"/>
                  <a:gd name="connsiteX1" fmla="*/ 269539 w 532186"/>
                  <a:gd name="connsiteY1" fmla="*/ 0 h 814950"/>
                  <a:gd name="connsiteX2" fmla="*/ 532186 w 532186"/>
                  <a:gd name="connsiteY2" fmla="*/ 407475 h 814950"/>
                  <a:gd name="connsiteX3" fmla="*/ 269539 w 532186"/>
                  <a:gd name="connsiteY3" fmla="*/ 814950 h 814950"/>
                  <a:gd name="connsiteX4" fmla="*/ 6892 w 532186"/>
                  <a:gd name="connsiteY4" fmla="*/ 407475 h 814950"/>
                  <a:gd name="connsiteX0" fmla="*/ 6892 w 545553"/>
                  <a:gd name="connsiteY0" fmla="*/ 407475 h 814950"/>
                  <a:gd name="connsiteX1" fmla="*/ 269539 w 545553"/>
                  <a:gd name="connsiteY1" fmla="*/ 0 h 814950"/>
                  <a:gd name="connsiteX2" fmla="*/ 532186 w 545553"/>
                  <a:gd name="connsiteY2" fmla="*/ 407475 h 814950"/>
                  <a:gd name="connsiteX3" fmla="*/ 269539 w 545553"/>
                  <a:gd name="connsiteY3" fmla="*/ 814950 h 814950"/>
                  <a:gd name="connsiteX4" fmla="*/ 6892 w 545553"/>
                  <a:gd name="connsiteY4" fmla="*/ 407475 h 814950"/>
                  <a:gd name="connsiteX0" fmla="*/ 11738 w 556598"/>
                  <a:gd name="connsiteY0" fmla="*/ 407633 h 815108"/>
                  <a:gd name="connsiteX1" fmla="*/ 274385 w 556598"/>
                  <a:gd name="connsiteY1" fmla="*/ 158 h 815108"/>
                  <a:gd name="connsiteX2" fmla="*/ 537032 w 556598"/>
                  <a:gd name="connsiteY2" fmla="*/ 407633 h 815108"/>
                  <a:gd name="connsiteX3" fmla="*/ 274385 w 556598"/>
                  <a:gd name="connsiteY3" fmla="*/ 815108 h 815108"/>
                  <a:gd name="connsiteX4" fmla="*/ 11738 w 556598"/>
                  <a:gd name="connsiteY4" fmla="*/ 407633 h 815108"/>
                  <a:gd name="connsiteX0" fmla="*/ 3343 w 560847"/>
                  <a:gd name="connsiteY0" fmla="*/ 407486 h 814971"/>
                  <a:gd name="connsiteX1" fmla="*/ 265990 w 560847"/>
                  <a:gd name="connsiteY1" fmla="*/ 11 h 814971"/>
                  <a:gd name="connsiteX2" fmla="*/ 554037 w 560847"/>
                  <a:gd name="connsiteY2" fmla="*/ 417011 h 814971"/>
                  <a:gd name="connsiteX3" fmla="*/ 265990 w 560847"/>
                  <a:gd name="connsiteY3" fmla="*/ 814961 h 814971"/>
                  <a:gd name="connsiteX4" fmla="*/ 3343 w 560847"/>
                  <a:gd name="connsiteY4" fmla="*/ 407486 h 814971"/>
                  <a:gd name="connsiteX0" fmla="*/ 3158 w 576598"/>
                  <a:gd name="connsiteY0" fmla="*/ 407486 h 814971"/>
                  <a:gd name="connsiteX1" fmla="*/ 281680 w 576598"/>
                  <a:gd name="connsiteY1" fmla="*/ 11 h 814971"/>
                  <a:gd name="connsiteX2" fmla="*/ 569727 w 576598"/>
                  <a:gd name="connsiteY2" fmla="*/ 417011 h 814971"/>
                  <a:gd name="connsiteX3" fmla="*/ 281680 w 576598"/>
                  <a:gd name="connsiteY3" fmla="*/ 814961 h 814971"/>
                  <a:gd name="connsiteX4" fmla="*/ 3158 w 576598"/>
                  <a:gd name="connsiteY4" fmla="*/ 407486 h 814971"/>
                  <a:gd name="connsiteX0" fmla="*/ 4529 w 580305"/>
                  <a:gd name="connsiteY0" fmla="*/ 408218 h 815703"/>
                  <a:gd name="connsiteX1" fmla="*/ 283051 w 580305"/>
                  <a:gd name="connsiteY1" fmla="*/ 743 h 815703"/>
                  <a:gd name="connsiteX2" fmla="*/ 571098 w 580305"/>
                  <a:gd name="connsiteY2" fmla="*/ 417743 h 815703"/>
                  <a:gd name="connsiteX3" fmla="*/ 283051 w 580305"/>
                  <a:gd name="connsiteY3" fmla="*/ 815693 h 815703"/>
                  <a:gd name="connsiteX4" fmla="*/ 4529 w 580305"/>
                  <a:gd name="connsiteY4" fmla="*/ 408218 h 815703"/>
                  <a:gd name="connsiteX0" fmla="*/ 5969 w 583896"/>
                  <a:gd name="connsiteY0" fmla="*/ 407719 h 815204"/>
                  <a:gd name="connsiteX1" fmla="*/ 284491 w 583896"/>
                  <a:gd name="connsiteY1" fmla="*/ 244 h 815204"/>
                  <a:gd name="connsiteX2" fmla="*/ 572538 w 583896"/>
                  <a:gd name="connsiteY2" fmla="*/ 417244 h 815204"/>
                  <a:gd name="connsiteX3" fmla="*/ 284491 w 583896"/>
                  <a:gd name="connsiteY3" fmla="*/ 815194 h 815204"/>
                  <a:gd name="connsiteX4" fmla="*/ 5969 w 583896"/>
                  <a:gd name="connsiteY4" fmla="*/ 407719 h 81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896" h="815204">
                    <a:moveTo>
                      <a:pt x="5969" y="407719"/>
                    </a:moveTo>
                    <a:cubicBezTo>
                      <a:pt x="-25781" y="179502"/>
                      <a:pt x="69413" y="-7693"/>
                      <a:pt x="284491" y="244"/>
                    </a:cubicBezTo>
                    <a:cubicBezTo>
                      <a:pt x="499569" y="8181"/>
                      <a:pt x="623338" y="198552"/>
                      <a:pt x="572538" y="417244"/>
                    </a:cubicBezTo>
                    <a:cubicBezTo>
                      <a:pt x="572538" y="642286"/>
                      <a:pt x="378919" y="816781"/>
                      <a:pt x="284491" y="815194"/>
                    </a:cubicBezTo>
                    <a:cubicBezTo>
                      <a:pt x="190063" y="813607"/>
                      <a:pt x="37719" y="635936"/>
                      <a:pt x="5969" y="407719"/>
                    </a:cubicBezTo>
                    <a:close/>
                  </a:path>
                </a:pathLst>
              </a:custGeom>
              <a:solidFill>
                <a:srgbClr val="7B8899"/>
              </a:solidFill>
              <a:ln>
                <a:solidFill>
                  <a:srgbClr val="54647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9" name="Group 128"/>
            <p:cNvGrpSpPr/>
            <p:nvPr/>
          </p:nvGrpSpPr>
          <p:grpSpPr>
            <a:xfrm>
              <a:off x="6755645" y="1049988"/>
              <a:ext cx="517235" cy="938986"/>
              <a:chOff x="2654110" y="646170"/>
              <a:chExt cx="1233062" cy="2238492"/>
            </a:xfrm>
          </p:grpSpPr>
          <p:sp>
            <p:nvSpPr>
              <p:cNvPr id="126" name="Rectangle: Rounded Corners 61"/>
              <p:cNvSpPr/>
              <p:nvPr/>
            </p:nvSpPr>
            <p:spPr>
              <a:xfrm>
                <a:off x="2654110" y="646171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DDBA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Rectangle: Rounded Corners 61"/>
              <p:cNvSpPr/>
              <p:nvPr/>
            </p:nvSpPr>
            <p:spPr>
              <a:xfrm flipH="1">
                <a:off x="3258593" y="646170"/>
                <a:ext cx="628579" cy="2238491"/>
              </a:xfrm>
              <a:custGeom>
                <a:avLst/>
                <a:gdLst>
                  <a:gd name="connsiteX0" fmla="*/ 0 w 617137"/>
                  <a:gd name="connsiteY0" fmla="*/ 102858 h 2227369"/>
                  <a:gd name="connsiteX1" fmla="*/ 102858 w 617137"/>
                  <a:gd name="connsiteY1" fmla="*/ 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0 w 617137"/>
                  <a:gd name="connsiteY0" fmla="*/ 1028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0 w 617137"/>
                  <a:gd name="connsiteY8" fmla="*/ 102858 h 2227369"/>
                  <a:gd name="connsiteX0" fmla="*/ 25400 w 617137"/>
                  <a:gd name="connsiteY0" fmla="*/ 725158 h 2227369"/>
                  <a:gd name="connsiteX1" fmla="*/ 388608 w 617137"/>
                  <a:gd name="connsiteY1" fmla="*/ 171450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25400 w 617137"/>
                  <a:gd name="connsiteY8" fmla="*/ 725158 h 2227369"/>
                  <a:gd name="connsiteX0" fmla="*/ 25400 w 617137"/>
                  <a:gd name="connsiteY0" fmla="*/ 725158 h 2227369"/>
                  <a:gd name="connsiteX1" fmla="*/ 429535 w 617137"/>
                  <a:gd name="connsiteY1" fmla="*/ 692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251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251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25400 w 617137"/>
                  <a:gd name="connsiteY0" fmla="*/ 77595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25400 w 617137"/>
                  <a:gd name="connsiteY9" fmla="*/ 77595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35885 w 617137"/>
                  <a:gd name="connsiteY1" fmla="*/ 55951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6166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388608 w 617137"/>
                  <a:gd name="connsiteY2" fmla="*/ 17145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5608 w 617137"/>
                  <a:gd name="connsiteY2" fmla="*/ 254000 h 2227369"/>
                  <a:gd name="connsiteX3" fmla="*/ 514279 w 617137"/>
                  <a:gd name="connsiteY3" fmla="*/ 0 h 2227369"/>
                  <a:gd name="connsiteX4" fmla="*/ 617137 w 617137"/>
                  <a:gd name="connsiteY4" fmla="*/ 102858 h 2227369"/>
                  <a:gd name="connsiteX5" fmla="*/ 617137 w 617137"/>
                  <a:gd name="connsiteY5" fmla="*/ 2124511 h 2227369"/>
                  <a:gd name="connsiteX6" fmla="*/ 514279 w 617137"/>
                  <a:gd name="connsiteY6" fmla="*/ 2227369 h 2227369"/>
                  <a:gd name="connsiteX7" fmla="*/ 102858 w 617137"/>
                  <a:gd name="connsiteY7" fmla="*/ 2227369 h 2227369"/>
                  <a:gd name="connsiteX8" fmla="*/ 0 w 617137"/>
                  <a:gd name="connsiteY8" fmla="*/ 2124511 h 2227369"/>
                  <a:gd name="connsiteX9" fmla="*/ 19050 w 617137"/>
                  <a:gd name="connsiteY9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18808 h 2227369"/>
                  <a:gd name="connsiteX1" fmla="*/ 499385 w 617137"/>
                  <a:gd name="connsiteY1" fmla="*/ 565862 h 2227369"/>
                  <a:gd name="connsiteX2" fmla="*/ 514279 w 617137"/>
                  <a:gd name="connsiteY2" fmla="*/ 0 h 2227369"/>
                  <a:gd name="connsiteX3" fmla="*/ 617137 w 617137"/>
                  <a:gd name="connsiteY3" fmla="*/ 102858 h 2227369"/>
                  <a:gd name="connsiteX4" fmla="*/ 617137 w 617137"/>
                  <a:gd name="connsiteY4" fmla="*/ 2124511 h 2227369"/>
                  <a:gd name="connsiteX5" fmla="*/ 514279 w 617137"/>
                  <a:gd name="connsiteY5" fmla="*/ 2227369 h 2227369"/>
                  <a:gd name="connsiteX6" fmla="*/ 102858 w 617137"/>
                  <a:gd name="connsiteY6" fmla="*/ 2227369 h 2227369"/>
                  <a:gd name="connsiteX7" fmla="*/ 0 w 617137"/>
                  <a:gd name="connsiteY7" fmla="*/ 2124511 h 2227369"/>
                  <a:gd name="connsiteX8" fmla="*/ 19050 w 617137"/>
                  <a:gd name="connsiteY8" fmla="*/ 718808 h 2227369"/>
                  <a:gd name="connsiteX0" fmla="*/ 19050 w 617137"/>
                  <a:gd name="connsiteY0" fmla="*/ 724089 h 2232650"/>
                  <a:gd name="connsiteX1" fmla="*/ 499385 w 617137"/>
                  <a:gd name="connsiteY1" fmla="*/ 571143 h 2232650"/>
                  <a:gd name="connsiteX2" fmla="*/ 514279 w 617137"/>
                  <a:gd name="connsiteY2" fmla="*/ 5281 h 2232650"/>
                  <a:gd name="connsiteX3" fmla="*/ 617137 w 617137"/>
                  <a:gd name="connsiteY3" fmla="*/ 108139 h 2232650"/>
                  <a:gd name="connsiteX4" fmla="*/ 617137 w 617137"/>
                  <a:gd name="connsiteY4" fmla="*/ 2129792 h 2232650"/>
                  <a:gd name="connsiteX5" fmla="*/ 514279 w 617137"/>
                  <a:gd name="connsiteY5" fmla="*/ 2232650 h 2232650"/>
                  <a:gd name="connsiteX6" fmla="*/ 102858 w 617137"/>
                  <a:gd name="connsiteY6" fmla="*/ 2232650 h 2232650"/>
                  <a:gd name="connsiteX7" fmla="*/ 0 w 617137"/>
                  <a:gd name="connsiteY7" fmla="*/ 2129792 h 2232650"/>
                  <a:gd name="connsiteX8" fmla="*/ 19050 w 617137"/>
                  <a:gd name="connsiteY8" fmla="*/ 724089 h 2232650"/>
                  <a:gd name="connsiteX0" fmla="*/ 19050 w 617137"/>
                  <a:gd name="connsiteY0" fmla="*/ 753981 h 2262542"/>
                  <a:gd name="connsiteX1" fmla="*/ 499385 w 617137"/>
                  <a:gd name="connsiteY1" fmla="*/ 601035 h 2262542"/>
                  <a:gd name="connsiteX2" fmla="*/ 514279 w 617137"/>
                  <a:gd name="connsiteY2" fmla="*/ 35173 h 2262542"/>
                  <a:gd name="connsiteX3" fmla="*/ 617137 w 617137"/>
                  <a:gd name="connsiteY3" fmla="*/ 30081 h 2262542"/>
                  <a:gd name="connsiteX4" fmla="*/ 617137 w 617137"/>
                  <a:gd name="connsiteY4" fmla="*/ 2159684 h 2262542"/>
                  <a:gd name="connsiteX5" fmla="*/ 514279 w 617137"/>
                  <a:gd name="connsiteY5" fmla="*/ 2262542 h 2262542"/>
                  <a:gd name="connsiteX6" fmla="*/ 102858 w 617137"/>
                  <a:gd name="connsiteY6" fmla="*/ 2262542 h 2262542"/>
                  <a:gd name="connsiteX7" fmla="*/ 0 w 617137"/>
                  <a:gd name="connsiteY7" fmla="*/ 2159684 h 2262542"/>
                  <a:gd name="connsiteX8" fmla="*/ 19050 w 617137"/>
                  <a:gd name="connsiteY8" fmla="*/ 753981 h 2262542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617137 w 617137"/>
                  <a:gd name="connsiteY4" fmla="*/ 2135633 h 2238491"/>
                  <a:gd name="connsiteX5" fmla="*/ 514279 w 617137"/>
                  <a:gd name="connsiteY5" fmla="*/ 2238491 h 2238491"/>
                  <a:gd name="connsiteX6" fmla="*/ 102858 w 617137"/>
                  <a:gd name="connsiteY6" fmla="*/ 2238491 h 2238491"/>
                  <a:gd name="connsiteX7" fmla="*/ 0 w 617137"/>
                  <a:gd name="connsiteY7" fmla="*/ 2135633 h 2238491"/>
                  <a:gd name="connsiteX8" fmla="*/ 19050 w 617137"/>
                  <a:gd name="connsiteY8" fmla="*/ 729930 h 2238491"/>
                  <a:gd name="connsiteX0" fmla="*/ 19050 w 617137"/>
                  <a:gd name="connsiteY0" fmla="*/ 729930 h 2238491"/>
                  <a:gd name="connsiteX1" fmla="*/ 499385 w 617137"/>
                  <a:gd name="connsiteY1" fmla="*/ 576984 h 2238491"/>
                  <a:gd name="connsiteX2" fmla="*/ 514279 w 617137"/>
                  <a:gd name="connsiteY2" fmla="*/ 11122 h 2238491"/>
                  <a:gd name="connsiteX3" fmla="*/ 617137 w 617137"/>
                  <a:gd name="connsiteY3" fmla="*/ 6030 h 2238491"/>
                  <a:gd name="connsiteX4" fmla="*/ 514279 w 617137"/>
                  <a:gd name="connsiteY4" fmla="*/ 2238491 h 2238491"/>
                  <a:gd name="connsiteX5" fmla="*/ 102858 w 617137"/>
                  <a:gd name="connsiteY5" fmla="*/ 2238491 h 2238491"/>
                  <a:gd name="connsiteX6" fmla="*/ 0 w 617137"/>
                  <a:gd name="connsiteY6" fmla="*/ 2135633 h 2238491"/>
                  <a:gd name="connsiteX7" fmla="*/ 19050 w 617137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99385 w 628579"/>
                  <a:gd name="connsiteY1" fmla="*/ 57698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  <a:gd name="connsiteX0" fmla="*/ 19050 w 628579"/>
                  <a:gd name="connsiteY0" fmla="*/ 729930 h 2238491"/>
                  <a:gd name="connsiteX1" fmla="*/ 473985 w 628579"/>
                  <a:gd name="connsiteY1" fmla="*/ 596034 h 2238491"/>
                  <a:gd name="connsiteX2" fmla="*/ 514279 w 628579"/>
                  <a:gd name="connsiteY2" fmla="*/ 11122 h 2238491"/>
                  <a:gd name="connsiteX3" fmla="*/ 617137 w 628579"/>
                  <a:gd name="connsiteY3" fmla="*/ 6030 h 2238491"/>
                  <a:gd name="connsiteX4" fmla="*/ 628579 w 628579"/>
                  <a:gd name="connsiteY4" fmla="*/ 2238491 h 2238491"/>
                  <a:gd name="connsiteX5" fmla="*/ 102858 w 628579"/>
                  <a:gd name="connsiteY5" fmla="*/ 2238491 h 2238491"/>
                  <a:gd name="connsiteX6" fmla="*/ 0 w 628579"/>
                  <a:gd name="connsiteY6" fmla="*/ 2135633 h 2238491"/>
                  <a:gd name="connsiteX7" fmla="*/ 19050 w 628579"/>
                  <a:gd name="connsiteY7" fmla="*/ 729930 h 223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79" h="2238491">
                    <a:moveTo>
                      <a:pt x="19050" y="729930"/>
                    </a:moveTo>
                    <a:cubicBezTo>
                      <a:pt x="184831" y="707222"/>
                      <a:pt x="381700" y="643869"/>
                      <a:pt x="473985" y="596034"/>
                    </a:cubicBezTo>
                    <a:cubicBezTo>
                      <a:pt x="524773" y="444483"/>
                      <a:pt x="450204" y="12089"/>
                      <a:pt x="514279" y="11122"/>
                    </a:cubicBezTo>
                    <a:cubicBezTo>
                      <a:pt x="596486" y="-14278"/>
                      <a:pt x="572687" y="12723"/>
                      <a:pt x="617137" y="6030"/>
                    </a:cubicBezTo>
                    <a:lnTo>
                      <a:pt x="628579" y="2238491"/>
                    </a:lnTo>
                    <a:lnTo>
                      <a:pt x="102858" y="2238491"/>
                    </a:lnTo>
                    <a:cubicBezTo>
                      <a:pt x="46051" y="2238491"/>
                      <a:pt x="0" y="2192440"/>
                      <a:pt x="0" y="2135633"/>
                    </a:cubicBezTo>
                    <a:lnTo>
                      <a:pt x="19050" y="729930"/>
                    </a:lnTo>
                    <a:close/>
                  </a:path>
                </a:pathLst>
              </a:custGeom>
              <a:solidFill>
                <a:srgbClr val="F8CD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Oval 127"/>
              <p:cNvSpPr/>
              <p:nvPr/>
            </p:nvSpPr>
            <p:spPr>
              <a:xfrm>
                <a:off x="3192472" y="701906"/>
                <a:ext cx="147388" cy="147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7378468" y="1079992"/>
              <a:ext cx="639593" cy="1131757"/>
              <a:chOff x="1324854" y="1556045"/>
              <a:chExt cx="1547661" cy="2741634"/>
            </a:xfrm>
          </p:grpSpPr>
          <p:sp>
            <p:nvSpPr>
              <p:cNvPr id="140" name="Rectangle: Rounded Corners 139"/>
              <p:cNvSpPr/>
              <p:nvPr/>
            </p:nvSpPr>
            <p:spPr>
              <a:xfrm>
                <a:off x="2022484" y="1556045"/>
                <a:ext cx="183114" cy="1270977"/>
              </a:xfrm>
              <a:prstGeom prst="roundRect">
                <a:avLst/>
              </a:prstGeom>
              <a:solidFill>
                <a:srgbClr val="54647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1324854" y="2808420"/>
                <a:ext cx="1547661" cy="1489259"/>
              </a:xfrm>
              <a:prstGeom prst="ellipse">
                <a:avLst/>
              </a:prstGeom>
              <a:solidFill>
                <a:srgbClr val="EBEBEB"/>
              </a:solidFill>
              <a:ln w="44450">
                <a:gradFill flip="none" rotWithShape="1">
                  <a:gsLst>
                    <a:gs pos="1800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2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1508760" y="2979420"/>
                <a:ext cx="1211580" cy="1165860"/>
              </a:xfrm>
              <a:prstGeom prst="ellipse">
                <a:avLst/>
              </a:prstGeom>
              <a:solidFill>
                <a:srgbClr val="DDDDD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Rectangle: Rounded Corners 142"/>
              <p:cNvSpPr/>
              <p:nvPr/>
            </p:nvSpPr>
            <p:spPr>
              <a:xfrm>
                <a:off x="2098684" y="1630241"/>
                <a:ext cx="45719" cy="15867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45" name="Picture 2" descr="Related image"/>
            <p:cNvPicPr>
              <a:picLocks noChangeAspect="1" noChangeArrowheads="1"/>
            </p:cNvPicPr>
            <p:nvPr/>
          </p:nvPicPr>
          <p:blipFill rotWithShape="1"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0" b="100000" l="26214" r="51133"/>
                      </a14:imgEffect>
                      <a14:imgEffect>
                        <a14:brightnessContrast bright="2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375" r="43528"/>
            <a:stretch/>
          </p:blipFill>
          <p:spPr bwMode="auto">
            <a:xfrm rot="10800000">
              <a:off x="8019094" y="1019745"/>
              <a:ext cx="446756" cy="115812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56" name="Group 155"/>
            <p:cNvGrpSpPr/>
            <p:nvPr/>
          </p:nvGrpSpPr>
          <p:grpSpPr>
            <a:xfrm>
              <a:off x="7336650" y="2815315"/>
              <a:ext cx="639554" cy="467916"/>
              <a:chOff x="4119659" y="3069400"/>
              <a:chExt cx="852739" cy="623888"/>
            </a:xfrm>
          </p:grpSpPr>
          <p:sp>
            <p:nvSpPr>
              <p:cNvPr id="146" name="Rectangle: Rounded Corners 21"/>
              <p:cNvSpPr/>
              <p:nvPr/>
            </p:nvSpPr>
            <p:spPr>
              <a:xfrm>
                <a:off x="4119659" y="3074588"/>
                <a:ext cx="190501" cy="426213"/>
              </a:xfrm>
              <a:custGeom>
                <a:avLst/>
                <a:gdLst>
                  <a:gd name="connsiteX0" fmla="*/ 0 w 161925"/>
                  <a:gd name="connsiteY0" fmla="*/ 26988 h 459550"/>
                  <a:gd name="connsiteX1" fmla="*/ 26988 w 161925"/>
                  <a:gd name="connsiteY1" fmla="*/ 0 h 459550"/>
                  <a:gd name="connsiteX2" fmla="*/ 134937 w 161925"/>
                  <a:gd name="connsiteY2" fmla="*/ 0 h 459550"/>
                  <a:gd name="connsiteX3" fmla="*/ 161925 w 161925"/>
                  <a:gd name="connsiteY3" fmla="*/ 26988 h 459550"/>
                  <a:gd name="connsiteX4" fmla="*/ 161925 w 161925"/>
                  <a:gd name="connsiteY4" fmla="*/ 432562 h 459550"/>
                  <a:gd name="connsiteX5" fmla="*/ 134937 w 161925"/>
                  <a:gd name="connsiteY5" fmla="*/ 459550 h 459550"/>
                  <a:gd name="connsiteX6" fmla="*/ 26988 w 161925"/>
                  <a:gd name="connsiteY6" fmla="*/ 459550 h 459550"/>
                  <a:gd name="connsiteX7" fmla="*/ 0 w 161925"/>
                  <a:gd name="connsiteY7" fmla="*/ 432562 h 459550"/>
                  <a:gd name="connsiteX8" fmla="*/ 0 w 161925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0 w 164043"/>
                  <a:gd name="connsiteY7" fmla="*/ 432562 h 459550"/>
                  <a:gd name="connsiteX8" fmla="*/ 0 w 164043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40481 w 164043"/>
                  <a:gd name="connsiteY7" fmla="*/ 334930 h 459550"/>
                  <a:gd name="connsiteX8" fmla="*/ 0 w 164043"/>
                  <a:gd name="connsiteY8" fmla="*/ 26988 h 459550"/>
                  <a:gd name="connsiteX0" fmla="*/ 0 w 164043"/>
                  <a:gd name="connsiteY0" fmla="*/ 26988 h 459550"/>
                  <a:gd name="connsiteX1" fmla="*/ 26988 w 164043"/>
                  <a:gd name="connsiteY1" fmla="*/ 0 h 459550"/>
                  <a:gd name="connsiteX2" fmla="*/ 134937 w 164043"/>
                  <a:gd name="connsiteY2" fmla="*/ 0 h 459550"/>
                  <a:gd name="connsiteX3" fmla="*/ 161925 w 164043"/>
                  <a:gd name="connsiteY3" fmla="*/ 26988 h 459550"/>
                  <a:gd name="connsiteX4" fmla="*/ 161925 w 164043"/>
                  <a:gd name="connsiteY4" fmla="*/ 432562 h 459550"/>
                  <a:gd name="connsiteX5" fmla="*/ 134937 w 164043"/>
                  <a:gd name="connsiteY5" fmla="*/ 459550 h 459550"/>
                  <a:gd name="connsiteX6" fmla="*/ 155576 w 164043"/>
                  <a:gd name="connsiteY6" fmla="*/ 345250 h 459550"/>
                  <a:gd name="connsiteX7" fmla="*/ 0 w 164043"/>
                  <a:gd name="connsiteY7" fmla="*/ 26988 h 459550"/>
                  <a:gd name="connsiteX0" fmla="*/ 0 w 161925"/>
                  <a:gd name="connsiteY0" fmla="*/ 26988 h 459550"/>
                  <a:gd name="connsiteX1" fmla="*/ 26988 w 161925"/>
                  <a:gd name="connsiteY1" fmla="*/ 0 h 459550"/>
                  <a:gd name="connsiteX2" fmla="*/ 134937 w 161925"/>
                  <a:gd name="connsiteY2" fmla="*/ 0 h 459550"/>
                  <a:gd name="connsiteX3" fmla="*/ 161925 w 161925"/>
                  <a:gd name="connsiteY3" fmla="*/ 26988 h 459550"/>
                  <a:gd name="connsiteX4" fmla="*/ 161925 w 161925"/>
                  <a:gd name="connsiteY4" fmla="*/ 432562 h 459550"/>
                  <a:gd name="connsiteX5" fmla="*/ 134937 w 161925"/>
                  <a:gd name="connsiteY5" fmla="*/ 459550 h 459550"/>
                  <a:gd name="connsiteX6" fmla="*/ 55564 w 161925"/>
                  <a:gd name="connsiteY6" fmla="*/ 426213 h 459550"/>
                  <a:gd name="connsiteX7" fmla="*/ 0 w 161925"/>
                  <a:gd name="connsiteY7" fmla="*/ 26988 h 459550"/>
                  <a:gd name="connsiteX0" fmla="*/ 0 w 161925"/>
                  <a:gd name="connsiteY0" fmla="*/ 26988 h 466694"/>
                  <a:gd name="connsiteX1" fmla="*/ 26988 w 161925"/>
                  <a:gd name="connsiteY1" fmla="*/ 0 h 466694"/>
                  <a:gd name="connsiteX2" fmla="*/ 134937 w 161925"/>
                  <a:gd name="connsiteY2" fmla="*/ 0 h 466694"/>
                  <a:gd name="connsiteX3" fmla="*/ 161925 w 161925"/>
                  <a:gd name="connsiteY3" fmla="*/ 26988 h 466694"/>
                  <a:gd name="connsiteX4" fmla="*/ 161925 w 161925"/>
                  <a:gd name="connsiteY4" fmla="*/ 432562 h 466694"/>
                  <a:gd name="connsiteX5" fmla="*/ 139700 w 161925"/>
                  <a:gd name="connsiteY5" fmla="*/ 466694 h 466694"/>
                  <a:gd name="connsiteX6" fmla="*/ 55564 w 161925"/>
                  <a:gd name="connsiteY6" fmla="*/ 426213 h 466694"/>
                  <a:gd name="connsiteX7" fmla="*/ 0 w 161925"/>
                  <a:gd name="connsiteY7" fmla="*/ 26988 h 466694"/>
                  <a:gd name="connsiteX0" fmla="*/ 0 w 161925"/>
                  <a:gd name="connsiteY0" fmla="*/ 26988 h 479782"/>
                  <a:gd name="connsiteX1" fmla="*/ 26988 w 161925"/>
                  <a:gd name="connsiteY1" fmla="*/ 0 h 479782"/>
                  <a:gd name="connsiteX2" fmla="*/ 134937 w 161925"/>
                  <a:gd name="connsiteY2" fmla="*/ 0 h 479782"/>
                  <a:gd name="connsiteX3" fmla="*/ 161925 w 161925"/>
                  <a:gd name="connsiteY3" fmla="*/ 26988 h 479782"/>
                  <a:gd name="connsiteX4" fmla="*/ 161925 w 161925"/>
                  <a:gd name="connsiteY4" fmla="*/ 432562 h 479782"/>
                  <a:gd name="connsiteX5" fmla="*/ 55564 w 161925"/>
                  <a:gd name="connsiteY5" fmla="*/ 426213 h 479782"/>
                  <a:gd name="connsiteX6" fmla="*/ 0 w 161925"/>
                  <a:gd name="connsiteY6" fmla="*/ 26988 h 479782"/>
                  <a:gd name="connsiteX0" fmla="*/ 0 w 161925"/>
                  <a:gd name="connsiteY0" fmla="*/ 26988 h 454046"/>
                  <a:gd name="connsiteX1" fmla="*/ 26988 w 161925"/>
                  <a:gd name="connsiteY1" fmla="*/ 0 h 454046"/>
                  <a:gd name="connsiteX2" fmla="*/ 134937 w 161925"/>
                  <a:gd name="connsiteY2" fmla="*/ 0 h 454046"/>
                  <a:gd name="connsiteX3" fmla="*/ 161925 w 161925"/>
                  <a:gd name="connsiteY3" fmla="*/ 26988 h 454046"/>
                  <a:gd name="connsiteX4" fmla="*/ 95250 w 161925"/>
                  <a:gd name="connsiteY4" fmla="*/ 358743 h 454046"/>
                  <a:gd name="connsiteX5" fmla="*/ 55564 w 161925"/>
                  <a:gd name="connsiteY5" fmla="*/ 426213 h 454046"/>
                  <a:gd name="connsiteX6" fmla="*/ 0 w 161925"/>
                  <a:gd name="connsiteY6" fmla="*/ 26988 h 454046"/>
                  <a:gd name="connsiteX0" fmla="*/ 0 w 161925"/>
                  <a:gd name="connsiteY0" fmla="*/ 26988 h 454046"/>
                  <a:gd name="connsiteX1" fmla="*/ 26988 w 161925"/>
                  <a:gd name="connsiteY1" fmla="*/ 0 h 454046"/>
                  <a:gd name="connsiteX2" fmla="*/ 134937 w 161925"/>
                  <a:gd name="connsiteY2" fmla="*/ 0 h 454046"/>
                  <a:gd name="connsiteX3" fmla="*/ 161925 w 161925"/>
                  <a:gd name="connsiteY3" fmla="*/ 26988 h 454046"/>
                  <a:gd name="connsiteX4" fmla="*/ 71438 w 161925"/>
                  <a:gd name="connsiteY4" fmla="*/ 80962 h 454046"/>
                  <a:gd name="connsiteX5" fmla="*/ 95250 w 161925"/>
                  <a:gd name="connsiteY5" fmla="*/ 358743 h 454046"/>
                  <a:gd name="connsiteX6" fmla="*/ 55564 w 161925"/>
                  <a:gd name="connsiteY6" fmla="*/ 426213 h 454046"/>
                  <a:gd name="connsiteX7" fmla="*/ 0 w 161925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34937 w 176213"/>
                  <a:gd name="connsiteY2" fmla="*/ 0 h 454046"/>
                  <a:gd name="connsiteX3" fmla="*/ 176213 w 176213"/>
                  <a:gd name="connsiteY3" fmla="*/ 57944 h 454046"/>
                  <a:gd name="connsiteX4" fmla="*/ 71438 w 176213"/>
                  <a:gd name="connsiteY4" fmla="*/ 80962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61131 w 176213"/>
                  <a:gd name="connsiteY2" fmla="*/ 7144 h 454046"/>
                  <a:gd name="connsiteX3" fmla="*/ 176213 w 176213"/>
                  <a:gd name="connsiteY3" fmla="*/ 57944 h 454046"/>
                  <a:gd name="connsiteX4" fmla="*/ 71438 w 176213"/>
                  <a:gd name="connsiteY4" fmla="*/ 80962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4046"/>
                  <a:gd name="connsiteX1" fmla="*/ 26988 w 176213"/>
                  <a:gd name="connsiteY1" fmla="*/ 0 h 454046"/>
                  <a:gd name="connsiteX2" fmla="*/ 161131 w 176213"/>
                  <a:gd name="connsiteY2" fmla="*/ 7144 h 454046"/>
                  <a:gd name="connsiteX3" fmla="*/ 176213 w 176213"/>
                  <a:gd name="connsiteY3" fmla="*/ 57944 h 454046"/>
                  <a:gd name="connsiteX4" fmla="*/ 83344 w 176213"/>
                  <a:gd name="connsiteY4" fmla="*/ 88105 h 454046"/>
                  <a:gd name="connsiteX5" fmla="*/ 95250 w 176213"/>
                  <a:gd name="connsiteY5" fmla="*/ 358743 h 454046"/>
                  <a:gd name="connsiteX6" fmla="*/ 55564 w 176213"/>
                  <a:gd name="connsiteY6" fmla="*/ 426213 h 454046"/>
                  <a:gd name="connsiteX7" fmla="*/ 0 w 176213"/>
                  <a:gd name="connsiteY7" fmla="*/ 26988 h 454046"/>
                  <a:gd name="connsiteX0" fmla="*/ 0 w 176213"/>
                  <a:gd name="connsiteY0" fmla="*/ 26988 h 457872"/>
                  <a:gd name="connsiteX1" fmla="*/ 26988 w 176213"/>
                  <a:gd name="connsiteY1" fmla="*/ 0 h 457872"/>
                  <a:gd name="connsiteX2" fmla="*/ 161131 w 176213"/>
                  <a:gd name="connsiteY2" fmla="*/ 7144 h 457872"/>
                  <a:gd name="connsiteX3" fmla="*/ 176213 w 176213"/>
                  <a:gd name="connsiteY3" fmla="*/ 57944 h 457872"/>
                  <a:gd name="connsiteX4" fmla="*/ 83344 w 176213"/>
                  <a:gd name="connsiteY4" fmla="*/ 88105 h 457872"/>
                  <a:gd name="connsiteX5" fmla="*/ 109537 w 176213"/>
                  <a:gd name="connsiteY5" fmla="*/ 375412 h 457872"/>
                  <a:gd name="connsiteX6" fmla="*/ 55564 w 176213"/>
                  <a:gd name="connsiteY6" fmla="*/ 426213 h 457872"/>
                  <a:gd name="connsiteX7" fmla="*/ 0 w 176213"/>
                  <a:gd name="connsiteY7" fmla="*/ 26988 h 457872"/>
                  <a:gd name="connsiteX0" fmla="*/ 0 w 176213"/>
                  <a:gd name="connsiteY0" fmla="*/ 26988 h 448194"/>
                  <a:gd name="connsiteX1" fmla="*/ 26988 w 176213"/>
                  <a:gd name="connsiteY1" fmla="*/ 0 h 448194"/>
                  <a:gd name="connsiteX2" fmla="*/ 161131 w 176213"/>
                  <a:gd name="connsiteY2" fmla="*/ 7144 h 448194"/>
                  <a:gd name="connsiteX3" fmla="*/ 176213 w 176213"/>
                  <a:gd name="connsiteY3" fmla="*/ 57944 h 448194"/>
                  <a:gd name="connsiteX4" fmla="*/ 83344 w 176213"/>
                  <a:gd name="connsiteY4" fmla="*/ 88105 h 448194"/>
                  <a:gd name="connsiteX5" fmla="*/ 109537 w 176213"/>
                  <a:gd name="connsiteY5" fmla="*/ 375412 h 448194"/>
                  <a:gd name="connsiteX6" fmla="*/ 55564 w 176213"/>
                  <a:gd name="connsiteY6" fmla="*/ 426213 h 448194"/>
                  <a:gd name="connsiteX7" fmla="*/ 0 w 176213"/>
                  <a:gd name="connsiteY7" fmla="*/ 26988 h 448194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5564 w 176213"/>
                  <a:gd name="connsiteY6" fmla="*/ 426213 h 426213"/>
                  <a:gd name="connsiteX7" fmla="*/ 0 w 176213"/>
                  <a:gd name="connsiteY7" fmla="*/ 26988 h 426213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5564 w 176213"/>
                  <a:gd name="connsiteY6" fmla="*/ 426213 h 426213"/>
                  <a:gd name="connsiteX7" fmla="*/ 0 w 176213"/>
                  <a:gd name="connsiteY7" fmla="*/ 26988 h 426213"/>
                  <a:gd name="connsiteX0" fmla="*/ 0 w 176213"/>
                  <a:gd name="connsiteY0" fmla="*/ 26988 h 426213"/>
                  <a:gd name="connsiteX1" fmla="*/ 26988 w 176213"/>
                  <a:gd name="connsiteY1" fmla="*/ 0 h 426213"/>
                  <a:gd name="connsiteX2" fmla="*/ 161131 w 176213"/>
                  <a:gd name="connsiteY2" fmla="*/ 7144 h 426213"/>
                  <a:gd name="connsiteX3" fmla="*/ 176213 w 176213"/>
                  <a:gd name="connsiteY3" fmla="*/ 57944 h 426213"/>
                  <a:gd name="connsiteX4" fmla="*/ 83344 w 176213"/>
                  <a:gd name="connsiteY4" fmla="*/ 88105 h 426213"/>
                  <a:gd name="connsiteX5" fmla="*/ 109537 w 176213"/>
                  <a:gd name="connsiteY5" fmla="*/ 375412 h 426213"/>
                  <a:gd name="connsiteX6" fmla="*/ 50801 w 176213"/>
                  <a:gd name="connsiteY6" fmla="*/ 426213 h 426213"/>
                  <a:gd name="connsiteX7" fmla="*/ 0 w 176213"/>
                  <a:gd name="connsiteY7" fmla="*/ 26988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  <a:gd name="connsiteX0" fmla="*/ 0 w 190501"/>
                  <a:gd name="connsiteY0" fmla="*/ 31750 h 426213"/>
                  <a:gd name="connsiteX1" fmla="*/ 41276 w 190501"/>
                  <a:gd name="connsiteY1" fmla="*/ 0 h 426213"/>
                  <a:gd name="connsiteX2" fmla="*/ 175419 w 190501"/>
                  <a:gd name="connsiteY2" fmla="*/ 7144 h 426213"/>
                  <a:gd name="connsiteX3" fmla="*/ 190501 w 190501"/>
                  <a:gd name="connsiteY3" fmla="*/ 57944 h 426213"/>
                  <a:gd name="connsiteX4" fmla="*/ 97632 w 190501"/>
                  <a:gd name="connsiteY4" fmla="*/ 88105 h 426213"/>
                  <a:gd name="connsiteX5" fmla="*/ 123825 w 190501"/>
                  <a:gd name="connsiteY5" fmla="*/ 375412 h 426213"/>
                  <a:gd name="connsiteX6" fmla="*/ 65089 w 190501"/>
                  <a:gd name="connsiteY6" fmla="*/ 426213 h 426213"/>
                  <a:gd name="connsiteX7" fmla="*/ 0 w 190501"/>
                  <a:gd name="connsiteY7" fmla="*/ 31750 h 42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1" h="426213">
                    <a:moveTo>
                      <a:pt x="0" y="31750"/>
                    </a:moveTo>
                    <a:cubicBezTo>
                      <a:pt x="0" y="16845"/>
                      <a:pt x="26371" y="0"/>
                      <a:pt x="41276" y="0"/>
                    </a:cubicBezTo>
                    <a:lnTo>
                      <a:pt x="175419" y="7144"/>
                    </a:lnTo>
                    <a:cubicBezTo>
                      <a:pt x="190324" y="7144"/>
                      <a:pt x="190501" y="43039"/>
                      <a:pt x="190501" y="57944"/>
                    </a:cubicBezTo>
                    <a:cubicBezTo>
                      <a:pt x="180182" y="104510"/>
                      <a:pt x="107951" y="41539"/>
                      <a:pt x="97632" y="88105"/>
                    </a:cubicBezTo>
                    <a:lnTo>
                      <a:pt x="123825" y="375412"/>
                    </a:lnTo>
                    <a:cubicBezTo>
                      <a:pt x="125147" y="415755"/>
                      <a:pt x="127796" y="398560"/>
                      <a:pt x="65089" y="426213"/>
                    </a:cubicBezTo>
                    <a:cubicBezTo>
                      <a:pt x="52125" y="342212"/>
                      <a:pt x="21431" y="89292"/>
                      <a:pt x="0" y="31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Rectangle: Rounded Corners 3"/>
              <p:cNvSpPr/>
              <p:nvPr/>
            </p:nvSpPr>
            <p:spPr>
              <a:xfrm>
                <a:off x="4268487" y="3069400"/>
                <a:ext cx="703911" cy="623888"/>
              </a:xfrm>
              <a:custGeom>
                <a:avLst/>
                <a:gdLst>
                  <a:gd name="connsiteX0" fmla="*/ 0 w 476250"/>
                  <a:gd name="connsiteY0" fmla="*/ 79377 h 628650"/>
                  <a:gd name="connsiteX1" fmla="*/ 79377 w 476250"/>
                  <a:gd name="connsiteY1" fmla="*/ 0 h 628650"/>
                  <a:gd name="connsiteX2" fmla="*/ 396873 w 476250"/>
                  <a:gd name="connsiteY2" fmla="*/ 0 h 628650"/>
                  <a:gd name="connsiteX3" fmla="*/ 476250 w 476250"/>
                  <a:gd name="connsiteY3" fmla="*/ 79377 h 628650"/>
                  <a:gd name="connsiteX4" fmla="*/ 476250 w 476250"/>
                  <a:gd name="connsiteY4" fmla="*/ 549273 h 628650"/>
                  <a:gd name="connsiteX5" fmla="*/ 396873 w 476250"/>
                  <a:gd name="connsiteY5" fmla="*/ 628650 h 628650"/>
                  <a:gd name="connsiteX6" fmla="*/ 79377 w 476250"/>
                  <a:gd name="connsiteY6" fmla="*/ 628650 h 628650"/>
                  <a:gd name="connsiteX7" fmla="*/ 0 w 476250"/>
                  <a:gd name="connsiteY7" fmla="*/ 549273 h 628650"/>
                  <a:gd name="connsiteX8" fmla="*/ 0 w 476250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507206"/>
                  <a:gd name="connsiteY0" fmla="*/ 79377 h 628650"/>
                  <a:gd name="connsiteX1" fmla="*/ 79377 w 507206"/>
                  <a:gd name="connsiteY1" fmla="*/ 0 h 628650"/>
                  <a:gd name="connsiteX2" fmla="*/ 396873 w 507206"/>
                  <a:gd name="connsiteY2" fmla="*/ 0 h 628650"/>
                  <a:gd name="connsiteX3" fmla="*/ 507206 w 507206"/>
                  <a:gd name="connsiteY3" fmla="*/ 138908 h 628650"/>
                  <a:gd name="connsiteX4" fmla="*/ 476250 w 507206"/>
                  <a:gd name="connsiteY4" fmla="*/ 549273 h 628650"/>
                  <a:gd name="connsiteX5" fmla="*/ 396873 w 507206"/>
                  <a:gd name="connsiteY5" fmla="*/ 628650 h 628650"/>
                  <a:gd name="connsiteX6" fmla="*/ 79377 w 507206"/>
                  <a:gd name="connsiteY6" fmla="*/ 628650 h 628650"/>
                  <a:gd name="connsiteX7" fmla="*/ 0 w 507206"/>
                  <a:gd name="connsiteY7" fmla="*/ 549273 h 628650"/>
                  <a:gd name="connsiteX8" fmla="*/ 0 w 507206"/>
                  <a:gd name="connsiteY8" fmla="*/ 79377 h 628650"/>
                  <a:gd name="connsiteX0" fmla="*/ 0 w 630287"/>
                  <a:gd name="connsiteY0" fmla="*/ 79377 h 628650"/>
                  <a:gd name="connsiteX1" fmla="*/ 79377 w 630287"/>
                  <a:gd name="connsiteY1" fmla="*/ 0 h 628650"/>
                  <a:gd name="connsiteX2" fmla="*/ 396873 w 630287"/>
                  <a:gd name="connsiteY2" fmla="*/ 0 h 628650"/>
                  <a:gd name="connsiteX3" fmla="*/ 628650 w 630287"/>
                  <a:gd name="connsiteY3" fmla="*/ 19844 h 628650"/>
                  <a:gd name="connsiteX4" fmla="*/ 507206 w 630287"/>
                  <a:gd name="connsiteY4" fmla="*/ 138908 h 628650"/>
                  <a:gd name="connsiteX5" fmla="*/ 476250 w 630287"/>
                  <a:gd name="connsiteY5" fmla="*/ 549273 h 628650"/>
                  <a:gd name="connsiteX6" fmla="*/ 396873 w 630287"/>
                  <a:gd name="connsiteY6" fmla="*/ 628650 h 628650"/>
                  <a:gd name="connsiteX7" fmla="*/ 79377 w 630287"/>
                  <a:gd name="connsiteY7" fmla="*/ 628650 h 628650"/>
                  <a:gd name="connsiteX8" fmla="*/ 0 w 630287"/>
                  <a:gd name="connsiteY8" fmla="*/ 549273 h 628650"/>
                  <a:gd name="connsiteX9" fmla="*/ 0 w 630287"/>
                  <a:gd name="connsiteY9" fmla="*/ 79377 h 628650"/>
                  <a:gd name="connsiteX0" fmla="*/ 0 w 630888"/>
                  <a:gd name="connsiteY0" fmla="*/ 79377 h 628650"/>
                  <a:gd name="connsiteX1" fmla="*/ 79377 w 630888"/>
                  <a:gd name="connsiteY1" fmla="*/ 0 h 628650"/>
                  <a:gd name="connsiteX2" fmla="*/ 396873 w 630888"/>
                  <a:gd name="connsiteY2" fmla="*/ 0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9" fmla="*/ 0 w 630888"/>
                  <a:gd name="connsiteY9" fmla="*/ 79377 h 628650"/>
                  <a:gd name="connsiteX0" fmla="*/ 0 w 630888"/>
                  <a:gd name="connsiteY0" fmla="*/ 79377 h 628650"/>
                  <a:gd name="connsiteX1" fmla="*/ 79377 w 630888"/>
                  <a:gd name="connsiteY1" fmla="*/ 0 h 628650"/>
                  <a:gd name="connsiteX2" fmla="*/ 399255 w 630888"/>
                  <a:gd name="connsiteY2" fmla="*/ 4762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9" fmla="*/ 0 w 630888"/>
                  <a:gd name="connsiteY9" fmla="*/ 79377 h 628650"/>
                  <a:gd name="connsiteX0" fmla="*/ 0 w 630888"/>
                  <a:gd name="connsiteY0" fmla="*/ 549273 h 628650"/>
                  <a:gd name="connsiteX1" fmla="*/ 79377 w 630888"/>
                  <a:gd name="connsiteY1" fmla="*/ 0 h 628650"/>
                  <a:gd name="connsiteX2" fmla="*/ 399255 w 630888"/>
                  <a:gd name="connsiteY2" fmla="*/ 4762 h 628650"/>
                  <a:gd name="connsiteX3" fmla="*/ 628650 w 630888"/>
                  <a:gd name="connsiteY3" fmla="*/ 19844 h 628650"/>
                  <a:gd name="connsiteX4" fmla="*/ 507206 w 630888"/>
                  <a:gd name="connsiteY4" fmla="*/ 138908 h 628650"/>
                  <a:gd name="connsiteX5" fmla="*/ 476250 w 630888"/>
                  <a:gd name="connsiteY5" fmla="*/ 549273 h 628650"/>
                  <a:gd name="connsiteX6" fmla="*/ 396873 w 630888"/>
                  <a:gd name="connsiteY6" fmla="*/ 628650 h 628650"/>
                  <a:gd name="connsiteX7" fmla="*/ 79377 w 630888"/>
                  <a:gd name="connsiteY7" fmla="*/ 628650 h 628650"/>
                  <a:gd name="connsiteX8" fmla="*/ 0 w 630888"/>
                  <a:gd name="connsiteY8" fmla="*/ 549273 h 628650"/>
                  <a:gd name="connsiteX0" fmla="*/ 73023 w 703911"/>
                  <a:gd name="connsiteY0" fmla="*/ 544511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73023 w 703911"/>
                  <a:gd name="connsiteY8" fmla="*/ 544511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  <a:gd name="connsiteX0" fmla="*/ 58735 w 703911"/>
                  <a:gd name="connsiteY0" fmla="*/ 554036 h 623888"/>
                  <a:gd name="connsiteX1" fmla="*/ 0 w 703911"/>
                  <a:gd name="connsiteY1" fmla="*/ 0 h 623888"/>
                  <a:gd name="connsiteX2" fmla="*/ 472278 w 703911"/>
                  <a:gd name="connsiteY2" fmla="*/ 0 h 623888"/>
                  <a:gd name="connsiteX3" fmla="*/ 701673 w 703911"/>
                  <a:gd name="connsiteY3" fmla="*/ 15082 h 623888"/>
                  <a:gd name="connsiteX4" fmla="*/ 580229 w 703911"/>
                  <a:gd name="connsiteY4" fmla="*/ 134146 h 623888"/>
                  <a:gd name="connsiteX5" fmla="*/ 549273 w 703911"/>
                  <a:gd name="connsiteY5" fmla="*/ 544511 h 623888"/>
                  <a:gd name="connsiteX6" fmla="*/ 469896 w 703911"/>
                  <a:gd name="connsiteY6" fmla="*/ 623888 h 623888"/>
                  <a:gd name="connsiteX7" fmla="*/ 152400 w 703911"/>
                  <a:gd name="connsiteY7" fmla="*/ 623888 h 623888"/>
                  <a:gd name="connsiteX8" fmla="*/ 58735 w 703911"/>
                  <a:gd name="connsiteY8" fmla="*/ 554036 h 623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3911" h="623888">
                    <a:moveTo>
                      <a:pt x="58735" y="554036"/>
                    </a:moveTo>
                    <a:lnTo>
                      <a:pt x="0" y="0"/>
                    </a:lnTo>
                    <a:lnTo>
                      <a:pt x="472278" y="0"/>
                    </a:lnTo>
                    <a:cubicBezTo>
                      <a:pt x="535645" y="7276"/>
                      <a:pt x="683284" y="-8069"/>
                      <a:pt x="701673" y="15082"/>
                    </a:cubicBezTo>
                    <a:cubicBezTo>
                      <a:pt x="720062" y="38233"/>
                      <a:pt x="620313" y="83214"/>
                      <a:pt x="580229" y="134146"/>
                    </a:cubicBezTo>
                    <a:cubicBezTo>
                      <a:pt x="568323" y="290778"/>
                      <a:pt x="556417" y="387879"/>
                      <a:pt x="549273" y="544511"/>
                    </a:cubicBezTo>
                    <a:cubicBezTo>
                      <a:pt x="549273" y="588350"/>
                      <a:pt x="513735" y="623888"/>
                      <a:pt x="469896" y="623888"/>
                    </a:cubicBezTo>
                    <a:lnTo>
                      <a:pt x="152400" y="623888"/>
                    </a:lnTo>
                    <a:cubicBezTo>
                      <a:pt x="108561" y="623888"/>
                      <a:pt x="58735" y="597875"/>
                      <a:pt x="58735" y="554036"/>
                    </a:cubicBezTo>
                    <a:close/>
                  </a:path>
                </a:pathLst>
              </a:custGeom>
              <a:solidFill>
                <a:srgbClr val="BDE8F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Oval 9"/>
              <p:cNvSpPr/>
              <p:nvPr/>
            </p:nvSpPr>
            <p:spPr>
              <a:xfrm>
                <a:off x="4484179" y="3114555"/>
                <a:ext cx="218950" cy="533578"/>
              </a:xfrm>
              <a:custGeom>
                <a:avLst/>
                <a:gdLst>
                  <a:gd name="connsiteX0" fmla="*/ 0 w 214312"/>
                  <a:gd name="connsiteY0" fmla="*/ 255985 h 511969"/>
                  <a:gd name="connsiteX1" fmla="*/ 107156 w 214312"/>
                  <a:gd name="connsiteY1" fmla="*/ 0 h 511969"/>
                  <a:gd name="connsiteX2" fmla="*/ 214312 w 214312"/>
                  <a:gd name="connsiteY2" fmla="*/ 255985 h 511969"/>
                  <a:gd name="connsiteX3" fmla="*/ 107156 w 214312"/>
                  <a:gd name="connsiteY3" fmla="*/ 511970 h 511969"/>
                  <a:gd name="connsiteX4" fmla="*/ 0 w 214312"/>
                  <a:gd name="connsiteY4" fmla="*/ 255985 h 511969"/>
                  <a:gd name="connsiteX0" fmla="*/ 5191 w 219503"/>
                  <a:gd name="connsiteY0" fmla="*/ 266596 h 522581"/>
                  <a:gd name="connsiteX1" fmla="*/ 26622 w 219503"/>
                  <a:gd name="connsiteY1" fmla="*/ 70142 h 522581"/>
                  <a:gd name="connsiteX2" fmla="*/ 112347 w 219503"/>
                  <a:gd name="connsiteY2" fmla="*/ 10611 h 522581"/>
                  <a:gd name="connsiteX3" fmla="*/ 219503 w 219503"/>
                  <a:gd name="connsiteY3" fmla="*/ 266596 h 522581"/>
                  <a:gd name="connsiteX4" fmla="*/ 112347 w 219503"/>
                  <a:gd name="connsiteY4" fmla="*/ 522581 h 522581"/>
                  <a:gd name="connsiteX5" fmla="*/ 5191 w 219503"/>
                  <a:gd name="connsiteY5" fmla="*/ 266596 h 522581"/>
                  <a:gd name="connsiteX0" fmla="*/ 5191 w 222721"/>
                  <a:gd name="connsiteY0" fmla="*/ 256738 h 512723"/>
                  <a:gd name="connsiteX1" fmla="*/ 26622 w 222721"/>
                  <a:gd name="connsiteY1" fmla="*/ 60284 h 512723"/>
                  <a:gd name="connsiteX2" fmla="*/ 112347 w 222721"/>
                  <a:gd name="connsiteY2" fmla="*/ 753 h 512723"/>
                  <a:gd name="connsiteX3" fmla="*/ 200454 w 222721"/>
                  <a:gd name="connsiteY3" fmla="*/ 43616 h 512723"/>
                  <a:gd name="connsiteX4" fmla="*/ 219503 w 222721"/>
                  <a:gd name="connsiteY4" fmla="*/ 256738 h 512723"/>
                  <a:gd name="connsiteX5" fmla="*/ 112347 w 222721"/>
                  <a:gd name="connsiteY5" fmla="*/ 512723 h 512723"/>
                  <a:gd name="connsiteX6" fmla="*/ 5191 w 222721"/>
                  <a:gd name="connsiteY6" fmla="*/ 256738 h 512723"/>
                  <a:gd name="connsiteX0" fmla="*/ 5191 w 220697"/>
                  <a:gd name="connsiteY0" fmla="*/ 256738 h 525405"/>
                  <a:gd name="connsiteX1" fmla="*/ 26622 w 220697"/>
                  <a:gd name="connsiteY1" fmla="*/ 60284 h 525405"/>
                  <a:gd name="connsiteX2" fmla="*/ 112347 w 220697"/>
                  <a:gd name="connsiteY2" fmla="*/ 753 h 525405"/>
                  <a:gd name="connsiteX3" fmla="*/ 200454 w 220697"/>
                  <a:gd name="connsiteY3" fmla="*/ 43616 h 525405"/>
                  <a:gd name="connsiteX4" fmla="*/ 219503 w 220697"/>
                  <a:gd name="connsiteY4" fmla="*/ 256738 h 525405"/>
                  <a:gd name="connsiteX5" fmla="*/ 209979 w 220697"/>
                  <a:gd name="connsiteY5" fmla="*/ 462716 h 525405"/>
                  <a:gd name="connsiteX6" fmla="*/ 112347 w 220697"/>
                  <a:gd name="connsiteY6" fmla="*/ 512723 h 525405"/>
                  <a:gd name="connsiteX7" fmla="*/ 5191 w 220697"/>
                  <a:gd name="connsiteY7" fmla="*/ 256738 h 525405"/>
                  <a:gd name="connsiteX0" fmla="*/ 2728 w 218234"/>
                  <a:gd name="connsiteY0" fmla="*/ 256738 h 514814"/>
                  <a:gd name="connsiteX1" fmla="*/ 24159 w 218234"/>
                  <a:gd name="connsiteY1" fmla="*/ 60284 h 514814"/>
                  <a:gd name="connsiteX2" fmla="*/ 109884 w 218234"/>
                  <a:gd name="connsiteY2" fmla="*/ 753 h 514814"/>
                  <a:gd name="connsiteX3" fmla="*/ 197991 w 218234"/>
                  <a:gd name="connsiteY3" fmla="*/ 43616 h 514814"/>
                  <a:gd name="connsiteX4" fmla="*/ 217040 w 218234"/>
                  <a:gd name="connsiteY4" fmla="*/ 256738 h 514814"/>
                  <a:gd name="connsiteX5" fmla="*/ 207516 w 218234"/>
                  <a:gd name="connsiteY5" fmla="*/ 462716 h 514814"/>
                  <a:gd name="connsiteX6" fmla="*/ 109884 w 218234"/>
                  <a:gd name="connsiteY6" fmla="*/ 512723 h 514814"/>
                  <a:gd name="connsiteX7" fmla="*/ 12254 w 218234"/>
                  <a:gd name="connsiteY7" fmla="*/ 479384 h 514814"/>
                  <a:gd name="connsiteX8" fmla="*/ 2728 w 218234"/>
                  <a:gd name="connsiteY8" fmla="*/ 256738 h 514814"/>
                  <a:gd name="connsiteX0" fmla="*/ 2728 w 218234"/>
                  <a:gd name="connsiteY0" fmla="*/ 256738 h 534476"/>
                  <a:gd name="connsiteX1" fmla="*/ 24159 w 218234"/>
                  <a:gd name="connsiteY1" fmla="*/ 60284 h 534476"/>
                  <a:gd name="connsiteX2" fmla="*/ 109884 w 218234"/>
                  <a:gd name="connsiteY2" fmla="*/ 753 h 534476"/>
                  <a:gd name="connsiteX3" fmla="*/ 197991 w 218234"/>
                  <a:gd name="connsiteY3" fmla="*/ 43616 h 534476"/>
                  <a:gd name="connsiteX4" fmla="*/ 217040 w 218234"/>
                  <a:gd name="connsiteY4" fmla="*/ 256738 h 534476"/>
                  <a:gd name="connsiteX5" fmla="*/ 207516 w 218234"/>
                  <a:gd name="connsiteY5" fmla="*/ 462716 h 534476"/>
                  <a:gd name="connsiteX6" fmla="*/ 112265 w 218234"/>
                  <a:gd name="connsiteY6" fmla="*/ 534154 h 534476"/>
                  <a:gd name="connsiteX7" fmla="*/ 12254 w 218234"/>
                  <a:gd name="connsiteY7" fmla="*/ 479384 h 534476"/>
                  <a:gd name="connsiteX8" fmla="*/ 2728 w 218234"/>
                  <a:gd name="connsiteY8" fmla="*/ 256738 h 534476"/>
                  <a:gd name="connsiteX0" fmla="*/ 2728 w 219581"/>
                  <a:gd name="connsiteY0" fmla="*/ 256738 h 534275"/>
                  <a:gd name="connsiteX1" fmla="*/ 24159 w 219581"/>
                  <a:gd name="connsiteY1" fmla="*/ 60284 h 534275"/>
                  <a:gd name="connsiteX2" fmla="*/ 109884 w 219581"/>
                  <a:gd name="connsiteY2" fmla="*/ 753 h 534275"/>
                  <a:gd name="connsiteX3" fmla="*/ 197991 w 219581"/>
                  <a:gd name="connsiteY3" fmla="*/ 43616 h 534275"/>
                  <a:gd name="connsiteX4" fmla="*/ 217040 w 219581"/>
                  <a:gd name="connsiteY4" fmla="*/ 256738 h 534275"/>
                  <a:gd name="connsiteX5" fmla="*/ 209897 w 219581"/>
                  <a:gd name="connsiteY5" fmla="*/ 469860 h 534275"/>
                  <a:gd name="connsiteX6" fmla="*/ 112265 w 219581"/>
                  <a:gd name="connsiteY6" fmla="*/ 534154 h 534275"/>
                  <a:gd name="connsiteX7" fmla="*/ 12254 w 219581"/>
                  <a:gd name="connsiteY7" fmla="*/ 479384 h 534275"/>
                  <a:gd name="connsiteX8" fmla="*/ 2728 w 219581"/>
                  <a:gd name="connsiteY8" fmla="*/ 256738 h 534275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197360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197360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204504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  <a:gd name="connsiteX0" fmla="*/ 2097 w 218950"/>
                  <a:gd name="connsiteY0" fmla="*/ 256041 h 533578"/>
                  <a:gd name="connsiteX1" fmla="*/ 14003 w 218950"/>
                  <a:gd name="connsiteY1" fmla="*/ 45299 h 533578"/>
                  <a:gd name="connsiteX2" fmla="*/ 109253 w 218950"/>
                  <a:gd name="connsiteY2" fmla="*/ 56 h 533578"/>
                  <a:gd name="connsiteX3" fmla="*/ 204504 w 218950"/>
                  <a:gd name="connsiteY3" fmla="*/ 42919 h 533578"/>
                  <a:gd name="connsiteX4" fmla="*/ 216409 w 218950"/>
                  <a:gd name="connsiteY4" fmla="*/ 256041 h 533578"/>
                  <a:gd name="connsiteX5" fmla="*/ 209266 w 218950"/>
                  <a:gd name="connsiteY5" fmla="*/ 469163 h 533578"/>
                  <a:gd name="connsiteX6" fmla="*/ 111634 w 218950"/>
                  <a:gd name="connsiteY6" fmla="*/ 533457 h 533578"/>
                  <a:gd name="connsiteX7" fmla="*/ 11623 w 218950"/>
                  <a:gd name="connsiteY7" fmla="*/ 478687 h 533578"/>
                  <a:gd name="connsiteX8" fmla="*/ 2097 w 218950"/>
                  <a:gd name="connsiteY8" fmla="*/ 256041 h 53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950" h="533578">
                    <a:moveTo>
                      <a:pt x="2097" y="256041"/>
                    </a:moveTo>
                    <a:cubicBezTo>
                      <a:pt x="2494" y="183810"/>
                      <a:pt x="-3856" y="87963"/>
                      <a:pt x="14003" y="45299"/>
                    </a:cubicBezTo>
                    <a:cubicBezTo>
                      <a:pt x="31862" y="2635"/>
                      <a:pt x="77503" y="453"/>
                      <a:pt x="109253" y="56"/>
                    </a:cubicBezTo>
                    <a:cubicBezTo>
                      <a:pt x="141003" y="-341"/>
                      <a:pt x="186645" y="255"/>
                      <a:pt x="204504" y="42919"/>
                    </a:cubicBezTo>
                    <a:cubicBezTo>
                      <a:pt x="222363" y="85583"/>
                      <a:pt x="218393" y="196510"/>
                      <a:pt x="216409" y="256041"/>
                    </a:cubicBezTo>
                    <a:cubicBezTo>
                      <a:pt x="214425" y="315572"/>
                      <a:pt x="227125" y="426499"/>
                      <a:pt x="209266" y="469163"/>
                    </a:cubicBezTo>
                    <a:cubicBezTo>
                      <a:pt x="191407" y="511827"/>
                      <a:pt x="144574" y="531870"/>
                      <a:pt x="111634" y="533457"/>
                    </a:cubicBezTo>
                    <a:cubicBezTo>
                      <a:pt x="78694" y="535044"/>
                      <a:pt x="29482" y="521351"/>
                      <a:pt x="11623" y="478687"/>
                    </a:cubicBezTo>
                    <a:cubicBezTo>
                      <a:pt x="-6236" y="436023"/>
                      <a:pt x="1700" y="328272"/>
                      <a:pt x="2097" y="2560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49" name="Straight Connector 148"/>
              <p:cNvCxnSpPr/>
              <p:nvPr/>
            </p:nvCxnSpPr>
            <p:spPr>
              <a:xfrm>
                <a:off x="4540076" y="3200764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/>
              <p:cNvCxnSpPr/>
              <p:nvPr/>
            </p:nvCxnSpPr>
            <p:spPr>
              <a:xfrm>
                <a:off x="4566865" y="3262676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Straight Connector 150"/>
              <p:cNvCxnSpPr/>
              <p:nvPr/>
            </p:nvCxnSpPr>
            <p:spPr>
              <a:xfrm>
                <a:off x="4540076" y="3319827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/>
              <p:cNvCxnSpPr/>
              <p:nvPr/>
            </p:nvCxnSpPr>
            <p:spPr>
              <a:xfrm>
                <a:off x="4566865" y="3381739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/>
              <p:cNvCxnSpPr/>
              <p:nvPr/>
            </p:nvCxnSpPr>
            <p:spPr>
              <a:xfrm>
                <a:off x="4540076" y="3438889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/>
              <p:cNvCxnSpPr/>
              <p:nvPr/>
            </p:nvCxnSpPr>
            <p:spPr>
              <a:xfrm>
                <a:off x="4566865" y="3500801"/>
                <a:ext cx="53578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>
                <a:off x="4540076" y="3565095"/>
                <a:ext cx="107156" cy="0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6" name="Group 175"/>
            <p:cNvGrpSpPr/>
            <p:nvPr/>
          </p:nvGrpSpPr>
          <p:grpSpPr>
            <a:xfrm>
              <a:off x="9694727" y="2120869"/>
              <a:ext cx="825005" cy="1137266"/>
              <a:chOff x="4498653" y="1398369"/>
              <a:chExt cx="1100007" cy="1516355"/>
            </a:xfrm>
          </p:grpSpPr>
          <p:cxnSp>
            <p:nvCxnSpPr>
              <p:cNvPr id="160" name="Straight Connector 159"/>
              <p:cNvCxnSpPr/>
              <p:nvPr/>
            </p:nvCxnSpPr>
            <p:spPr>
              <a:xfrm>
                <a:off x="4923578" y="2028644"/>
                <a:ext cx="2774" cy="111734"/>
              </a:xfrm>
              <a:prstGeom prst="line">
                <a:avLst/>
              </a:prstGeom>
              <a:ln w="69850">
                <a:solidFill>
                  <a:srgbClr val="2D3E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/>
              <p:cNvCxnSpPr/>
              <p:nvPr/>
            </p:nvCxnSpPr>
            <p:spPr>
              <a:xfrm>
                <a:off x="5172014" y="2033817"/>
                <a:ext cx="2774" cy="111734"/>
              </a:xfrm>
              <a:prstGeom prst="line">
                <a:avLst/>
              </a:prstGeom>
              <a:ln w="69850">
                <a:solidFill>
                  <a:srgbClr val="2D3E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Rectangle: Rounded Corners 30"/>
              <p:cNvSpPr/>
              <p:nvPr/>
            </p:nvSpPr>
            <p:spPr>
              <a:xfrm>
                <a:off x="4546897" y="2155899"/>
                <a:ext cx="1013043" cy="758825"/>
              </a:xfrm>
              <a:custGeom>
                <a:avLst/>
                <a:gdLst>
                  <a:gd name="connsiteX0" fmla="*/ 0 w 812800"/>
                  <a:gd name="connsiteY0" fmla="*/ 135469 h 812800"/>
                  <a:gd name="connsiteX1" fmla="*/ 135469 w 812800"/>
                  <a:gd name="connsiteY1" fmla="*/ 0 h 812800"/>
                  <a:gd name="connsiteX2" fmla="*/ 677331 w 812800"/>
                  <a:gd name="connsiteY2" fmla="*/ 0 h 812800"/>
                  <a:gd name="connsiteX3" fmla="*/ 812800 w 812800"/>
                  <a:gd name="connsiteY3" fmla="*/ 135469 h 812800"/>
                  <a:gd name="connsiteX4" fmla="*/ 812800 w 812800"/>
                  <a:gd name="connsiteY4" fmla="*/ 677331 h 812800"/>
                  <a:gd name="connsiteX5" fmla="*/ 677331 w 812800"/>
                  <a:gd name="connsiteY5" fmla="*/ 812800 h 812800"/>
                  <a:gd name="connsiteX6" fmla="*/ 135469 w 812800"/>
                  <a:gd name="connsiteY6" fmla="*/ 812800 h 812800"/>
                  <a:gd name="connsiteX7" fmla="*/ 0 w 812800"/>
                  <a:gd name="connsiteY7" fmla="*/ 677331 h 812800"/>
                  <a:gd name="connsiteX8" fmla="*/ 0 w 812800"/>
                  <a:gd name="connsiteY8" fmla="*/ 135469 h 812800"/>
                  <a:gd name="connsiteX0" fmla="*/ 104775 w 917575"/>
                  <a:gd name="connsiteY0" fmla="*/ 135469 h 812800"/>
                  <a:gd name="connsiteX1" fmla="*/ 240244 w 917575"/>
                  <a:gd name="connsiteY1" fmla="*/ 0 h 812800"/>
                  <a:gd name="connsiteX2" fmla="*/ 782106 w 917575"/>
                  <a:gd name="connsiteY2" fmla="*/ 0 h 812800"/>
                  <a:gd name="connsiteX3" fmla="*/ 917575 w 917575"/>
                  <a:gd name="connsiteY3" fmla="*/ 135469 h 812800"/>
                  <a:gd name="connsiteX4" fmla="*/ 917575 w 917575"/>
                  <a:gd name="connsiteY4" fmla="*/ 677331 h 812800"/>
                  <a:gd name="connsiteX5" fmla="*/ 782106 w 917575"/>
                  <a:gd name="connsiteY5" fmla="*/ 812800 h 812800"/>
                  <a:gd name="connsiteX6" fmla="*/ 240244 w 917575"/>
                  <a:gd name="connsiteY6" fmla="*/ 812800 h 812800"/>
                  <a:gd name="connsiteX7" fmla="*/ 0 w 917575"/>
                  <a:gd name="connsiteY7" fmla="*/ 632881 h 812800"/>
                  <a:gd name="connsiteX8" fmla="*/ 104775 w 917575"/>
                  <a:gd name="connsiteY8" fmla="*/ 135469 h 812800"/>
                  <a:gd name="connsiteX0" fmla="*/ 104775 w 917575"/>
                  <a:gd name="connsiteY0" fmla="*/ 135469 h 812800"/>
                  <a:gd name="connsiteX1" fmla="*/ 240244 w 917575"/>
                  <a:gd name="connsiteY1" fmla="*/ 0 h 812800"/>
                  <a:gd name="connsiteX2" fmla="*/ 782106 w 917575"/>
                  <a:gd name="connsiteY2" fmla="*/ 0 h 812800"/>
                  <a:gd name="connsiteX3" fmla="*/ 917575 w 917575"/>
                  <a:gd name="connsiteY3" fmla="*/ 135469 h 812800"/>
                  <a:gd name="connsiteX4" fmla="*/ 917575 w 917575"/>
                  <a:gd name="connsiteY4" fmla="*/ 677331 h 812800"/>
                  <a:gd name="connsiteX5" fmla="*/ 782106 w 917575"/>
                  <a:gd name="connsiteY5" fmla="*/ 812800 h 812800"/>
                  <a:gd name="connsiteX6" fmla="*/ 113244 w 917575"/>
                  <a:gd name="connsiteY6" fmla="*/ 762000 h 812800"/>
                  <a:gd name="connsiteX7" fmla="*/ 0 w 917575"/>
                  <a:gd name="connsiteY7" fmla="*/ 632881 h 812800"/>
                  <a:gd name="connsiteX8" fmla="*/ 104775 w 917575"/>
                  <a:gd name="connsiteY8" fmla="*/ 135469 h 812800"/>
                  <a:gd name="connsiteX0" fmla="*/ 106115 w 918915"/>
                  <a:gd name="connsiteY0" fmla="*/ 135469 h 812800"/>
                  <a:gd name="connsiteX1" fmla="*/ 241584 w 918915"/>
                  <a:gd name="connsiteY1" fmla="*/ 0 h 812800"/>
                  <a:gd name="connsiteX2" fmla="*/ 783446 w 918915"/>
                  <a:gd name="connsiteY2" fmla="*/ 0 h 812800"/>
                  <a:gd name="connsiteX3" fmla="*/ 918915 w 918915"/>
                  <a:gd name="connsiteY3" fmla="*/ 135469 h 812800"/>
                  <a:gd name="connsiteX4" fmla="*/ 918915 w 918915"/>
                  <a:gd name="connsiteY4" fmla="*/ 677331 h 812800"/>
                  <a:gd name="connsiteX5" fmla="*/ 783446 w 918915"/>
                  <a:gd name="connsiteY5" fmla="*/ 812800 h 812800"/>
                  <a:gd name="connsiteX6" fmla="*/ 60609 w 918915"/>
                  <a:gd name="connsiteY6" fmla="*/ 746125 h 812800"/>
                  <a:gd name="connsiteX7" fmla="*/ 1340 w 918915"/>
                  <a:gd name="connsiteY7" fmla="*/ 632881 h 812800"/>
                  <a:gd name="connsiteX8" fmla="*/ 106115 w 918915"/>
                  <a:gd name="connsiteY8" fmla="*/ 135469 h 812800"/>
                  <a:gd name="connsiteX0" fmla="*/ 106115 w 919679"/>
                  <a:gd name="connsiteY0" fmla="*/ 135469 h 752475"/>
                  <a:gd name="connsiteX1" fmla="*/ 241584 w 919679"/>
                  <a:gd name="connsiteY1" fmla="*/ 0 h 752475"/>
                  <a:gd name="connsiteX2" fmla="*/ 783446 w 919679"/>
                  <a:gd name="connsiteY2" fmla="*/ 0 h 752475"/>
                  <a:gd name="connsiteX3" fmla="*/ 918915 w 919679"/>
                  <a:gd name="connsiteY3" fmla="*/ 135469 h 752475"/>
                  <a:gd name="connsiteX4" fmla="*/ 918915 w 919679"/>
                  <a:gd name="connsiteY4" fmla="*/ 677331 h 752475"/>
                  <a:gd name="connsiteX5" fmla="*/ 856471 w 919679"/>
                  <a:gd name="connsiteY5" fmla="*/ 752475 h 752475"/>
                  <a:gd name="connsiteX6" fmla="*/ 60609 w 919679"/>
                  <a:gd name="connsiteY6" fmla="*/ 746125 h 752475"/>
                  <a:gd name="connsiteX7" fmla="*/ 1340 w 919679"/>
                  <a:gd name="connsiteY7" fmla="*/ 632881 h 752475"/>
                  <a:gd name="connsiteX8" fmla="*/ 106115 w 919679"/>
                  <a:gd name="connsiteY8" fmla="*/ 135469 h 752475"/>
                  <a:gd name="connsiteX0" fmla="*/ 106115 w 991940"/>
                  <a:gd name="connsiteY0" fmla="*/ 135469 h 752475"/>
                  <a:gd name="connsiteX1" fmla="*/ 241584 w 991940"/>
                  <a:gd name="connsiteY1" fmla="*/ 0 h 752475"/>
                  <a:gd name="connsiteX2" fmla="*/ 783446 w 991940"/>
                  <a:gd name="connsiteY2" fmla="*/ 0 h 752475"/>
                  <a:gd name="connsiteX3" fmla="*/ 918915 w 991940"/>
                  <a:gd name="connsiteY3" fmla="*/ 135469 h 752475"/>
                  <a:gd name="connsiteX4" fmla="*/ 991940 w 991940"/>
                  <a:gd name="connsiteY4" fmla="*/ 645581 h 752475"/>
                  <a:gd name="connsiteX5" fmla="*/ 856471 w 991940"/>
                  <a:gd name="connsiteY5" fmla="*/ 752475 h 752475"/>
                  <a:gd name="connsiteX6" fmla="*/ 60609 w 991940"/>
                  <a:gd name="connsiteY6" fmla="*/ 746125 h 752475"/>
                  <a:gd name="connsiteX7" fmla="*/ 1340 w 991940"/>
                  <a:gd name="connsiteY7" fmla="*/ 632881 h 752475"/>
                  <a:gd name="connsiteX8" fmla="*/ 106115 w 991940"/>
                  <a:gd name="connsiteY8" fmla="*/ 135469 h 752475"/>
                  <a:gd name="connsiteX0" fmla="*/ 106115 w 991940"/>
                  <a:gd name="connsiteY0" fmla="*/ 135469 h 752475"/>
                  <a:gd name="connsiteX1" fmla="*/ 241584 w 991940"/>
                  <a:gd name="connsiteY1" fmla="*/ 0 h 752475"/>
                  <a:gd name="connsiteX2" fmla="*/ 783446 w 991940"/>
                  <a:gd name="connsiteY2" fmla="*/ 0 h 752475"/>
                  <a:gd name="connsiteX3" fmla="*/ 807790 w 991940"/>
                  <a:gd name="connsiteY3" fmla="*/ 154519 h 752475"/>
                  <a:gd name="connsiteX4" fmla="*/ 991940 w 991940"/>
                  <a:gd name="connsiteY4" fmla="*/ 645581 h 752475"/>
                  <a:gd name="connsiteX5" fmla="*/ 856471 w 991940"/>
                  <a:gd name="connsiteY5" fmla="*/ 752475 h 752475"/>
                  <a:gd name="connsiteX6" fmla="*/ 60609 w 991940"/>
                  <a:gd name="connsiteY6" fmla="*/ 746125 h 752475"/>
                  <a:gd name="connsiteX7" fmla="*/ 1340 w 991940"/>
                  <a:gd name="connsiteY7" fmla="*/ 632881 h 752475"/>
                  <a:gd name="connsiteX8" fmla="*/ 106115 w 991940"/>
                  <a:gd name="connsiteY8" fmla="*/ 135469 h 752475"/>
                  <a:gd name="connsiteX0" fmla="*/ 106115 w 991940"/>
                  <a:gd name="connsiteY0" fmla="*/ 135469 h 752475"/>
                  <a:gd name="connsiteX1" fmla="*/ 241584 w 991940"/>
                  <a:gd name="connsiteY1" fmla="*/ 0 h 752475"/>
                  <a:gd name="connsiteX2" fmla="*/ 783446 w 991940"/>
                  <a:gd name="connsiteY2" fmla="*/ 0 h 752475"/>
                  <a:gd name="connsiteX3" fmla="*/ 868115 w 991940"/>
                  <a:gd name="connsiteY3" fmla="*/ 151344 h 752475"/>
                  <a:gd name="connsiteX4" fmla="*/ 991940 w 991940"/>
                  <a:gd name="connsiteY4" fmla="*/ 645581 h 752475"/>
                  <a:gd name="connsiteX5" fmla="*/ 856471 w 991940"/>
                  <a:gd name="connsiteY5" fmla="*/ 752475 h 752475"/>
                  <a:gd name="connsiteX6" fmla="*/ 60609 w 991940"/>
                  <a:gd name="connsiteY6" fmla="*/ 746125 h 752475"/>
                  <a:gd name="connsiteX7" fmla="*/ 1340 w 991940"/>
                  <a:gd name="connsiteY7" fmla="*/ 632881 h 752475"/>
                  <a:gd name="connsiteX8" fmla="*/ 106115 w 991940"/>
                  <a:gd name="connsiteY8" fmla="*/ 135469 h 752475"/>
                  <a:gd name="connsiteX0" fmla="*/ 106115 w 991940"/>
                  <a:gd name="connsiteY0" fmla="*/ 135469 h 752475"/>
                  <a:gd name="connsiteX1" fmla="*/ 241584 w 991940"/>
                  <a:gd name="connsiteY1" fmla="*/ 0 h 752475"/>
                  <a:gd name="connsiteX2" fmla="*/ 738996 w 991940"/>
                  <a:gd name="connsiteY2" fmla="*/ 3175 h 752475"/>
                  <a:gd name="connsiteX3" fmla="*/ 868115 w 991940"/>
                  <a:gd name="connsiteY3" fmla="*/ 151344 h 752475"/>
                  <a:gd name="connsiteX4" fmla="*/ 991940 w 991940"/>
                  <a:gd name="connsiteY4" fmla="*/ 645581 h 752475"/>
                  <a:gd name="connsiteX5" fmla="*/ 856471 w 991940"/>
                  <a:gd name="connsiteY5" fmla="*/ 752475 h 752475"/>
                  <a:gd name="connsiteX6" fmla="*/ 60609 w 991940"/>
                  <a:gd name="connsiteY6" fmla="*/ 746125 h 752475"/>
                  <a:gd name="connsiteX7" fmla="*/ 1340 w 991940"/>
                  <a:gd name="connsiteY7" fmla="*/ 632881 h 752475"/>
                  <a:gd name="connsiteX8" fmla="*/ 106115 w 991940"/>
                  <a:gd name="connsiteY8" fmla="*/ 135469 h 752475"/>
                  <a:gd name="connsiteX0" fmla="*/ 106115 w 991940"/>
                  <a:gd name="connsiteY0" fmla="*/ 135469 h 752475"/>
                  <a:gd name="connsiteX1" fmla="*/ 213009 w 991940"/>
                  <a:gd name="connsiteY1" fmla="*/ 0 h 752475"/>
                  <a:gd name="connsiteX2" fmla="*/ 738996 w 991940"/>
                  <a:gd name="connsiteY2" fmla="*/ 3175 h 752475"/>
                  <a:gd name="connsiteX3" fmla="*/ 868115 w 991940"/>
                  <a:gd name="connsiteY3" fmla="*/ 151344 h 752475"/>
                  <a:gd name="connsiteX4" fmla="*/ 991940 w 991940"/>
                  <a:gd name="connsiteY4" fmla="*/ 645581 h 752475"/>
                  <a:gd name="connsiteX5" fmla="*/ 856471 w 991940"/>
                  <a:gd name="connsiteY5" fmla="*/ 752475 h 752475"/>
                  <a:gd name="connsiteX6" fmla="*/ 60609 w 991940"/>
                  <a:gd name="connsiteY6" fmla="*/ 746125 h 752475"/>
                  <a:gd name="connsiteX7" fmla="*/ 1340 w 991940"/>
                  <a:gd name="connsiteY7" fmla="*/ 632881 h 752475"/>
                  <a:gd name="connsiteX8" fmla="*/ 106115 w 991940"/>
                  <a:gd name="connsiteY8" fmla="*/ 135469 h 752475"/>
                  <a:gd name="connsiteX0" fmla="*/ 106115 w 991940"/>
                  <a:gd name="connsiteY0" fmla="*/ 141819 h 758825"/>
                  <a:gd name="connsiteX1" fmla="*/ 213009 w 991940"/>
                  <a:gd name="connsiteY1" fmla="*/ 6350 h 758825"/>
                  <a:gd name="connsiteX2" fmla="*/ 751696 w 991940"/>
                  <a:gd name="connsiteY2" fmla="*/ 0 h 758825"/>
                  <a:gd name="connsiteX3" fmla="*/ 868115 w 991940"/>
                  <a:gd name="connsiteY3" fmla="*/ 157694 h 758825"/>
                  <a:gd name="connsiteX4" fmla="*/ 991940 w 991940"/>
                  <a:gd name="connsiteY4" fmla="*/ 651931 h 758825"/>
                  <a:gd name="connsiteX5" fmla="*/ 856471 w 991940"/>
                  <a:gd name="connsiteY5" fmla="*/ 758825 h 758825"/>
                  <a:gd name="connsiteX6" fmla="*/ 60609 w 991940"/>
                  <a:gd name="connsiteY6" fmla="*/ 752475 h 758825"/>
                  <a:gd name="connsiteX7" fmla="*/ 1340 w 991940"/>
                  <a:gd name="connsiteY7" fmla="*/ 639231 h 758825"/>
                  <a:gd name="connsiteX8" fmla="*/ 106115 w 991940"/>
                  <a:gd name="connsiteY8" fmla="*/ 141819 h 758825"/>
                  <a:gd name="connsiteX0" fmla="*/ 106115 w 1000393"/>
                  <a:gd name="connsiteY0" fmla="*/ 141819 h 758825"/>
                  <a:gd name="connsiteX1" fmla="*/ 213009 w 1000393"/>
                  <a:gd name="connsiteY1" fmla="*/ 6350 h 758825"/>
                  <a:gd name="connsiteX2" fmla="*/ 751696 w 1000393"/>
                  <a:gd name="connsiteY2" fmla="*/ 0 h 758825"/>
                  <a:gd name="connsiteX3" fmla="*/ 868115 w 1000393"/>
                  <a:gd name="connsiteY3" fmla="*/ 157694 h 758825"/>
                  <a:gd name="connsiteX4" fmla="*/ 991940 w 1000393"/>
                  <a:gd name="connsiteY4" fmla="*/ 651931 h 758825"/>
                  <a:gd name="connsiteX5" fmla="*/ 856471 w 1000393"/>
                  <a:gd name="connsiteY5" fmla="*/ 758825 h 758825"/>
                  <a:gd name="connsiteX6" fmla="*/ 60609 w 1000393"/>
                  <a:gd name="connsiteY6" fmla="*/ 752475 h 758825"/>
                  <a:gd name="connsiteX7" fmla="*/ 1340 w 1000393"/>
                  <a:gd name="connsiteY7" fmla="*/ 639231 h 758825"/>
                  <a:gd name="connsiteX8" fmla="*/ 106115 w 1000393"/>
                  <a:gd name="connsiteY8" fmla="*/ 141819 h 758825"/>
                  <a:gd name="connsiteX0" fmla="*/ 118765 w 1013043"/>
                  <a:gd name="connsiteY0" fmla="*/ 141819 h 758825"/>
                  <a:gd name="connsiteX1" fmla="*/ 225659 w 1013043"/>
                  <a:gd name="connsiteY1" fmla="*/ 6350 h 758825"/>
                  <a:gd name="connsiteX2" fmla="*/ 764346 w 1013043"/>
                  <a:gd name="connsiteY2" fmla="*/ 0 h 758825"/>
                  <a:gd name="connsiteX3" fmla="*/ 880765 w 1013043"/>
                  <a:gd name="connsiteY3" fmla="*/ 157694 h 758825"/>
                  <a:gd name="connsiteX4" fmla="*/ 1004590 w 1013043"/>
                  <a:gd name="connsiteY4" fmla="*/ 651931 h 758825"/>
                  <a:gd name="connsiteX5" fmla="*/ 869121 w 1013043"/>
                  <a:gd name="connsiteY5" fmla="*/ 758825 h 758825"/>
                  <a:gd name="connsiteX6" fmla="*/ 73259 w 1013043"/>
                  <a:gd name="connsiteY6" fmla="*/ 752475 h 758825"/>
                  <a:gd name="connsiteX7" fmla="*/ 13990 w 1013043"/>
                  <a:gd name="connsiteY7" fmla="*/ 639231 h 758825"/>
                  <a:gd name="connsiteX8" fmla="*/ 118765 w 1013043"/>
                  <a:gd name="connsiteY8" fmla="*/ 141819 h 758825"/>
                  <a:gd name="connsiteX0" fmla="*/ 118765 w 1013043"/>
                  <a:gd name="connsiteY0" fmla="*/ 141819 h 758825"/>
                  <a:gd name="connsiteX1" fmla="*/ 225659 w 1013043"/>
                  <a:gd name="connsiteY1" fmla="*/ 6350 h 758825"/>
                  <a:gd name="connsiteX2" fmla="*/ 764346 w 1013043"/>
                  <a:gd name="connsiteY2" fmla="*/ 0 h 758825"/>
                  <a:gd name="connsiteX3" fmla="*/ 880765 w 1013043"/>
                  <a:gd name="connsiteY3" fmla="*/ 157694 h 758825"/>
                  <a:gd name="connsiteX4" fmla="*/ 1004590 w 1013043"/>
                  <a:gd name="connsiteY4" fmla="*/ 651931 h 758825"/>
                  <a:gd name="connsiteX5" fmla="*/ 869121 w 1013043"/>
                  <a:gd name="connsiteY5" fmla="*/ 758825 h 758825"/>
                  <a:gd name="connsiteX6" fmla="*/ 73259 w 1013043"/>
                  <a:gd name="connsiteY6" fmla="*/ 752475 h 758825"/>
                  <a:gd name="connsiteX7" fmla="*/ 13990 w 1013043"/>
                  <a:gd name="connsiteY7" fmla="*/ 639231 h 758825"/>
                  <a:gd name="connsiteX8" fmla="*/ 118765 w 1013043"/>
                  <a:gd name="connsiteY8" fmla="*/ 141819 h 758825"/>
                  <a:gd name="connsiteX0" fmla="*/ 118765 w 1013043"/>
                  <a:gd name="connsiteY0" fmla="*/ 141819 h 758825"/>
                  <a:gd name="connsiteX1" fmla="*/ 225659 w 1013043"/>
                  <a:gd name="connsiteY1" fmla="*/ 6350 h 758825"/>
                  <a:gd name="connsiteX2" fmla="*/ 764346 w 1013043"/>
                  <a:gd name="connsiteY2" fmla="*/ 0 h 758825"/>
                  <a:gd name="connsiteX3" fmla="*/ 880765 w 1013043"/>
                  <a:gd name="connsiteY3" fmla="*/ 157694 h 758825"/>
                  <a:gd name="connsiteX4" fmla="*/ 1004590 w 1013043"/>
                  <a:gd name="connsiteY4" fmla="*/ 651931 h 758825"/>
                  <a:gd name="connsiteX5" fmla="*/ 869121 w 1013043"/>
                  <a:gd name="connsiteY5" fmla="*/ 758825 h 758825"/>
                  <a:gd name="connsiteX6" fmla="*/ 73259 w 1013043"/>
                  <a:gd name="connsiteY6" fmla="*/ 752475 h 758825"/>
                  <a:gd name="connsiteX7" fmla="*/ 13990 w 1013043"/>
                  <a:gd name="connsiteY7" fmla="*/ 639231 h 758825"/>
                  <a:gd name="connsiteX8" fmla="*/ 118765 w 1013043"/>
                  <a:gd name="connsiteY8" fmla="*/ 141819 h 75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3043" h="758825">
                    <a:moveTo>
                      <a:pt x="118765" y="141819"/>
                    </a:moveTo>
                    <a:cubicBezTo>
                      <a:pt x="118765" y="67002"/>
                      <a:pt x="150842" y="6350"/>
                      <a:pt x="225659" y="6350"/>
                    </a:cubicBezTo>
                    <a:lnTo>
                      <a:pt x="764346" y="0"/>
                    </a:lnTo>
                    <a:cubicBezTo>
                      <a:pt x="839163" y="0"/>
                      <a:pt x="880765" y="82877"/>
                      <a:pt x="880765" y="157694"/>
                    </a:cubicBezTo>
                    <a:lnTo>
                      <a:pt x="1004590" y="651931"/>
                    </a:lnTo>
                    <a:cubicBezTo>
                      <a:pt x="1042690" y="755323"/>
                      <a:pt x="943938" y="758825"/>
                      <a:pt x="869121" y="758825"/>
                    </a:cubicBezTo>
                    <a:lnTo>
                      <a:pt x="73259" y="752475"/>
                    </a:lnTo>
                    <a:cubicBezTo>
                      <a:pt x="-1558" y="752475"/>
                      <a:pt x="-14585" y="739448"/>
                      <a:pt x="13990" y="639231"/>
                    </a:cubicBezTo>
                    <a:cubicBezTo>
                      <a:pt x="45740" y="461785"/>
                      <a:pt x="87015" y="328790"/>
                      <a:pt x="118765" y="141819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Rectangle: Rounded Corners 162"/>
              <p:cNvSpPr/>
              <p:nvPr/>
            </p:nvSpPr>
            <p:spPr>
              <a:xfrm>
                <a:off x="4826219" y="2111288"/>
                <a:ext cx="444877" cy="186310"/>
              </a:xfrm>
              <a:prstGeom prst="roundRect">
                <a:avLst/>
              </a:prstGeom>
              <a:solidFill>
                <a:srgbClr val="ADAD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Oval 163"/>
              <p:cNvSpPr/>
              <p:nvPr/>
            </p:nvSpPr>
            <p:spPr>
              <a:xfrm>
                <a:off x="4727846" y="2209739"/>
                <a:ext cx="651144" cy="651144"/>
              </a:xfrm>
              <a:prstGeom prst="ellipse">
                <a:avLst/>
              </a:prstGeom>
              <a:solidFill>
                <a:schemeClr val="bg1"/>
              </a:solidFill>
              <a:ln w="63500">
                <a:solidFill>
                  <a:srgbClr val="D0CEC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65" name="Straight Connector 164"/>
              <p:cNvCxnSpPr/>
              <p:nvPr/>
            </p:nvCxnSpPr>
            <p:spPr>
              <a:xfrm flipV="1">
                <a:off x="4840958" y="2525064"/>
                <a:ext cx="52387" cy="1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/>
              <p:cNvCxnSpPr/>
              <p:nvPr/>
            </p:nvCxnSpPr>
            <p:spPr>
              <a:xfrm flipV="1">
                <a:off x="5233448" y="2535310"/>
                <a:ext cx="52387" cy="1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/>
              <p:cNvCxnSpPr/>
              <p:nvPr/>
            </p:nvCxnSpPr>
            <p:spPr>
              <a:xfrm flipH="1">
                <a:off x="5051038" y="2303231"/>
                <a:ext cx="2380" cy="65957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/>
              <p:cNvCxnSpPr/>
              <p:nvPr/>
            </p:nvCxnSpPr>
            <p:spPr>
              <a:xfrm flipH="1">
                <a:off x="5048658" y="2671966"/>
                <a:ext cx="2380" cy="65957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/>
              <p:cNvCxnSpPr/>
              <p:nvPr/>
            </p:nvCxnSpPr>
            <p:spPr>
              <a:xfrm flipH="1" flipV="1">
                <a:off x="5177003" y="2629889"/>
                <a:ext cx="36985" cy="41874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/>
              <p:cNvCxnSpPr/>
              <p:nvPr/>
            </p:nvCxnSpPr>
            <p:spPr>
              <a:xfrm flipH="1" flipV="1">
                <a:off x="4905086" y="2357064"/>
                <a:ext cx="36985" cy="41874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/>
              <p:cNvCxnSpPr/>
              <p:nvPr/>
            </p:nvCxnSpPr>
            <p:spPr>
              <a:xfrm flipV="1">
                <a:off x="5174788" y="2357064"/>
                <a:ext cx="41416" cy="41874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/>
              <p:cNvCxnSpPr/>
              <p:nvPr/>
            </p:nvCxnSpPr>
            <p:spPr>
              <a:xfrm flipV="1">
                <a:off x="4902870" y="2629889"/>
                <a:ext cx="41416" cy="41874"/>
              </a:xfrm>
              <a:prstGeom prst="line">
                <a:avLst/>
              </a:prstGeom>
              <a:ln w="25400">
                <a:solidFill>
                  <a:srgbClr val="ADADA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3" name="Isosceles Triangle 172"/>
              <p:cNvSpPr/>
              <p:nvPr/>
            </p:nvSpPr>
            <p:spPr>
              <a:xfrm rot="2209320">
                <a:off x="5063819" y="2361824"/>
                <a:ext cx="64386" cy="196251"/>
              </a:xfrm>
              <a:prstGeom prst="triangle">
                <a:avLst/>
              </a:prstGeom>
              <a:solidFill>
                <a:srgbClr val="FF0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Oval 173"/>
              <p:cNvSpPr/>
              <p:nvPr/>
            </p:nvSpPr>
            <p:spPr>
              <a:xfrm>
                <a:off x="5006457" y="2478693"/>
                <a:ext cx="92742" cy="92742"/>
              </a:xfrm>
              <a:prstGeom prst="ellipse">
                <a:avLst/>
              </a:prstGeom>
              <a:solidFill>
                <a:srgbClr val="2D3E50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Chord 174"/>
              <p:cNvSpPr/>
              <p:nvPr/>
            </p:nvSpPr>
            <p:spPr>
              <a:xfrm rot="15960654">
                <a:off x="4711960" y="1185062"/>
                <a:ext cx="673393" cy="1100007"/>
              </a:xfrm>
              <a:prstGeom prst="chord">
                <a:avLst>
                  <a:gd name="adj1" fmla="val 5838061"/>
                  <a:gd name="adj2" fmla="val 16200000"/>
                </a:avLst>
              </a:prstGeom>
              <a:solidFill>
                <a:srgbClr val="F0F1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" name="Group 181"/>
            <p:cNvGrpSpPr/>
            <p:nvPr/>
          </p:nvGrpSpPr>
          <p:grpSpPr>
            <a:xfrm>
              <a:off x="8723333" y="1059094"/>
              <a:ext cx="539912" cy="1257483"/>
              <a:chOff x="10963105" y="3257551"/>
              <a:chExt cx="535103" cy="1468878"/>
            </a:xfrm>
          </p:grpSpPr>
          <p:grpSp>
            <p:nvGrpSpPr>
              <p:cNvPr id="177" name="Group 176"/>
              <p:cNvGrpSpPr/>
              <p:nvPr/>
            </p:nvGrpSpPr>
            <p:grpSpPr>
              <a:xfrm flipH="1">
                <a:off x="11223830" y="3257551"/>
                <a:ext cx="113186" cy="785614"/>
                <a:chOff x="11230657" y="2643601"/>
                <a:chExt cx="183114" cy="1270976"/>
              </a:xfrm>
            </p:grpSpPr>
            <p:sp>
              <p:nvSpPr>
                <p:cNvPr id="178" name="Rectangle: Rounded Corners 177"/>
                <p:cNvSpPr/>
                <p:nvPr/>
              </p:nvSpPr>
              <p:spPr>
                <a:xfrm>
                  <a:off x="11230657" y="2643601"/>
                  <a:ext cx="183114" cy="1270976"/>
                </a:xfrm>
                <a:prstGeom prst="roundRect">
                  <a:avLst/>
                </a:prstGeom>
                <a:solidFill>
                  <a:srgbClr val="54647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: Rounded Corners 178"/>
                <p:cNvSpPr/>
                <p:nvPr/>
              </p:nvSpPr>
              <p:spPr>
                <a:xfrm>
                  <a:off x="11306857" y="2717797"/>
                  <a:ext cx="45719" cy="15867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0343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0" name="Oval 179"/>
              <p:cNvSpPr/>
              <p:nvPr/>
            </p:nvSpPr>
            <p:spPr>
              <a:xfrm rot="347673">
                <a:off x="10963105" y="3914577"/>
                <a:ext cx="211195" cy="772785"/>
              </a:xfrm>
              <a:prstGeom prst="ellipse">
                <a:avLst/>
              </a:prstGeom>
              <a:solidFill>
                <a:srgbClr val="F0F2F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Rectangle: Rounded Corners 6161"/>
              <p:cNvSpPr/>
              <p:nvPr/>
            </p:nvSpPr>
            <p:spPr>
              <a:xfrm>
                <a:off x="11024152" y="3922264"/>
                <a:ext cx="474056" cy="804165"/>
              </a:xfrm>
              <a:custGeom>
                <a:avLst/>
                <a:gdLst>
                  <a:gd name="connsiteX0" fmla="*/ 0 w 609600"/>
                  <a:gd name="connsiteY0" fmla="*/ 101602 h 1514475"/>
                  <a:gd name="connsiteX1" fmla="*/ 101602 w 609600"/>
                  <a:gd name="connsiteY1" fmla="*/ 0 h 1514475"/>
                  <a:gd name="connsiteX2" fmla="*/ 507998 w 609600"/>
                  <a:gd name="connsiteY2" fmla="*/ 0 h 1514475"/>
                  <a:gd name="connsiteX3" fmla="*/ 609600 w 609600"/>
                  <a:gd name="connsiteY3" fmla="*/ 101602 h 1514475"/>
                  <a:gd name="connsiteX4" fmla="*/ 609600 w 609600"/>
                  <a:gd name="connsiteY4" fmla="*/ 1412873 h 1514475"/>
                  <a:gd name="connsiteX5" fmla="*/ 507998 w 609600"/>
                  <a:gd name="connsiteY5" fmla="*/ 1514475 h 1514475"/>
                  <a:gd name="connsiteX6" fmla="*/ 101602 w 609600"/>
                  <a:gd name="connsiteY6" fmla="*/ 1514475 h 1514475"/>
                  <a:gd name="connsiteX7" fmla="*/ 0 w 609600"/>
                  <a:gd name="connsiteY7" fmla="*/ 1412873 h 1514475"/>
                  <a:gd name="connsiteX8" fmla="*/ 0 w 609600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268289 w 776287"/>
                  <a:gd name="connsiteY6" fmla="*/ 1514475 h 1514475"/>
                  <a:gd name="connsiteX7" fmla="*/ 0 w 776287"/>
                  <a:gd name="connsiteY7" fmla="*/ 1370010 h 1514475"/>
                  <a:gd name="connsiteX8" fmla="*/ 166687 w 776287"/>
                  <a:gd name="connsiteY8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66687 w 776287"/>
                  <a:gd name="connsiteY0" fmla="*/ 101602 h 1514475"/>
                  <a:gd name="connsiteX1" fmla="*/ 268289 w 776287"/>
                  <a:gd name="connsiteY1" fmla="*/ 0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7" fmla="*/ 166687 w 776287"/>
                  <a:gd name="connsiteY7" fmla="*/ 101602 h 1514475"/>
                  <a:gd name="connsiteX0" fmla="*/ 12535 w 788822"/>
                  <a:gd name="connsiteY0" fmla="*/ 1370010 h 1514475"/>
                  <a:gd name="connsiteX1" fmla="*/ 280824 w 788822"/>
                  <a:gd name="connsiteY1" fmla="*/ 0 h 1514475"/>
                  <a:gd name="connsiteX2" fmla="*/ 687220 w 788822"/>
                  <a:gd name="connsiteY2" fmla="*/ 0 h 1514475"/>
                  <a:gd name="connsiteX3" fmla="*/ 788822 w 788822"/>
                  <a:gd name="connsiteY3" fmla="*/ 101602 h 1514475"/>
                  <a:gd name="connsiteX4" fmla="*/ 788822 w 788822"/>
                  <a:gd name="connsiteY4" fmla="*/ 1412873 h 1514475"/>
                  <a:gd name="connsiteX5" fmla="*/ 687220 w 788822"/>
                  <a:gd name="connsiteY5" fmla="*/ 1514475 h 1514475"/>
                  <a:gd name="connsiteX6" fmla="*/ 12535 w 788822"/>
                  <a:gd name="connsiteY6" fmla="*/ 1370010 h 1514475"/>
                  <a:gd name="connsiteX0" fmla="*/ 16757 w 793044"/>
                  <a:gd name="connsiteY0" fmla="*/ 1370010 h 1514475"/>
                  <a:gd name="connsiteX1" fmla="*/ 213608 w 793044"/>
                  <a:gd name="connsiteY1" fmla="*/ 4763 h 1514475"/>
                  <a:gd name="connsiteX2" fmla="*/ 691442 w 793044"/>
                  <a:gd name="connsiteY2" fmla="*/ 0 h 1514475"/>
                  <a:gd name="connsiteX3" fmla="*/ 793044 w 793044"/>
                  <a:gd name="connsiteY3" fmla="*/ 101602 h 1514475"/>
                  <a:gd name="connsiteX4" fmla="*/ 793044 w 793044"/>
                  <a:gd name="connsiteY4" fmla="*/ 1412873 h 1514475"/>
                  <a:gd name="connsiteX5" fmla="*/ 691442 w 793044"/>
                  <a:gd name="connsiteY5" fmla="*/ 1514475 h 1514475"/>
                  <a:gd name="connsiteX6" fmla="*/ 16757 w 793044"/>
                  <a:gd name="connsiteY6" fmla="*/ 1370010 h 1514475"/>
                  <a:gd name="connsiteX0" fmla="*/ 9741 w 786028"/>
                  <a:gd name="connsiteY0" fmla="*/ 1370010 h 1514475"/>
                  <a:gd name="connsiteX1" fmla="*/ 206592 w 786028"/>
                  <a:gd name="connsiteY1" fmla="*/ 4763 h 1514475"/>
                  <a:gd name="connsiteX2" fmla="*/ 684426 w 786028"/>
                  <a:gd name="connsiteY2" fmla="*/ 0 h 1514475"/>
                  <a:gd name="connsiteX3" fmla="*/ 786028 w 786028"/>
                  <a:gd name="connsiteY3" fmla="*/ 101602 h 1514475"/>
                  <a:gd name="connsiteX4" fmla="*/ 786028 w 786028"/>
                  <a:gd name="connsiteY4" fmla="*/ 1412873 h 1514475"/>
                  <a:gd name="connsiteX5" fmla="*/ 684426 w 786028"/>
                  <a:gd name="connsiteY5" fmla="*/ 1514475 h 1514475"/>
                  <a:gd name="connsiteX6" fmla="*/ 9741 w 786028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514475"/>
                  <a:gd name="connsiteX1" fmla="*/ 196851 w 776287"/>
                  <a:gd name="connsiteY1" fmla="*/ 4763 h 1514475"/>
                  <a:gd name="connsiteX2" fmla="*/ 674685 w 776287"/>
                  <a:gd name="connsiteY2" fmla="*/ 0 h 1514475"/>
                  <a:gd name="connsiteX3" fmla="*/ 776287 w 776287"/>
                  <a:gd name="connsiteY3" fmla="*/ 101602 h 1514475"/>
                  <a:gd name="connsiteX4" fmla="*/ 776287 w 776287"/>
                  <a:gd name="connsiteY4" fmla="*/ 1412873 h 1514475"/>
                  <a:gd name="connsiteX5" fmla="*/ 674685 w 776287"/>
                  <a:gd name="connsiteY5" fmla="*/ 1514475 h 1514475"/>
                  <a:gd name="connsiteX6" fmla="*/ 0 w 776287"/>
                  <a:gd name="connsiteY6" fmla="*/ 1370010 h 1514475"/>
                  <a:gd name="connsiteX0" fmla="*/ 0 w 776287"/>
                  <a:gd name="connsiteY0" fmla="*/ 1370010 h 1419541"/>
                  <a:gd name="connsiteX1" fmla="*/ 196851 w 776287"/>
                  <a:gd name="connsiteY1" fmla="*/ 4763 h 1419541"/>
                  <a:gd name="connsiteX2" fmla="*/ 674685 w 776287"/>
                  <a:gd name="connsiteY2" fmla="*/ 0 h 1419541"/>
                  <a:gd name="connsiteX3" fmla="*/ 776287 w 776287"/>
                  <a:gd name="connsiteY3" fmla="*/ 101602 h 1419541"/>
                  <a:gd name="connsiteX4" fmla="*/ 776287 w 776287"/>
                  <a:gd name="connsiteY4" fmla="*/ 1412873 h 1419541"/>
                  <a:gd name="connsiteX5" fmla="*/ 608010 w 776287"/>
                  <a:gd name="connsiteY5" fmla="*/ 1152525 h 1419541"/>
                  <a:gd name="connsiteX6" fmla="*/ 0 w 776287"/>
                  <a:gd name="connsiteY6" fmla="*/ 1370010 h 1419541"/>
                  <a:gd name="connsiteX0" fmla="*/ 0 w 776287"/>
                  <a:gd name="connsiteY0" fmla="*/ 1370010 h 1438230"/>
                  <a:gd name="connsiteX1" fmla="*/ 196851 w 776287"/>
                  <a:gd name="connsiteY1" fmla="*/ 4763 h 1438230"/>
                  <a:gd name="connsiteX2" fmla="*/ 674685 w 776287"/>
                  <a:gd name="connsiteY2" fmla="*/ 0 h 1438230"/>
                  <a:gd name="connsiteX3" fmla="*/ 776287 w 776287"/>
                  <a:gd name="connsiteY3" fmla="*/ 101602 h 1438230"/>
                  <a:gd name="connsiteX4" fmla="*/ 776287 w 776287"/>
                  <a:gd name="connsiteY4" fmla="*/ 1412873 h 1438230"/>
                  <a:gd name="connsiteX5" fmla="*/ 541335 w 776287"/>
                  <a:gd name="connsiteY5" fmla="*/ 1414462 h 1438230"/>
                  <a:gd name="connsiteX6" fmla="*/ 0 w 776287"/>
                  <a:gd name="connsiteY6" fmla="*/ 1370010 h 1438230"/>
                  <a:gd name="connsiteX0" fmla="*/ 0 w 776287"/>
                  <a:gd name="connsiteY0" fmla="*/ 1370010 h 1414462"/>
                  <a:gd name="connsiteX1" fmla="*/ 196851 w 776287"/>
                  <a:gd name="connsiteY1" fmla="*/ 4763 h 1414462"/>
                  <a:gd name="connsiteX2" fmla="*/ 674685 w 776287"/>
                  <a:gd name="connsiteY2" fmla="*/ 0 h 1414462"/>
                  <a:gd name="connsiteX3" fmla="*/ 776287 w 776287"/>
                  <a:gd name="connsiteY3" fmla="*/ 101602 h 1414462"/>
                  <a:gd name="connsiteX4" fmla="*/ 541335 w 776287"/>
                  <a:gd name="connsiteY4" fmla="*/ 1414462 h 1414462"/>
                  <a:gd name="connsiteX5" fmla="*/ 0 w 776287"/>
                  <a:gd name="connsiteY5" fmla="*/ 1370010 h 1414462"/>
                  <a:gd name="connsiteX0" fmla="*/ 0 w 693997"/>
                  <a:gd name="connsiteY0" fmla="*/ 1370010 h 1414462"/>
                  <a:gd name="connsiteX1" fmla="*/ 196851 w 693997"/>
                  <a:gd name="connsiteY1" fmla="*/ 4763 h 1414462"/>
                  <a:gd name="connsiteX2" fmla="*/ 674685 w 693997"/>
                  <a:gd name="connsiteY2" fmla="*/ 0 h 1414462"/>
                  <a:gd name="connsiteX3" fmla="*/ 541335 w 693997"/>
                  <a:gd name="connsiteY3" fmla="*/ 1414462 h 1414462"/>
                  <a:gd name="connsiteX4" fmla="*/ 0 w 693997"/>
                  <a:gd name="connsiteY4" fmla="*/ 1370010 h 1414462"/>
                  <a:gd name="connsiteX0" fmla="*/ 0 w 818516"/>
                  <a:gd name="connsiteY0" fmla="*/ 1370010 h 1414462"/>
                  <a:gd name="connsiteX1" fmla="*/ 196851 w 818516"/>
                  <a:gd name="connsiteY1" fmla="*/ 4763 h 1414462"/>
                  <a:gd name="connsiteX2" fmla="*/ 674685 w 818516"/>
                  <a:gd name="connsiteY2" fmla="*/ 0 h 1414462"/>
                  <a:gd name="connsiteX3" fmla="*/ 541335 w 818516"/>
                  <a:gd name="connsiteY3" fmla="*/ 1414462 h 1414462"/>
                  <a:gd name="connsiteX4" fmla="*/ 0 w 818516"/>
                  <a:gd name="connsiteY4" fmla="*/ 1370010 h 1414462"/>
                  <a:gd name="connsiteX0" fmla="*/ 0 w 833418"/>
                  <a:gd name="connsiteY0" fmla="*/ 1365247 h 1409699"/>
                  <a:gd name="connsiteX1" fmla="*/ 196851 w 833418"/>
                  <a:gd name="connsiteY1" fmla="*/ 0 h 1409699"/>
                  <a:gd name="connsiteX2" fmla="*/ 693735 w 833418"/>
                  <a:gd name="connsiteY2" fmla="*/ 33337 h 1409699"/>
                  <a:gd name="connsiteX3" fmla="*/ 541335 w 833418"/>
                  <a:gd name="connsiteY3" fmla="*/ 1409699 h 1409699"/>
                  <a:gd name="connsiteX4" fmla="*/ 0 w 833418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85724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52354"/>
                  <a:gd name="connsiteY0" fmla="*/ 1365247 h 1409699"/>
                  <a:gd name="connsiteX1" fmla="*/ 196851 w 852354"/>
                  <a:gd name="connsiteY1" fmla="*/ 0 h 1409699"/>
                  <a:gd name="connsiteX2" fmla="*/ 717547 w 852354"/>
                  <a:gd name="connsiteY2" fmla="*/ 133349 h 1409699"/>
                  <a:gd name="connsiteX3" fmla="*/ 541335 w 852354"/>
                  <a:gd name="connsiteY3" fmla="*/ 1409699 h 1409699"/>
                  <a:gd name="connsiteX4" fmla="*/ 0 w 852354"/>
                  <a:gd name="connsiteY4" fmla="*/ 1365247 h 1409699"/>
                  <a:gd name="connsiteX0" fmla="*/ 0 w 837179"/>
                  <a:gd name="connsiteY0" fmla="*/ 1365247 h 1409699"/>
                  <a:gd name="connsiteX1" fmla="*/ 196851 w 837179"/>
                  <a:gd name="connsiteY1" fmla="*/ 0 h 1409699"/>
                  <a:gd name="connsiteX2" fmla="*/ 698497 w 837179"/>
                  <a:gd name="connsiteY2" fmla="*/ 76199 h 1409699"/>
                  <a:gd name="connsiteX3" fmla="*/ 541335 w 837179"/>
                  <a:gd name="connsiteY3" fmla="*/ 1409699 h 1409699"/>
                  <a:gd name="connsiteX4" fmla="*/ 0 w 837179"/>
                  <a:gd name="connsiteY4" fmla="*/ 1365247 h 1409699"/>
                  <a:gd name="connsiteX0" fmla="*/ 0 w 871604"/>
                  <a:gd name="connsiteY0" fmla="*/ 1365247 h 1409699"/>
                  <a:gd name="connsiteX1" fmla="*/ 196851 w 871604"/>
                  <a:gd name="connsiteY1" fmla="*/ 0 h 1409699"/>
                  <a:gd name="connsiteX2" fmla="*/ 741360 w 871604"/>
                  <a:gd name="connsiteY2" fmla="*/ 100011 h 1409699"/>
                  <a:gd name="connsiteX3" fmla="*/ 541335 w 871604"/>
                  <a:gd name="connsiteY3" fmla="*/ 1409699 h 1409699"/>
                  <a:gd name="connsiteX4" fmla="*/ 0 w 871604"/>
                  <a:gd name="connsiteY4" fmla="*/ 1365247 h 1409699"/>
                  <a:gd name="connsiteX0" fmla="*/ 0 w 880042"/>
                  <a:gd name="connsiteY0" fmla="*/ 1365247 h 1414462"/>
                  <a:gd name="connsiteX1" fmla="*/ 196851 w 880042"/>
                  <a:gd name="connsiteY1" fmla="*/ 0 h 1414462"/>
                  <a:gd name="connsiteX2" fmla="*/ 741360 w 880042"/>
                  <a:gd name="connsiteY2" fmla="*/ 100011 h 1414462"/>
                  <a:gd name="connsiteX3" fmla="*/ 584198 w 880042"/>
                  <a:gd name="connsiteY3" fmla="*/ 1414462 h 1414462"/>
                  <a:gd name="connsiteX4" fmla="*/ 0 w 880042"/>
                  <a:gd name="connsiteY4" fmla="*/ 1365247 h 1414462"/>
                  <a:gd name="connsiteX0" fmla="*/ 0 w 877459"/>
                  <a:gd name="connsiteY0" fmla="*/ 1365247 h 1414462"/>
                  <a:gd name="connsiteX1" fmla="*/ 196851 w 877459"/>
                  <a:gd name="connsiteY1" fmla="*/ 0 h 1414462"/>
                  <a:gd name="connsiteX2" fmla="*/ 741360 w 877459"/>
                  <a:gd name="connsiteY2" fmla="*/ 100011 h 1414462"/>
                  <a:gd name="connsiteX3" fmla="*/ 584198 w 877459"/>
                  <a:gd name="connsiteY3" fmla="*/ 1414462 h 1414462"/>
                  <a:gd name="connsiteX4" fmla="*/ 0 w 877459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  <a:gd name="connsiteX0" fmla="*/ 0 w 803092"/>
                  <a:gd name="connsiteY0" fmla="*/ 1365247 h 1414462"/>
                  <a:gd name="connsiteX1" fmla="*/ 196851 w 803092"/>
                  <a:gd name="connsiteY1" fmla="*/ 0 h 1414462"/>
                  <a:gd name="connsiteX2" fmla="*/ 741360 w 803092"/>
                  <a:gd name="connsiteY2" fmla="*/ 100011 h 1414462"/>
                  <a:gd name="connsiteX3" fmla="*/ 584198 w 803092"/>
                  <a:gd name="connsiteY3" fmla="*/ 1414462 h 1414462"/>
                  <a:gd name="connsiteX4" fmla="*/ 0 w 803092"/>
                  <a:gd name="connsiteY4" fmla="*/ 1365247 h 1414462"/>
                  <a:gd name="connsiteX0" fmla="*/ 0 w 833826"/>
                  <a:gd name="connsiteY0" fmla="*/ 1365247 h 1414462"/>
                  <a:gd name="connsiteX1" fmla="*/ 196851 w 833826"/>
                  <a:gd name="connsiteY1" fmla="*/ 0 h 1414462"/>
                  <a:gd name="connsiteX2" fmla="*/ 741360 w 833826"/>
                  <a:gd name="connsiteY2" fmla="*/ 100011 h 1414462"/>
                  <a:gd name="connsiteX3" fmla="*/ 584198 w 833826"/>
                  <a:gd name="connsiteY3" fmla="*/ 1414462 h 1414462"/>
                  <a:gd name="connsiteX4" fmla="*/ 0 w 833826"/>
                  <a:gd name="connsiteY4" fmla="*/ 1365247 h 14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26" h="1414462">
                    <a:moveTo>
                      <a:pt x="0" y="1365247"/>
                    </a:moveTo>
                    <a:cubicBezTo>
                      <a:pt x="346604" y="1012822"/>
                      <a:pt x="274904" y="409310"/>
                      <a:pt x="196851" y="0"/>
                    </a:cubicBezTo>
                    <a:lnTo>
                      <a:pt x="741360" y="100011"/>
                    </a:lnTo>
                    <a:cubicBezTo>
                      <a:pt x="984511" y="701674"/>
                      <a:pt x="682358" y="1290902"/>
                      <a:pt x="584198" y="1414462"/>
                    </a:cubicBezTo>
                    <a:lnTo>
                      <a:pt x="0" y="1365247"/>
                    </a:lnTo>
                    <a:close/>
                  </a:path>
                </a:pathLst>
              </a:custGeom>
              <a:solidFill>
                <a:srgbClr val="B3B2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6535067" y="2740309"/>
              <a:ext cx="854352" cy="981483"/>
              <a:chOff x="1526551" y="2046904"/>
              <a:chExt cx="1139136" cy="1308644"/>
            </a:xfrm>
            <a:scene3d>
              <a:camera prst="isometricBottomDown"/>
              <a:lightRig rig="threePt" dir="t"/>
            </a:scene3d>
          </p:grpSpPr>
          <p:sp>
            <p:nvSpPr>
              <p:cNvPr id="157" name="Freeform: Shape 156"/>
              <p:cNvSpPr/>
              <p:nvPr/>
            </p:nvSpPr>
            <p:spPr>
              <a:xfrm>
                <a:off x="1526551" y="3148155"/>
                <a:ext cx="192634" cy="207393"/>
              </a:xfrm>
              <a:custGeom>
                <a:avLst/>
                <a:gdLst>
                  <a:gd name="connsiteX0" fmla="*/ 151359 w 192634"/>
                  <a:gd name="connsiteY0" fmla="*/ 0 h 207393"/>
                  <a:gd name="connsiteX1" fmla="*/ 2134 w 192634"/>
                  <a:gd name="connsiteY1" fmla="*/ 107950 h 207393"/>
                  <a:gd name="connsiteX2" fmla="*/ 71984 w 192634"/>
                  <a:gd name="connsiteY2" fmla="*/ 206375 h 207393"/>
                  <a:gd name="connsiteX3" fmla="*/ 192634 w 192634"/>
                  <a:gd name="connsiteY3" fmla="*/ 44450 h 207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4" h="207393">
                    <a:moveTo>
                      <a:pt x="151359" y="0"/>
                    </a:moveTo>
                    <a:cubicBezTo>
                      <a:pt x="83361" y="36777"/>
                      <a:pt x="15363" y="73554"/>
                      <a:pt x="2134" y="107950"/>
                    </a:cubicBezTo>
                    <a:cubicBezTo>
                      <a:pt x="-11095" y="142346"/>
                      <a:pt x="40234" y="216958"/>
                      <a:pt x="71984" y="206375"/>
                    </a:cubicBezTo>
                    <a:cubicBezTo>
                      <a:pt x="103734" y="195792"/>
                      <a:pt x="148184" y="120121"/>
                      <a:pt x="192634" y="44450"/>
                    </a:cubicBezTo>
                  </a:path>
                </a:pathLst>
              </a:custGeom>
              <a:noFill/>
              <a:ln w="50800">
                <a:solidFill>
                  <a:srgbClr val="9F9E9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Oval 28"/>
              <p:cNvSpPr/>
              <p:nvPr/>
            </p:nvSpPr>
            <p:spPr>
              <a:xfrm>
                <a:off x="1622868" y="2046904"/>
                <a:ext cx="1042819" cy="1222986"/>
              </a:xfrm>
              <a:custGeom>
                <a:avLst/>
                <a:gdLst>
                  <a:gd name="connsiteX0" fmla="*/ 0 w 1045368"/>
                  <a:gd name="connsiteY0" fmla="*/ 765175 h 1530350"/>
                  <a:gd name="connsiteX1" fmla="*/ 522684 w 1045368"/>
                  <a:gd name="connsiteY1" fmla="*/ 0 h 1530350"/>
                  <a:gd name="connsiteX2" fmla="*/ 1045368 w 1045368"/>
                  <a:gd name="connsiteY2" fmla="*/ 765175 h 1530350"/>
                  <a:gd name="connsiteX3" fmla="*/ 522684 w 1045368"/>
                  <a:gd name="connsiteY3" fmla="*/ 1530350 h 1530350"/>
                  <a:gd name="connsiteX4" fmla="*/ 0 w 1045368"/>
                  <a:gd name="connsiteY4" fmla="*/ 765175 h 1530350"/>
                  <a:gd name="connsiteX0" fmla="*/ 3 w 1045371"/>
                  <a:gd name="connsiteY0" fmla="*/ 765175 h 1244600"/>
                  <a:gd name="connsiteX1" fmla="*/ 522687 w 1045371"/>
                  <a:gd name="connsiteY1" fmla="*/ 0 h 1244600"/>
                  <a:gd name="connsiteX2" fmla="*/ 1045371 w 1045371"/>
                  <a:gd name="connsiteY2" fmla="*/ 765175 h 1244600"/>
                  <a:gd name="connsiteX3" fmla="*/ 516337 w 1045371"/>
                  <a:gd name="connsiteY3" fmla="*/ 1244600 h 1244600"/>
                  <a:gd name="connsiteX4" fmla="*/ 3 w 1045371"/>
                  <a:gd name="connsiteY4" fmla="*/ 765175 h 1244600"/>
                  <a:gd name="connsiteX0" fmla="*/ 86 w 1045454"/>
                  <a:gd name="connsiteY0" fmla="*/ 765175 h 1193800"/>
                  <a:gd name="connsiteX1" fmla="*/ 522770 w 1045454"/>
                  <a:gd name="connsiteY1" fmla="*/ 0 h 1193800"/>
                  <a:gd name="connsiteX2" fmla="*/ 1045454 w 1045454"/>
                  <a:gd name="connsiteY2" fmla="*/ 765175 h 1193800"/>
                  <a:gd name="connsiteX3" fmla="*/ 554520 w 1045454"/>
                  <a:gd name="connsiteY3" fmla="*/ 1193800 h 1193800"/>
                  <a:gd name="connsiteX4" fmla="*/ 86 w 1045454"/>
                  <a:gd name="connsiteY4" fmla="*/ 765175 h 1193800"/>
                  <a:gd name="connsiteX0" fmla="*/ 86 w 1065349"/>
                  <a:gd name="connsiteY0" fmla="*/ 765175 h 1237473"/>
                  <a:gd name="connsiteX1" fmla="*/ 522770 w 1065349"/>
                  <a:gd name="connsiteY1" fmla="*/ 0 h 1237473"/>
                  <a:gd name="connsiteX2" fmla="*/ 1045454 w 1065349"/>
                  <a:gd name="connsiteY2" fmla="*/ 765175 h 1237473"/>
                  <a:gd name="connsiteX3" fmla="*/ 931155 w 1065349"/>
                  <a:gd name="connsiteY3" fmla="*/ 1174750 h 1237473"/>
                  <a:gd name="connsiteX4" fmla="*/ 554520 w 1065349"/>
                  <a:gd name="connsiteY4" fmla="*/ 1193800 h 1237473"/>
                  <a:gd name="connsiteX5" fmla="*/ 86 w 1065349"/>
                  <a:gd name="connsiteY5" fmla="*/ 765175 h 1237473"/>
                  <a:gd name="connsiteX0" fmla="*/ 13530 w 1078793"/>
                  <a:gd name="connsiteY0" fmla="*/ 765175 h 1212948"/>
                  <a:gd name="connsiteX1" fmla="*/ 536214 w 1078793"/>
                  <a:gd name="connsiteY1" fmla="*/ 0 h 1212948"/>
                  <a:gd name="connsiteX2" fmla="*/ 1058898 w 1078793"/>
                  <a:gd name="connsiteY2" fmla="*/ 765175 h 1212948"/>
                  <a:gd name="connsiteX3" fmla="*/ 944599 w 1078793"/>
                  <a:gd name="connsiteY3" fmla="*/ 1174750 h 1212948"/>
                  <a:gd name="connsiteX4" fmla="*/ 567964 w 1078793"/>
                  <a:gd name="connsiteY4" fmla="*/ 1193800 h 1212948"/>
                  <a:gd name="connsiteX5" fmla="*/ 188949 w 1078793"/>
                  <a:gd name="connsiteY5" fmla="*/ 1162050 h 1212948"/>
                  <a:gd name="connsiteX6" fmla="*/ 13530 w 1078793"/>
                  <a:gd name="connsiteY6" fmla="*/ 765175 h 1212948"/>
                  <a:gd name="connsiteX0" fmla="*/ 13530 w 1078793"/>
                  <a:gd name="connsiteY0" fmla="*/ 765175 h 1212948"/>
                  <a:gd name="connsiteX1" fmla="*/ 536214 w 1078793"/>
                  <a:gd name="connsiteY1" fmla="*/ 0 h 1212948"/>
                  <a:gd name="connsiteX2" fmla="*/ 1058898 w 1078793"/>
                  <a:gd name="connsiteY2" fmla="*/ 765175 h 1212948"/>
                  <a:gd name="connsiteX3" fmla="*/ 944599 w 1078793"/>
                  <a:gd name="connsiteY3" fmla="*/ 1174750 h 1212948"/>
                  <a:gd name="connsiteX4" fmla="*/ 567964 w 1078793"/>
                  <a:gd name="connsiteY4" fmla="*/ 1193800 h 1212948"/>
                  <a:gd name="connsiteX5" fmla="*/ 188949 w 1078793"/>
                  <a:gd name="connsiteY5" fmla="*/ 1162050 h 1212948"/>
                  <a:gd name="connsiteX6" fmla="*/ 13530 w 1078793"/>
                  <a:gd name="connsiteY6" fmla="*/ 765175 h 1212948"/>
                  <a:gd name="connsiteX0" fmla="*/ 13530 w 1078793"/>
                  <a:gd name="connsiteY0" fmla="*/ 765175 h 1194176"/>
                  <a:gd name="connsiteX1" fmla="*/ 536214 w 1078793"/>
                  <a:gd name="connsiteY1" fmla="*/ 0 h 1194176"/>
                  <a:gd name="connsiteX2" fmla="*/ 1058898 w 1078793"/>
                  <a:gd name="connsiteY2" fmla="*/ 765175 h 1194176"/>
                  <a:gd name="connsiteX3" fmla="*/ 944599 w 1078793"/>
                  <a:gd name="connsiteY3" fmla="*/ 1174750 h 1194176"/>
                  <a:gd name="connsiteX4" fmla="*/ 567964 w 1078793"/>
                  <a:gd name="connsiteY4" fmla="*/ 1193800 h 1194176"/>
                  <a:gd name="connsiteX5" fmla="*/ 188949 w 1078793"/>
                  <a:gd name="connsiteY5" fmla="*/ 1162050 h 1194176"/>
                  <a:gd name="connsiteX6" fmla="*/ 13530 w 1078793"/>
                  <a:gd name="connsiteY6" fmla="*/ 765175 h 1194176"/>
                  <a:gd name="connsiteX0" fmla="*/ 13530 w 1214967"/>
                  <a:gd name="connsiteY0" fmla="*/ 774592 h 1203593"/>
                  <a:gd name="connsiteX1" fmla="*/ 536214 w 1214967"/>
                  <a:gd name="connsiteY1" fmla="*/ 9417 h 1203593"/>
                  <a:gd name="connsiteX2" fmla="*/ 1204948 w 1214967"/>
                  <a:gd name="connsiteY2" fmla="*/ 399942 h 1203593"/>
                  <a:gd name="connsiteX3" fmla="*/ 944599 w 1214967"/>
                  <a:gd name="connsiteY3" fmla="*/ 1184167 h 1203593"/>
                  <a:gd name="connsiteX4" fmla="*/ 567964 w 1214967"/>
                  <a:gd name="connsiteY4" fmla="*/ 1203217 h 1203593"/>
                  <a:gd name="connsiteX5" fmla="*/ 188949 w 1214967"/>
                  <a:gd name="connsiteY5" fmla="*/ 1171467 h 1203593"/>
                  <a:gd name="connsiteX6" fmla="*/ 13530 w 1214967"/>
                  <a:gd name="connsiteY6" fmla="*/ 774592 h 1203593"/>
                  <a:gd name="connsiteX0" fmla="*/ 13530 w 1206865"/>
                  <a:gd name="connsiteY0" fmla="*/ 775319 h 1204320"/>
                  <a:gd name="connsiteX1" fmla="*/ 536214 w 1206865"/>
                  <a:gd name="connsiteY1" fmla="*/ 10144 h 1204320"/>
                  <a:gd name="connsiteX2" fmla="*/ 1046199 w 1206865"/>
                  <a:gd name="connsiteY2" fmla="*/ 340345 h 1204320"/>
                  <a:gd name="connsiteX3" fmla="*/ 1204948 w 1206865"/>
                  <a:gd name="connsiteY3" fmla="*/ 400669 h 1204320"/>
                  <a:gd name="connsiteX4" fmla="*/ 944599 w 1206865"/>
                  <a:gd name="connsiteY4" fmla="*/ 1184894 h 1204320"/>
                  <a:gd name="connsiteX5" fmla="*/ 567964 w 1206865"/>
                  <a:gd name="connsiteY5" fmla="*/ 1203944 h 1204320"/>
                  <a:gd name="connsiteX6" fmla="*/ 188949 w 1206865"/>
                  <a:gd name="connsiteY6" fmla="*/ 1172194 h 1204320"/>
                  <a:gd name="connsiteX7" fmla="*/ 13530 w 1206865"/>
                  <a:gd name="connsiteY7" fmla="*/ 775319 h 1204320"/>
                  <a:gd name="connsiteX0" fmla="*/ 13530 w 1206050"/>
                  <a:gd name="connsiteY0" fmla="*/ 766446 h 1195447"/>
                  <a:gd name="connsiteX1" fmla="*/ 536214 w 1206050"/>
                  <a:gd name="connsiteY1" fmla="*/ 1271 h 1195447"/>
                  <a:gd name="connsiteX2" fmla="*/ 779499 w 1206050"/>
                  <a:gd name="connsiteY2" fmla="*/ 579122 h 1195447"/>
                  <a:gd name="connsiteX3" fmla="*/ 1046199 w 1206050"/>
                  <a:gd name="connsiteY3" fmla="*/ 331472 h 1195447"/>
                  <a:gd name="connsiteX4" fmla="*/ 1204948 w 1206050"/>
                  <a:gd name="connsiteY4" fmla="*/ 391796 h 1195447"/>
                  <a:gd name="connsiteX5" fmla="*/ 944599 w 1206050"/>
                  <a:gd name="connsiteY5" fmla="*/ 1176021 h 1195447"/>
                  <a:gd name="connsiteX6" fmla="*/ 567964 w 1206050"/>
                  <a:gd name="connsiteY6" fmla="*/ 1195071 h 1195447"/>
                  <a:gd name="connsiteX7" fmla="*/ 188949 w 1206050"/>
                  <a:gd name="connsiteY7" fmla="*/ 1163321 h 1195447"/>
                  <a:gd name="connsiteX8" fmla="*/ 13530 w 1206050"/>
                  <a:gd name="connsiteY8" fmla="*/ 766446 h 1195447"/>
                  <a:gd name="connsiteX0" fmla="*/ 13530 w 1206050"/>
                  <a:gd name="connsiteY0" fmla="*/ 766866 h 1195867"/>
                  <a:gd name="connsiteX1" fmla="*/ 536214 w 1206050"/>
                  <a:gd name="connsiteY1" fmla="*/ 1691 h 1195867"/>
                  <a:gd name="connsiteX2" fmla="*/ 862049 w 1206050"/>
                  <a:gd name="connsiteY2" fmla="*/ 554142 h 1195867"/>
                  <a:gd name="connsiteX3" fmla="*/ 1046199 w 1206050"/>
                  <a:gd name="connsiteY3" fmla="*/ 331892 h 1195867"/>
                  <a:gd name="connsiteX4" fmla="*/ 1204948 w 1206050"/>
                  <a:gd name="connsiteY4" fmla="*/ 392216 h 1195867"/>
                  <a:gd name="connsiteX5" fmla="*/ 944599 w 1206050"/>
                  <a:gd name="connsiteY5" fmla="*/ 1176441 h 1195867"/>
                  <a:gd name="connsiteX6" fmla="*/ 567964 w 1206050"/>
                  <a:gd name="connsiteY6" fmla="*/ 1195491 h 1195867"/>
                  <a:gd name="connsiteX7" fmla="*/ 188949 w 1206050"/>
                  <a:gd name="connsiteY7" fmla="*/ 1163741 h 1195867"/>
                  <a:gd name="connsiteX8" fmla="*/ 13530 w 1206050"/>
                  <a:gd name="connsiteY8" fmla="*/ 766866 h 1195867"/>
                  <a:gd name="connsiteX0" fmla="*/ 13530 w 1206620"/>
                  <a:gd name="connsiteY0" fmla="*/ 766866 h 1195867"/>
                  <a:gd name="connsiteX1" fmla="*/ 536214 w 1206620"/>
                  <a:gd name="connsiteY1" fmla="*/ 1691 h 1195867"/>
                  <a:gd name="connsiteX2" fmla="*/ 862049 w 1206620"/>
                  <a:gd name="connsiteY2" fmla="*/ 554142 h 1195867"/>
                  <a:gd name="connsiteX3" fmla="*/ 1090649 w 1206620"/>
                  <a:gd name="connsiteY3" fmla="*/ 331892 h 1195867"/>
                  <a:gd name="connsiteX4" fmla="*/ 1204948 w 1206620"/>
                  <a:gd name="connsiteY4" fmla="*/ 392216 h 1195867"/>
                  <a:gd name="connsiteX5" fmla="*/ 944599 w 1206620"/>
                  <a:gd name="connsiteY5" fmla="*/ 1176441 h 1195867"/>
                  <a:gd name="connsiteX6" fmla="*/ 567964 w 1206620"/>
                  <a:gd name="connsiteY6" fmla="*/ 1195491 h 1195867"/>
                  <a:gd name="connsiteX7" fmla="*/ 188949 w 1206620"/>
                  <a:gd name="connsiteY7" fmla="*/ 1163741 h 1195867"/>
                  <a:gd name="connsiteX8" fmla="*/ 13530 w 1206620"/>
                  <a:gd name="connsiteY8" fmla="*/ 766866 h 1195867"/>
                  <a:gd name="connsiteX0" fmla="*/ 13530 w 1206752"/>
                  <a:gd name="connsiteY0" fmla="*/ 766866 h 1195867"/>
                  <a:gd name="connsiteX1" fmla="*/ 536214 w 1206752"/>
                  <a:gd name="connsiteY1" fmla="*/ 1691 h 1195867"/>
                  <a:gd name="connsiteX2" fmla="*/ 862049 w 1206752"/>
                  <a:gd name="connsiteY2" fmla="*/ 554142 h 1195867"/>
                  <a:gd name="connsiteX3" fmla="*/ 1096999 w 1206752"/>
                  <a:gd name="connsiteY3" fmla="*/ 338242 h 1195867"/>
                  <a:gd name="connsiteX4" fmla="*/ 1204948 w 1206752"/>
                  <a:gd name="connsiteY4" fmla="*/ 392216 h 1195867"/>
                  <a:gd name="connsiteX5" fmla="*/ 944599 w 1206752"/>
                  <a:gd name="connsiteY5" fmla="*/ 1176441 h 1195867"/>
                  <a:gd name="connsiteX6" fmla="*/ 567964 w 1206752"/>
                  <a:gd name="connsiteY6" fmla="*/ 1195491 h 1195867"/>
                  <a:gd name="connsiteX7" fmla="*/ 188949 w 1206752"/>
                  <a:gd name="connsiteY7" fmla="*/ 1163741 h 1195867"/>
                  <a:gd name="connsiteX8" fmla="*/ 13530 w 1206752"/>
                  <a:gd name="connsiteY8" fmla="*/ 766866 h 1195867"/>
                  <a:gd name="connsiteX0" fmla="*/ 13530 w 1206752"/>
                  <a:gd name="connsiteY0" fmla="*/ 769216 h 1198217"/>
                  <a:gd name="connsiteX1" fmla="*/ 536214 w 1206752"/>
                  <a:gd name="connsiteY1" fmla="*/ 4041 h 1198217"/>
                  <a:gd name="connsiteX2" fmla="*/ 919199 w 1206752"/>
                  <a:gd name="connsiteY2" fmla="*/ 461242 h 1198217"/>
                  <a:gd name="connsiteX3" fmla="*/ 1096999 w 1206752"/>
                  <a:gd name="connsiteY3" fmla="*/ 340592 h 1198217"/>
                  <a:gd name="connsiteX4" fmla="*/ 1204948 w 1206752"/>
                  <a:gd name="connsiteY4" fmla="*/ 394566 h 1198217"/>
                  <a:gd name="connsiteX5" fmla="*/ 944599 w 1206752"/>
                  <a:gd name="connsiteY5" fmla="*/ 1178791 h 1198217"/>
                  <a:gd name="connsiteX6" fmla="*/ 567964 w 1206752"/>
                  <a:gd name="connsiteY6" fmla="*/ 1197841 h 1198217"/>
                  <a:gd name="connsiteX7" fmla="*/ 188949 w 1206752"/>
                  <a:gd name="connsiteY7" fmla="*/ 1166091 h 1198217"/>
                  <a:gd name="connsiteX8" fmla="*/ 13530 w 1206752"/>
                  <a:gd name="connsiteY8" fmla="*/ 769216 h 1198217"/>
                  <a:gd name="connsiteX0" fmla="*/ 13530 w 1206752"/>
                  <a:gd name="connsiteY0" fmla="*/ 797143 h 1226144"/>
                  <a:gd name="connsiteX1" fmla="*/ 536214 w 1206752"/>
                  <a:gd name="connsiteY1" fmla="*/ 31968 h 1226144"/>
                  <a:gd name="connsiteX2" fmla="*/ 842999 w 1206752"/>
                  <a:gd name="connsiteY2" fmla="*/ 178019 h 1226144"/>
                  <a:gd name="connsiteX3" fmla="*/ 919199 w 1206752"/>
                  <a:gd name="connsiteY3" fmla="*/ 489169 h 1226144"/>
                  <a:gd name="connsiteX4" fmla="*/ 1096999 w 1206752"/>
                  <a:gd name="connsiteY4" fmla="*/ 368519 h 1226144"/>
                  <a:gd name="connsiteX5" fmla="*/ 1204948 w 1206752"/>
                  <a:gd name="connsiteY5" fmla="*/ 422493 h 1226144"/>
                  <a:gd name="connsiteX6" fmla="*/ 944599 w 1206752"/>
                  <a:gd name="connsiteY6" fmla="*/ 1206718 h 1226144"/>
                  <a:gd name="connsiteX7" fmla="*/ 567964 w 1206752"/>
                  <a:gd name="connsiteY7" fmla="*/ 1225768 h 1226144"/>
                  <a:gd name="connsiteX8" fmla="*/ 188949 w 1206752"/>
                  <a:gd name="connsiteY8" fmla="*/ 1194018 h 1226144"/>
                  <a:gd name="connsiteX9" fmla="*/ 13530 w 1206752"/>
                  <a:gd name="connsiteY9" fmla="*/ 797143 h 1226144"/>
                  <a:gd name="connsiteX0" fmla="*/ 1140 w 1194362"/>
                  <a:gd name="connsiteY0" fmla="*/ 765436 h 1194437"/>
                  <a:gd name="connsiteX1" fmla="*/ 252759 w 1194362"/>
                  <a:gd name="connsiteY1" fmla="*/ 133612 h 1194437"/>
                  <a:gd name="connsiteX2" fmla="*/ 523824 w 1194362"/>
                  <a:gd name="connsiteY2" fmla="*/ 261 h 1194437"/>
                  <a:gd name="connsiteX3" fmla="*/ 830609 w 1194362"/>
                  <a:gd name="connsiteY3" fmla="*/ 146312 h 1194437"/>
                  <a:gd name="connsiteX4" fmla="*/ 906809 w 1194362"/>
                  <a:gd name="connsiteY4" fmla="*/ 457462 h 1194437"/>
                  <a:gd name="connsiteX5" fmla="*/ 1084609 w 1194362"/>
                  <a:gd name="connsiteY5" fmla="*/ 336812 h 1194437"/>
                  <a:gd name="connsiteX6" fmla="*/ 1192558 w 1194362"/>
                  <a:gd name="connsiteY6" fmla="*/ 390786 h 1194437"/>
                  <a:gd name="connsiteX7" fmla="*/ 932209 w 1194362"/>
                  <a:gd name="connsiteY7" fmla="*/ 1175011 h 1194437"/>
                  <a:gd name="connsiteX8" fmla="*/ 555574 w 1194362"/>
                  <a:gd name="connsiteY8" fmla="*/ 1194061 h 1194437"/>
                  <a:gd name="connsiteX9" fmla="*/ 176559 w 1194362"/>
                  <a:gd name="connsiteY9" fmla="*/ 1162311 h 1194437"/>
                  <a:gd name="connsiteX10" fmla="*/ 1140 w 1194362"/>
                  <a:gd name="connsiteY10" fmla="*/ 765436 h 1194437"/>
                  <a:gd name="connsiteX0" fmla="*/ 50360 w 1059432"/>
                  <a:gd name="connsiteY0" fmla="*/ 714636 h 1194437"/>
                  <a:gd name="connsiteX1" fmla="*/ 117829 w 1059432"/>
                  <a:gd name="connsiteY1" fmla="*/ 133612 h 1194437"/>
                  <a:gd name="connsiteX2" fmla="*/ 388894 w 1059432"/>
                  <a:gd name="connsiteY2" fmla="*/ 261 h 1194437"/>
                  <a:gd name="connsiteX3" fmla="*/ 695679 w 1059432"/>
                  <a:gd name="connsiteY3" fmla="*/ 146312 h 1194437"/>
                  <a:gd name="connsiteX4" fmla="*/ 771879 w 1059432"/>
                  <a:gd name="connsiteY4" fmla="*/ 457462 h 1194437"/>
                  <a:gd name="connsiteX5" fmla="*/ 949679 w 1059432"/>
                  <a:gd name="connsiteY5" fmla="*/ 336812 h 1194437"/>
                  <a:gd name="connsiteX6" fmla="*/ 1057628 w 1059432"/>
                  <a:gd name="connsiteY6" fmla="*/ 390786 h 1194437"/>
                  <a:gd name="connsiteX7" fmla="*/ 797279 w 1059432"/>
                  <a:gd name="connsiteY7" fmla="*/ 1175011 h 1194437"/>
                  <a:gd name="connsiteX8" fmla="*/ 420644 w 1059432"/>
                  <a:gd name="connsiteY8" fmla="*/ 1194061 h 1194437"/>
                  <a:gd name="connsiteX9" fmla="*/ 41629 w 1059432"/>
                  <a:gd name="connsiteY9" fmla="*/ 1162311 h 1194437"/>
                  <a:gd name="connsiteX10" fmla="*/ 50360 w 1059432"/>
                  <a:gd name="connsiteY10" fmla="*/ 714636 h 1194437"/>
                  <a:gd name="connsiteX0" fmla="*/ 27196 w 1036268"/>
                  <a:gd name="connsiteY0" fmla="*/ 714636 h 1195889"/>
                  <a:gd name="connsiteX1" fmla="*/ 94665 w 1036268"/>
                  <a:gd name="connsiteY1" fmla="*/ 133612 h 1195889"/>
                  <a:gd name="connsiteX2" fmla="*/ 365730 w 1036268"/>
                  <a:gd name="connsiteY2" fmla="*/ 261 h 1195889"/>
                  <a:gd name="connsiteX3" fmla="*/ 672515 w 1036268"/>
                  <a:gd name="connsiteY3" fmla="*/ 146312 h 1195889"/>
                  <a:gd name="connsiteX4" fmla="*/ 748715 w 1036268"/>
                  <a:gd name="connsiteY4" fmla="*/ 457462 h 1195889"/>
                  <a:gd name="connsiteX5" fmla="*/ 926515 w 1036268"/>
                  <a:gd name="connsiteY5" fmla="*/ 336812 h 1195889"/>
                  <a:gd name="connsiteX6" fmla="*/ 1034464 w 1036268"/>
                  <a:gd name="connsiteY6" fmla="*/ 390786 h 1195889"/>
                  <a:gd name="connsiteX7" fmla="*/ 774115 w 1036268"/>
                  <a:gd name="connsiteY7" fmla="*/ 1175011 h 1195889"/>
                  <a:gd name="connsiteX8" fmla="*/ 397480 w 1036268"/>
                  <a:gd name="connsiteY8" fmla="*/ 1194061 h 1195889"/>
                  <a:gd name="connsiteX9" fmla="*/ 50215 w 1036268"/>
                  <a:gd name="connsiteY9" fmla="*/ 1136911 h 1195889"/>
                  <a:gd name="connsiteX10" fmla="*/ 27196 w 1036268"/>
                  <a:gd name="connsiteY10" fmla="*/ 714636 h 1195889"/>
                  <a:gd name="connsiteX0" fmla="*/ 27196 w 1036268"/>
                  <a:gd name="connsiteY0" fmla="*/ 714636 h 1195889"/>
                  <a:gd name="connsiteX1" fmla="*/ 94665 w 1036268"/>
                  <a:gd name="connsiteY1" fmla="*/ 133612 h 1195889"/>
                  <a:gd name="connsiteX2" fmla="*/ 365730 w 1036268"/>
                  <a:gd name="connsiteY2" fmla="*/ 261 h 1195889"/>
                  <a:gd name="connsiteX3" fmla="*/ 672515 w 1036268"/>
                  <a:gd name="connsiteY3" fmla="*/ 146312 h 1195889"/>
                  <a:gd name="connsiteX4" fmla="*/ 748715 w 1036268"/>
                  <a:gd name="connsiteY4" fmla="*/ 457462 h 1195889"/>
                  <a:gd name="connsiteX5" fmla="*/ 926515 w 1036268"/>
                  <a:gd name="connsiteY5" fmla="*/ 336812 h 1195889"/>
                  <a:gd name="connsiteX6" fmla="*/ 1034464 w 1036268"/>
                  <a:gd name="connsiteY6" fmla="*/ 390786 h 1195889"/>
                  <a:gd name="connsiteX7" fmla="*/ 774115 w 1036268"/>
                  <a:gd name="connsiteY7" fmla="*/ 1175011 h 1195889"/>
                  <a:gd name="connsiteX8" fmla="*/ 397480 w 1036268"/>
                  <a:gd name="connsiteY8" fmla="*/ 1194061 h 1195889"/>
                  <a:gd name="connsiteX9" fmla="*/ 50215 w 1036268"/>
                  <a:gd name="connsiteY9" fmla="*/ 1136911 h 1195889"/>
                  <a:gd name="connsiteX10" fmla="*/ 27196 w 1036268"/>
                  <a:gd name="connsiteY10" fmla="*/ 714636 h 1195889"/>
                  <a:gd name="connsiteX0" fmla="*/ 3766 w 1012838"/>
                  <a:gd name="connsiteY0" fmla="*/ 714636 h 1195889"/>
                  <a:gd name="connsiteX1" fmla="*/ 71235 w 1012838"/>
                  <a:gd name="connsiteY1" fmla="*/ 133612 h 1195889"/>
                  <a:gd name="connsiteX2" fmla="*/ 342300 w 1012838"/>
                  <a:gd name="connsiteY2" fmla="*/ 261 h 1195889"/>
                  <a:gd name="connsiteX3" fmla="*/ 649085 w 1012838"/>
                  <a:gd name="connsiteY3" fmla="*/ 146312 h 1195889"/>
                  <a:gd name="connsiteX4" fmla="*/ 725285 w 1012838"/>
                  <a:gd name="connsiteY4" fmla="*/ 457462 h 1195889"/>
                  <a:gd name="connsiteX5" fmla="*/ 903085 w 1012838"/>
                  <a:gd name="connsiteY5" fmla="*/ 336812 h 1195889"/>
                  <a:gd name="connsiteX6" fmla="*/ 1011034 w 1012838"/>
                  <a:gd name="connsiteY6" fmla="*/ 390786 h 1195889"/>
                  <a:gd name="connsiteX7" fmla="*/ 750685 w 1012838"/>
                  <a:gd name="connsiteY7" fmla="*/ 1175011 h 1195889"/>
                  <a:gd name="connsiteX8" fmla="*/ 374050 w 1012838"/>
                  <a:gd name="connsiteY8" fmla="*/ 1194061 h 1195889"/>
                  <a:gd name="connsiteX9" fmla="*/ 26785 w 1012838"/>
                  <a:gd name="connsiteY9" fmla="*/ 1136911 h 1195889"/>
                  <a:gd name="connsiteX10" fmla="*/ 3766 w 1012838"/>
                  <a:gd name="connsiteY10" fmla="*/ 714636 h 1195889"/>
                  <a:gd name="connsiteX0" fmla="*/ 929 w 1010001"/>
                  <a:gd name="connsiteY0" fmla="*/ 714636 h 1195889"/>
                  <a:gd name="connsiteX1" fmla="*/ 68398 w 1010001"/>
                  <a:gd name="connsiteY1" fmla="*/ 133612 h 1195889"/>
                  <a:gd name="connsiteX2" fmla="*/ 339463 w 1010001"/>
                  <a:gd name="connsiteY2" fmla="*/ 261 h 1195889"/>
                  <a:gd name="connsiteX3" fmla="*/ 646248 w 1010001"/>
                  <a:gd name="connsiteY3" fmla="*/ 146312 h 1195889"/>
                  <a:gd name="connsiteX4" fmla="*/ 722448 w 1010001"/>
                  <a:gd name="connsiteY4" fmla="*/ 457462 h 1195889"/>
                  <a:gd name="connsiteX5" fmla="*/ 900248 w 1010001"/>
                  <a:gd name="connsiteY5" fmla="*/ 336812 h 1195889"/>
                  <a:gd name="connsiteX6" fmla="*/ 1008197 w 1010001"/>
                  <a:gd name="connsiteY6" fmla="*/ 390786 h 1195889"/>
                  <a:gd name="connsiteX7" fmla="*/ 747848 w 1010001"/>
                  <a:gd name="connsiteY7" fmla="*/ 1175011 h 1195889"/>
                  <a:gd name="connsiteX8" fmla="*/ 371213 w 1010001"/>
                  <a:gd name="connsiteY8" fmla="*/ 1194061 h 1195889"/>
                  <a:gd name="connsiteX9" fmla="*/ 23948 w 1010001"/>
                  <a:gd name="connsiteY9" fmla="*/ 1136911 h 1195889"/>
                  <a:gd name="connsiteX10" fmla="*/ 929 w 1010001"/>
                  <a:gd name="connsiteY10" fmla="*/ 714636 h 1195889"/>
                  <a:gd name="connsiteX0" fmla="*/ 2015 w 1011087"/>
                  <a:gd name="connsiteY0" fmla="*/ 714636 h 1195889"/>
                  <a:gd name="connsiteX1" fmla="*/ 69484 w 1011087"/>
                  <a:gd name="connsiteY1" fmla="*/ 133612 h 1195889"/>
                  <a:gd name="connsiteX2" fmla="*/ 340549 w 1011087"/>
                  <a:gd name="connsiteY2" fmla="*/ 261 h 1195889"/>
                  <a:gd name="connsiteX3" fmla="*/ 647334 w 1011087"/>
                  <a:gd name="connsiteY3" fmla="*/ 146312 h 1195889"/>
                  <a:gd name="connsiteX4" fmla="*/ 723534 w 1011087"/>
                  <a:gd name="connsiteY4" fmla="*/ 457462 h 1195889"/>
                  <a:gd name="connsiteX5" fmla="*/ 901334 w 1011087"/>
                  <a:gd name="connsiteY5" fmla="*/ 336812 h 1195889"/>
                  <a:gd name="connsiteX6" fmla="*/ 1009283 w 1011087"/>
                  <a:gd name="connsiteY6" fmla="*/ 390786 h 1195889"/>
                  <a:gd name="connsiteX7" fmla="*/ 748934 w 1011087"/>
                  <a:gd name="connsiteY7" fmla="*/ 1175011 h 1195889"/>
                  <a:gd name="connsiteX8" fmla="*/ 372299 w 1011087"/>
                  <a:gd name="connsiteY8" fmla="*/ 1194061 h 1195889"/>
                  <a:gd name="connsiteX9" fmla="*/ 25034 w 1011087"/>
                  <a:gd name="connsiteY9" fmla="*/ 1136911 h 1195889"/>
                  <a:gd name="connsiteX10" fmla="*/ 2015 w 1011087"/>
                  <a:gd name="connsiteY10" fmla="*/ 714636 h 1195889"/>
                  <a:gd name="connsiteX0" fmla="*/ 32651 w 1041723"/>
                  <a:gd name="connsiteY0" fmla="*/ 714636 h 1194089"/>
                  <a:gd name="connsiteX1" fmla="*/ 100120 w 1041723"/>
                  <a:gd name="connsiteY1" fmla="*/ 133612 h 1194089"/>
                  <a:gd name="connsiteX2" fmla="*/ 371185 w 1041723"/>
                  <a:gd name="connsiteY2" fmla="*/ 261 h 1194089"/>
                  <a:gd name="connsiteX3" fmla="*/ 677970 w 1041723"/>
                  <a:gd name="connsiteY3" fmla="*/ 146312 h 1194089"/>
                  <a:gd name="connsiteX4" fmla="*/ 754170 w 1041723"/>
                  <a:gd name="connsiteY4" fmla="*/ 457462 h 1194089"/>
                  <a:gd name="connsiteX5" fmla="*/ 931970 w 1041723"/>
                  <a:gd name="connsiteY5" fmla="*/ 336812 h 1194089"/>
                  <a:gd name="connsiteX6" fmla="*/ 1039919 w 1041723"/>
                  <a:gd name="connsiteY6" fmla="*/ 390786 h 1194089"/>
                  <a:gd name="connsiteX7" fmla="*/ 779570 w 1041723"/>
                  <a:gd name="connsiteY7" fmla="*/ 1175011 h 1194089"/>
                  <a:gd name="connsiteX8" fmla="*/ 402935 w 1041723"/>
                  <a:gd name="connsiteY8" fmla="*/ 1194061 h 1194089"/>
                  <a:gd name="connsiteX9" fmla="*/ 4870 w 1041723"/>
                  <a:gd name="connsiteY9" fmla="*/ 1175011 h 1194089"/>
                  <a:gd name="connsiteX10" fmla="*/ 32651 w 1041723"/>
                  <a:gd name="connsiteY10" fmla="*/ 714636 h 1194089"/>
                  <a:gd name="connsiteX0" fmla="*/ 5198 w 1014270"/>
                  <a:gd name="connsiteY0" fmla="*/ 714636 h 1196005"/>
                  <a:gd name="connsiteX1" fmla="*/ 72667 w 1014270"/>
                  <a:gd name="connsiteY1" fmla="*/ 133612 h 1196005"/>
                  <a:gd name="connsiteX2" fmla="*/ 343732 w 1014270"/>
                  <a:gd name="connsiteY2" fmla="*/ 261 h 1196005"/>
                  <a:gd name="connsiteX3" fmla="*/ 650517 w 1014270"/>
                  <a:gd name="connsiteY3" fmla="*/ 146312 h 1196005"/>
                  <a:gd name="connsiteX4" fmla="*/ 726717 w 1014270"/>
                  <a:gd name="connsiteY4" fmla="*/ 457462 h 1196005"/>
                  <a:gd name="connsiteX5" fmla="*/ 904517 w 1014270"/>
                  <a:gd name="connsiteY5" fmla="*/ 336812 h 1196005"/>
                  <a:gd name="connsiteX6" fmla="*/ 1012466 w 1014270"/>
                  <a:gd name="connsiteY6" fmla="*/ 390786 h 1196005"/>
                  <a:gd name="connsiteX7" fmla="*/ 752117 w 1014270"/>
                  <a:gd name="connsiteY7" fmla="*/ 1175011 h 1196005"/>
                  <a:gd name="connsiteX8" fmla="*/ 375482 w 1014270"/>
                  <a:gd name="connsiteY8" fmla="*/ 1194061 h 1196005"/>
                  <a:gd name="connsiteX9" fmla="*/ 15517 w 1014270"/>
                  <a:gd name="connsiteY9" fmla="*/ 1181361 h 1196005"/>
                  <a:gd name="connsiteX10" fmla="*/ 5198 w 1014270"/>
                  <a:gd name="connsiteY10" fmla="*/ 714636 h 1196005"/>
                  <a:gd name="connsiteX0" fmla="*/ 14521 w 1023593"/>
                  <a:gd name="connsiteY0" fmla="*/ 714636 h 1196005"/>
                  <a:gd name="connsiteX1" fmla="*/ 81990 w 1023593"/>
                  <a:gd name="connsiteY1" fmla="*/ 133612 h 1196005"/>
                  <a:gd name="connsiteX2" fmla="*/ 353055 w 1023593"/>
                  <a:gd name="connsiteY2" fmla="*/ 261 h 1196005"/>
                  <a:gd name="connsiteX3" fmla="*/ 659840 w 1023593"/>
                  <a:gd name="connsiteY3" fmla="*/ 146312 h 1196005"/>
                  <a:gd name="connsiteX4" fmla="*/ 736040 w 1023593"/>
                  <a:gd name="connsiteY4" fmla="*/ 457462 h 1196005"/>
                  <a:gd name="connsiteX5" fmla="*/ 913840 w 1023593"/>
                  <a:gd name="connsiteY5" fmla="*/ 336812 h 1196005"/>
                  <a:gd name="connsiteX6" fmla="*/ 1021789 w 1023593"/>
                  <a:gd name="connsiteY6" fmla="*/ 390786 h 1196005"/>
                  <a:gd name="connsiteX7" fmla="*/ 761440 w 1023593"/>
                  <a:gd name="connsiteY7" fmla="*/ 1175011 h 1196005"/>
                  <a:gd name="connsiteX8" fmla="*/ 384805 w 1023593"/>
                  <a:gd name="connsiteY8" fmla="*/ 1194061 h 1196005"/>
                  <a:gd name="connsiteX9" fmla="*/ 24840 w 1023593"/>
                  <a:gd name="connsiteY9" fmla="*/ 1181361 h 1196005"/>
                  <a:gd name="connsiteX10" fmla="*/ 14521 w 1023593"/>
                  <a:gd name="connsiteY10" fmla="*/ 714636 h 1196005"/>
                  <a:gd name="connsiteX0" fmla="*/ 14521 w 1023593"/>
                  <a:gd name="connsiteY0" fmla="*/ 714636 h 1196005"/>
                  <a:gd name="connsiteX1" fmla="*/ 81990 w 1023593"/>
                  <a:gd name="connsiteY1" fmla="*/ 133612 h 1196005"/>
                  <a:gd name="connsiteX2" fmla="*/ 353055 w 1023593"/>
                  <a:gd name="connsiteY2" fmla="*/ 261 h 1196005"/>
                  <a:gd name="connsiteX3" fmla="*/ 659840 w 1023593"/>
                  <a:gd name="connsiteY3" fmla="*/ 146312 h 1196005"/>
                  <a:gd name="connsiteX4" fmla="*/ 736040 w 1023593"/>
                  <a:gd name="connsiteY4" fmla="*/ 457462 h 1196005"/>
                  <a:gd name="connsiteX5" fmla="*/ 913840 w 1023593"/>
                  <a:gd name="connsiteY5" fmla="*/ 336812 h 1196005"/>
                  <a:gd name="connsiteX6" fmla="*/ 1021789 w 1023593"/>
                  <a:gd name="connsiteY6" fmla="*/ 390786 h 1196005"/>
                  <a:gd name="connsiteX7" fmla="*/ 761440 w 1023593"/>
                  <a:gd name="connsiteY7" fmla="*/ 1175011 h 1196005"/>
                  <a:gd name="connsiteX8" fmla="*/ 384805 w 1023593"/>
                  <a:gd name="connsiteY8" fmla="*/ 1194061 h 1196005"/>
                  <a:gd name="connsiteX9" fmla="*/ 24840 w 1023593"/>
                  <a:gd name="connsiteY9" fmla="*/ 1181361 h 1196005"/>
                  <a:gd name="connsiteX10" fmla="*/ 14521 w 1023593"/>
                  <a:gd name="connsiteY10" fmla="*/ 714636 h 1196005"/>
                  <a:gd name="connsiteX0" fmla="*/ 14521 w 1023593"/>
                  <a:gd name="connsiteY0" fmla="*/ 714636 h 1196005"/>
                  <a:gd name="connsiteX1" fmla="*/ 81990 w 1023593"/>
                  <a:gd name="connsiteY1" fmla="*/ 133612 h 1196005"/>
                  <a:gd name="connsiteX2" fmla="*/ 353055 w 1023593"/>
                  <a:gd name="connsiteY2" fmla="*/ 261 h 1196005"/>
                  <a:gd name="connsiteX3" fmla="*/ 659840 w 1023593"/>
                  <a:gd name="connsiteY3" fmla="*/ 146312 h 1196005"/>
                  <a:gd name="connsiteX4" fmla="*/ 736040 w 1023593"/>
                  <a:gd name="connsiteY4" fmla="*/ 457462 h 1196005"/>
                  <a:gd name="connsiteX5" fmla="*/ 913840 w 1023593"/>
                  <a:gd name="connsiteY5" fmla="*/ 336812 h 1196005"/>
                  <a:gd name="connsiteX6" fmla="*/ 1021789 w 1023593"/>
                  <a:gd name="connsiteY6" fmla="*/ 390786 h 1196005"/>
                  <a:gd name="connsiteX7" fmla="*/ 761440 w 1023593"/>
                  <a:gd name="connsiteY7" fmla="*/ 1175011 h 1196005"/>
                  <a:gd name="connsiteX8" fmla="*/ 384805 w 1023593"/>
                  <a:gd name="connsiteY8" fmla="*/ 1194061 h 1196005"/>
                  <a:gd name="connsiteX9" fmla="*/ 24840 w 1023593"/>
                  <a:gd name="connsiteY9" fmla="*/ 1181361 h 1196005"/>
                  <a:gd name="connsiteX10" fmla="*/ 14521 w 1023593"/>
                  <a:gd name="connsiteY10" fmla="*/ 714636 h 1196005"/>
                  <a:gd name="connsiteX0" fmla="*/ 14521 w 1024356"/>
                  <a:gd name="connsiteY0" fmla="*/ 714636 h 1196005"/>
                  <a:gd name="connsiteX1" fmla="*/ 81990 w 1024356"/>
                  <a:gd name="connsiteY1" fmla="*/ 133612 h 1196005"/>
                  <a:gd name="connsiteX2" fmla="*/ 353055 w 1024356"/>
                  <a:gd name="connsiteY2" fmla="*/ 261 h 1196005"/>
                  <a:gd name="connsiteX3" fmla="*/ 659840 w 1024356"/>
                  <a:gd name="connsiteY3" fmla="*/ 146312 h 1196005"/>
                  <a:gd name="connsiteX4" fmla="*/ 736040 w 1024356"/>
                  <a:gd name="connsiteY4" fmla="*/ 457462 h 1196005"/>
                  <a:gd name="connsiteX5" fmla="*/ 913840 w 1024356"/>
                  <a:gd name="connsiteY5" fmla="*/ 336812 h 1196005"/>
                  <a:gd name="connsiteX6" fmla="*/ 1021789 w 1024356"/>
                  <a:gd name="connsiteY6" fmla="*/ 390786 h 1196005"/>
                  <a:gd name="connsiteX7" fmla="*/ 761440 w 1024356"/>
                  <a:gd name="connsiteY7" fmla="*/ 1175011 h 1196005"/>
                  <a:gd name="connsiteX8" fmla="*/ 384805 w 1024356"/>
                  <a:gd name="connsiteY8" fmla="*/ 1194061 h 1196005"/>
                  <a:gd name="connsiteX9" fmla="*/ 24840 w 1024356"/>
                  <a:gd name="connsiteY9" fmla="*/ 1181361 h 1196005"/>
                  <a:gd name="connsiteX10" fmla="*/ 14521 w 1024356"/>
                  <a:gd name="connsiteY10" fmla="*/ 714636 h 1196005"/>
                  <a:gd name="connsiteX0" fmla="*/ 14521 w 1023724"/>
                  <a:gd name="connsiteY0" fmla="*/ 714636 h 1196005"/>
                  <a:gd name="connsiteX1" fmla="*/ 81990 w 1023724"/>
                  <a:gd name="connsiteY1" fmla="*/ 133612 h 1196005"/>
                  <a:gd name="connsiteX2" fmla="*/ 353055 w 1023724"/>
                  <a:gd name="connsiteY2" fmla="*/ 261 h 1196005"/>
                  <a:gd name="connsiteX3" fmla="*/ 659840 w 1023724"/>
                  <a:gd name="connsiteY3" fmla="*/ 146312 h 1196005"/>
                  <a:gd name="connsiteX4" fmla="*/ 736040 w 1023724"/>
                  <a:gd name="connsiteY4" fmla="*/ 457462 h 1196005"/>
                  <a:gd name="connsiteX5" fmla="*/ 894790 w 1023724"/>
                  <a:gd name="connsiteY5" fmla="*/ 324112 h 1196005"/>
                  <a:gd name="connsiteX6" fmla="*/ 1021789 w 1023724"/>
                  <a:gd name="connsiteY6" fmla="*/ 390786 h 1196005"/>
                  <a:gd name="connsiteX7" fmla="*/ 761440 w 1023724"/>
                  <a:gd name="connsiteY7" fmla="*/ 1175011 h 1196005"/>
                  <a:gd name="connsiteX8" fmla="*/ 384805 w 1023724"/>
                  <a:gd name="connsiteY8" fmla="*/ 1194061 h 1196005"/>
                  <a:gd name="connsiteX9" fmla="*/ 24840 w 1023724"/>
                  <a:gd name="connsiteY9" fmla="*/ 1181361 h 1196005"/>
                  <a:gd name="connsiteX10" fmla="*/ 14521 w 1023724"/>
                  <a:gd name="connsiteY10" fmla="*/ 714636 h 1196005"/>
                  <a:gd name="connsiteX0" fmla="*/ 14521 w 1021789"/>
                  <a:gd name="connsiteY0" fmla="*/ 714636 h 1196005"/>
                  <a:gd name="connsiteX1" fmla="*/ 81990 w 1021789"/>
                  <a:gd name="connsiteY1" fmla="*/ 133612 h 1196005"/>
                  <a:gd name="connsiteX2" fmla="*/ 353055 w 1021789"/>
                  <a:gd name="connsiteY2" fmla="*/ 261 h 1196005"/>
                  <a:gd name="connsiteX3" fmla="*/ 659840 w 1021789"/>
                  <a:gd name="connsiteY3" fmla="*/ 146312 h 1196005"/>
                  <a:gd name="connsiteX4" fmla="*/ 736040 w 1021789"/>
                  <a:gd name="connsiteY4" fmla="*/ 457462 h 1196005"/>
                  <a:gd name="connsiteX5" fmla="*/ 894790 w 1021789"/>
                  <a:gd name="connsiteY5" fmla="*/ 324112 h 1196005"/>
                  <a:gd name="connsiteX6" fmla="*/ 1021789 w 1021789"/>
                  <a:gd name="connsiteY6" fmla="*/ 390786 h 1196005"/>
                  <a:gd name="connsiteX7" fmla="*/ 761440 w 1021789"/>
                  <a:gd name="connsiteY7" fmla="*/ 1175011 h 1196005"/>
                  <a:gd name="connsiteX8" fmla="*/ 384805 w 1021789"/>
                  <a:gd name="connsiteY8" fmla="*/ 1194061 h 1196005"/>
                  <a:gd name="connsiteX9" fmla="*/ 24840 w 1021789"/>
                  <a:gd name="connsiteY9" fmla="*/ 1181361 h 1196005"/>
                  <a:gd name="connsiteX10" fmla="*/ 14521 w 1021789"/>
                  <a:gd name="connsiteY10" fmla="*/ 714636 h 1196005"/>
                  <a:gd name="connsiteX0" fmla="*/ 14521 w 1021789"/>
                  <a:gd name="connsiteY0" fmla="*/ 714636 h 1196005"/>
                  <a:gd name="connsiteX1" fmla="*/ 81990 w 1021789"/>
                  <a:gd name="connsiteY1" fmla="*/ 133612 h 1196005"/>
                  <a:gd name="connsiteX2" fmla="*/ 353055 w 1021789"/>
                  <a:gd name="connsiteY2" fmla="*/ 261 h 1196005"/>
                  <a:gd name="connsiteX3" fmla="*/ 659840 w 1021789"/>
                  <a:gd name="connsiteY3" fmla="*/ 146312 h 1196005"/>
                  <a:gd name="connsiteX4" fmla="*/ 736040 w 1021789"/>
                  <a:gd name="connsiteY4" fmla="*/ 457462 h 1196005"/>
                  <a:gd name="connsiteX5" fmla="*/ 894790 w 1021789"/>
                  <a:gd name="connsiteY5" fmla="*/ 324112 h 1196005"/>
                  <a:gd name="connsiteX6" fmla="*/ 1021789 w 1021789"/>
                  <a:gd name="connsiteY6" fmla="*/ 390786 h 1196005"/>
                  <a:gd name="connsiteX7" fmla="*/ 761440 w 1021789"/>
                  <a:gd name="connsiteY7" fmla="*/ 1175011 h 1196005"/>
                  <a:gd name="connsiteX8" fmla="*/ 384805 w 1021789"/>
                  <a:gd name="connsiteY8" fmla="*/ 1194061 h 1196005"/>
                  <a:gd name="connsiteX9" fmla="*/ 24840 w 1021789"/>
                  <a:gd name="connsiteY9" fmla="*/ 1181361 h 1196005"/>
                  <a:gd name="connsiteX10" fmla="*/ 14521 w 1021789"/>
                  <a:gd name="connsiteY10" fmla="*/ 714636 h 1196005"/>
                  <a:gd name="connsiteX0" fmla="*/ 14521 w 1040839"/>
                  <a:gd name="connsiteY0" fmla="*/ 714636 h 1196005"/>
                  <a:gd name="connsiteX1" fmla="*/ 81990 w 1040839"/>
                  <a:gd name="connsiteY1" fmla="*/ 133612 h 1196005"/>
                  <a:gd name="connsiteX2" fmla="*/ 353055 w 1040839"/>
                  <a:gd name="connsiteY2" fmla="*/ 261 h 1196005"/>
                  <a:gd name="connsiteX3" fmla="*/ 659840 w 1040839"/>
                  <a:gd name="connsiteY3" fmla="*/ 146312 h 1196005"/>
                  <a:gd name="connsiteX4" fmla="*/ 736040 w 1040839"/>
                  <a:gd name="connsiteY4" fmla="*/ 457462 h 1196005"/>
                  <a:gd name="connsiteX5" fmla="*/ 894790 w 1040839"/>
                  <a:gd name="connsiteY5" fmla="*/ 324112 h 1196005"/>
                  <a:gd name="connsiteX6" fmla="*/ 1040839 w 1040839"/>
                  <a:gd name="connsiteY6" fmla="*/ 384436 h 1196005"/>
                  <a:gd name="connsiteX7" fmla="*/ 761440 w 1040839"/>
                  <a:gd name="connsiteY7" fmla="*/ 1175011 h 1196005"/>
                  <a:gd name="connsiteX8" fmla="*/ 384805 w 1040839"/>
                  <a:gd name="connsiteY8" fmla="*/ 1194061 h 1196005"/>
                  <a:gd name="connsiteX9" fmla="*/ 24840 w 1040839"/>
                  <a:gd name="connsiteY9" fmla="*/ 1181361 h 1196005"/>
                  <a:gd name="connsiteX10" fmla="*/ 14521 w 1040839"/>
                  <a:gd name="connsiteY10" fmla="*/ 714636 h 1196005"/>
                  <a:gd name="connsiteX0" fmla="*/ 14521 w 1040839"/>
                  <a:gd name="connsiteY0" fmla="*/ 714636 h 1196005"/>
                  <a:gd name="connsiteX1" fmla="*/ 81990 w 1040839"/>
                  <a:gd name="connsiteY1" fmla="*/ 133612 h 1196005"/>
                  <a:gd name="connsiteX2" fmla="*/ 353055 w 1040839"/>
                  <a:gd name="connsiteY2" fmla="*/ 261 h 1196005"/>
                  <a:gd name="connsiteX3" fmla="*/ 659840 w 1040839"/>
                  <a:gd name="connsiteY3" fmla="*/ 146312 h 1196005"/>
                  <a:gd name="connsiteX4" fmla="*/ 736040 w 1040839"/>
                  <a:gd name="connsiteY4" fmla="*/ 457462 h 1196005"/>
                  <a:gd name="connsiteX5" fmla="*/ 894790 w 1040839"/>
                  <a:gd name="connsiteY5" fmla="*/ 324112 h 1196005"/>
                  <a:gd name="connsiteX6" fmla="*/ 1040839 w 1040839"/>
                  <a:gd name="connsiteY6" fmla="*/ 384436 h 1196005"/>
                  <a:gd name="connsiteX7" fmla="*/ 761440 w 1040839"/>
                  <a:gd name="connsiteY7" fmla="*/ 1175011 h 1196005"/>
                  <a:gd name="connsiteX8" fmla="*/ 384805 w 1040839"/>
                  <a:gd name="connsiteY8" fmla="*/ 1194061 h 1196005"/>
                  <a:gd name="connsiteX9" fmla="*/ 24840 w 1040839"/>
                  <a:gd name="connsiteY9" fmla="*/ 1181361 h 1196005"/>
                  <a:gd name="connsiteX10" fmla="*/ 14521 w 1040839"/>
                  <a:gd name="connsiteY10" fmla="*/ 714636 h 1196005"/>
                  <a:gd name="connsiteX0" fmla="*/ 14521 w 1040839"/>
                  <a:gd name="connsiteY0" fmla="*/ 714636 h 1196005"/>
                  <a:gd name="connsiteX1" fmla="*/ 81990 w 1040839"/>
                  <a:gd name="connsiteY1" fmla="*/ 133612 h 1196005"/>
                  <a:gd name="connsiteX2" fmla="*/ 353055 w 1040839"/>
                  <a:gd name="connsiteY2" fmla="*/ 261 h 1196005"/>
                  <a:gd name="connsiteX3" fmla="*/ 659840 w 1040839"/>
                  <a:gd name="connsiteY3" fmla="*/ 146312 h 1196005"/>
                  <a:gd name="connsiteX4" fmla="*/ 736040 w 1040839"/>
                  <a:gd name="connsiteY4" fmla="*/ 457462 h 1196005"/>
                  <a:gd name="connsiteX5" fmla="*/ 875740 w 1040839"/>
                  <a:gd name="connsiteY5" fmla="*/ 305062 h 1196005"/>
                  <a:gd name="connsiteX6" fmla="*/ 1040839 w 1040839"/>
                  <a:gd name="connsiteY6" fmla="*/ 384436 h 1196005"/>
                  <a:gd name="connsiteX7" fmla="*/ 761440 w 1040839"/>
                  <a:gd name="connsiteY7" fmla="*/ 1175011 h 1196005"/>
                  <a:gd name="connsiteX8" fmla="*/ 384805 w 1040839"/>
                  <a:gd name="connsiteY8" fmla="*/ 1194061 h 1196005"/>
                  <a:gd name="connsiteX9" fmla="*/ 24840 w 1040839"/>
                  <a:gd name="connsiteY9" fmla="*/ 1181361 h 1196005"/>
                  <a:gd name="connsiteX10" fmla="*/ 14521 w 1040839"/>
                  <a:gd name="connsiteY10" fmla="*/ 714636 h 1196005"/>
                  <a:gd name="connsiteX0" fmla="*/ 14521 w 1040839"/>
                  <a:gd name="connsiteY0" fmla="*/ 714636 h 1222986"/>
                  <a:gd name="connsiteX1" fmla="*/ 81990 w 1040839"/>
                  <a:gd name="connsiteY1" fmla="*/ 133612 h 1222986"/>
                  <a:gd name="connsiteX2" fmla="*/ 353055 w 1040839"/>
                  <a:gd name="connsiteY2" fmla="*/ 261 h 1222986"/>
                  <a:gd name="connsiteX3" fmla="*/ 659840 w 1040839"/>
                  <a:gd name="connsiteY3" fmla="*/ 146312 h 1222986"/>
                  <a:gd name="connsiteX4" fmla="*/ 736040 w 1040839"/>
                  <a:gd name="connsiteY4" fmla="*/ 457462 h 1222986"/>
                  <a:gd name="connsiteX5" fmla="*/ 875740 w 1040839"/>
                  <a:gd name="connsiteY5" fmla="*/ 305062 h 1222986"/>
                  <a:gd name="connsiteX6" fmla="*/ 1040839 w 1040839"/>
                  <a:gd name="connsiteY6" fmla="*/ 384436 h 1222986"/>
                  <a:gd name="connsiteX7" fmla="*/ 761440 w 1040839"/>
                  <a:gd name="connsiteY7" fmla="*/ 1219461 h 1222986"/>
                  <a:gd name="connsiteX8" fmla="*/ 384805 w 1040839"/>
                  <a:gd name="connsiteY8" fmla="*/ 1194061 h 1222986"/>
                  <a:gd name="connsiteX9" fmla="*/ 24840 w 1040839"/>
                  <a:gd name="connsiteY9" fmla="*/ 1181361 h 1222986"/>
                  <a:gd name="connsiteX10" fmla="*/ 14521 w 1040839"/>
                  <a:gd name="connsiteY10" fmla="*/ 714636 h 1222986"/>
                  <a:gd name="connsiteX0" fmla="*/ 14521 w 1040842"/>
                  <a:gd name="connsiteY0" fmla="*/ 714636 h 1222986"/>
                  <a:gd name="connsiteX1" fmla="*/ 81990 w 1040842"/>
                  <a:gd name="connsiteY1" fmla="*/ 133612 h 1222986"/>
                  <a:gd name="connsiteX2" fmla="*/ 353055 w 1040842"/>
                  <a:gd name="connsiteY2" fmla="*/ 261 h 1222986"/>
                  <a:gd name="connsiteX3" fmla="*/ 659840 w 1040842"/>
                  <a:gd name="connsiteY3" fmla="*/ 146312 h 1222986"/>
                  <a:gd name="connsiteX4" fmla="*/ 736040 w 1040842"/>
                  <a:gd name="connsiteY4" fmla="*/ 457462 h 1222986"/>
                  <a:gd name="connsiteX5" fmla="*/ 875740 w 1040842"/>
                  <a:gd name="connsiteY5" fmla="*/ 305062 h 1222986"/>
                  <a:gd name="connsiteX6" fmla="*/ 1040839 w 1040842"/>
                  <a:gd name="connsiteY6" fmla="*/ 384436 h 1222986"/>
                  <a:gd name="connsiteX7" fmla="*/ 736040 w 1040842"/>
                  <a:gd name="connsiteY7" fmla="*/ 863861 h 1222986"/>
                  <a:gd name="connsiteX8" fmla="*/ 761440 w 1040842"/>
                  <a:gd name="connsiteY8" fmla="*/ 1219461 h 1222986"/>
                  <a:gd name="connsiteX9" fmla="*/ 384805 w 1040842"/>
                  <a:gd name="connsiteY9" fmla="*/ 1194061 h 1222986"/>
                  <a:gd name="connsiteX10" fmla="*/ 24840 w 1040842"/>
                  <a:gd name="connsiteY10" fmla="*/ 1181361 h 1222986"/>
                  <a:gd name="connsiteX11" fmla="*/ 14521 w 1040842"/>
                  <a:gd name="connsiteY11" fmla="*/ 714636 h 1222986"/>
                  <a:gd name="connsiteX0" fmla="*/ 14521 w 1040843"/>
                  <a:gd name="connsiteY0" fmla="*/ 714636 h 1222986"/>
                  <a:gd name="connsiteX1" fmla="*/ 81990 w 1040843"/>
                  <a:gd name="connsiteY1" fmla="*/ 133612 h 1222986"/>
                  <a:gd name="connsiteX2" fmla="*/ 353055 w 1040843"/>
                  <a:gd name="connsiteY2" fmla="*/ 261 h 1222986"/>
                  <a:gd name="connsiteX3" fmla="*/ 659840 w 1040843"/>
                  <a:gd name="connsiteY3" fmla="*/ 146312 h 1222986"/>
                  <a:gd name="connsiteX4" fmla="*/ 736040 w 1040843"/>
                  <a:gd name="connsiteY4" fmla="*/ 457462 h 1222986"/>
                  <a:gd name="connsiteX5" fmla="*/ 875740 w 1040843"/>
                  <a:gd name="connsiteY5" fmla="*/ 305062 h 1222986"/>
                  <a:gd name="connsiteX6" fmla="*/ 1040839 w 1040843"/>
                  <a:gd name="connsiteY6" fmla="*/ 384436 h 1222986"/>
                  <a:gd name="connsiteX7" fmla="*/ 786840 w 1040843"/>
                  <a:gd name="connsiteY7" fmla="*/ 908311 h 1222986"/>
                  <a:gd name="connsiteX8" fmla="*/ 761440 w 1040843"/>
                  <a:gd name="connsiteY8" fmla="*/ 1219461 h 1222986"/>
                  <a:gd name="connsiteX9" fmla="*/ 384805 w 1040843"/>
                  <a:gd name="connsiteY9" fmla="*/ 1194061 h 1222986"/>
                  <a:gd name="connsiteX10" fmla="*/ 24840 w 1040843"/>
                  <a:gd name="connsiteY10" fmla="*/ 1181361 h 1222986"/>
                  <a:gd name="connsiteX11" fmla="*/ 14521 w 1040843"/>
                  <a:gd name="connsiteY11" fmla="*/ 714636 h 1222986"/>
                  <a:gd name="connsiteX0" fmla="*/ 16497 w 1042819"/>
                  <a:gd name="connsiteY0" fmla="*/ 714636 h 1222986"/>
                  <a:gd name="connsiteX1" fmla="*/ 83966 w 1042819"/>
                  <a:gd name="connsiteY1" fmla="*/ 133612 h 1222986"/>
                  <a:gd name="connsiteX2" fmla="*/ 355031 w 1042819"/>
                  <a:gd name="connsiteY2" fmla="*/ 261 h 1222986"/>
                  <a:gd name="connsiteX3" fmla="*/ 661816 w 1042819"/>
                  <a:gd name="connsiteY3" fmla="*/ 146312 h 1222986"/>
                  <a:gd name="connsiteX4" fmla="*/ 738016 w 1042819"/>
                  <a:gd name="connsiteY4" fmla="*/ 457462 h 1222986"/>
                  <a:gd name="connsiteX5" fmla="*/ 877716 w 1042819"/>
                  <a:gd name="connsiteY5" fmla="*/ 305062 h 1222986"/>
                  <a:gd name="connsiteX6" fmla="*/ 1042815 w 1042819"/>
                  <a:gd name="connsiteY6" fmla="*/ 384436 h 1222986"/>
                  <a:gd name="connsiteX7" fmla="*/ 788816 w 1042819"/>
                  <a:gd name="connsiteY7" fmla="*/ 908311 h 1222986"/>
                  <a:gd name="connsiteX8" fmla="*/ 763416 w 1042819"/>
                  <a:gd name="connsiteY8" fmla="*/ 1219461 h 1222986"/>
                  <a:gd name="connsiteX9" fmla="*/ 386781 w 1042819"/>
                  <a:gd name="connsiteY9" fmla="*/ 1194061 h 1222986"/>
                  <a:gd name="connsiteX10" fmla="*/ 7766 w 1042819"/>
                  <a:gd name="connsiteY10" fmla="*/ 1181361 h 1222986"/>
                  <a:gd name="connsiteX11" fmla="*/ 16497 w 1042819"/>
                  <a:gd name="connsiteY11" fmla="*/ 714636 h 122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2819" h="1222986">
                    <a:moveTo>
                      <a:pt x="16497" y="714636"/>
                    </a:moveTo>
                    <a:cubicBezTo>
                      <a:pt x="29197" y="540011"/>
                      <a:pt x="-53948" y="235741"/>
                      <a:pt x="83966" y="133612"/>
                    </a:cubicBezTo>
                    <a:cubicBezTo>
                      <a:pt x="171080" y="6083"/>
                      <a:pt x="258723" y="-1856"/>
                      <a:pt x="355031" y="261"/>
                    </a:cubicBezTo>
                    <a:cubicBezTo>
                      <a:pt x="451339" y="2378"/>
                      <a:pt x="610685" y="44712"/>
                      <a:pt x="661816" y="146312"/>
                    </a:cubicBezTo>
                    <a:cubicBezTo>
                      <a:pt x="776447" y="222512"/>
                      <a:pt x="686158" y="437354"/>
                      <a:pt x="738016" y="457462"/>
                    </a:cubicBezTo>
                    <a:cubicBezTo>
                      <a:pt x="789874" y="477570"/>
                      <a:pt x="804691" y="336283"/>
                      <a:pt x="877716" y="305062"/>
                    </a:cubicBezTo>
                    <a:cubicBezTo>
                      <a:pt x="957091" y="261141"/>
                      <a:pt x="999423" y="309295"/>
                      <a:pt x="1042815" y="384436"/>
                    </a:cubicBezTo>
                    <a:cubicBezTo>
                      <a:pt x="1043873" y="493444"/>
                      <a:pt x="835382" y="769140"/>
                      <a:pt x="788816" y="908311"/>
                    </a:cubicBezTo>
                    <a:cubicBezTo>
                      <a:pt x="742250" y="1047482"/>
                      <a:pt x="846297" y="1180303"/>
                      <a:pt x="763416" y="1219461"/>
                    </a:cubicBezTo>
                    <a:cubicBezTo>
                      <a:pt x="630794" y="1233748"/>
                      <a:pt x="512723" y="1200411"/>
                      <a:pt x="386781" y="1194061"/>
                    </a:cubicBezTo>
                    <a:cubicBezTo>
                      <a:pt x="260839" y="1187711"/>
                      <a:pt x="112872" y="1201999"/>
                      <a:pt x="7766" y="1181361"/>
                    </a:cubicBezTo>
                    <a:cubicBezTo>
                      <a:pt x="-8440" y="1059123"/>
                      <a:pt x="3797" y="889261"/>
                      <a:pt x="16497" y="714636"/>
                    </a:cubicBezTo>
                    <a:close/>
                  </a:path>
                </a:pathLst>
              </a:custGeom>
              <a:pattFill prst="zigZag">
                <a:fgClr>
                  <a:schemeClr val="bg2">
                    <a:lumMod val="25000"/>
                  </a:schemeClr>
                </a:fgClr>
                <a:bgClr>
                  <a:schemeClr val="bg2">
                    <a:lumMod val="90000"/>
                  </a:schemeClr>
                </a:bgClr>
              </a:pattFill>
              <a:ln>
                <a:solidFill>
                  <a:srgbClr val="9F9E9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0343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6" name="cafe worker entering"/>
          <p:cNvGrpSpPr/>
          <p:nvPr/>
        </p:nvGrpSpPr>
        <p:grpSpPr>
          <a:xfrm>
            <a:off x="13297735" y="1289917"/>
            <a:ext cx="1657023" cy="4660951"/>
            <a:chOff x="1372610" y="2740439"/>
            <a:chExt cx="776555" cy="2374289"/>
          </a:xfrm>
        </p:grpSpPr>
        <p:grpSp>
          <p:nvGrpSpPr>
            <p:cNvPr id="537" name="Group 536"/>
            <p:cNvGrpSpPr/>
            <p:nvPr/>
          </p:nvGrpSpPr>
          <p:grpSpPr>
            <a:xfrm>
              <a:off x="1812215" y="4903459"/>
              <a:ext cx="189762" cy="211269"/>
              <a:chOff x="3312043" y="4084938"/>
              <a:chExt cx="189762" cy="211269"/>
            </a:xfrm>
          </p:grpSpPr>
          <p:sp>
            <p:nvSpPr>
              <p:cNvPr id="571" name="Chord 570"/>
              <p:cNvSpPr/>
              <p:nvPr/>
            </p:nvSpPr>
            <p:spPr>
              <a:xfrm rot="17516835">
                <a:off x="3301289" y="4095692"/>
                <a:ext cx="211269" cy="189762"/>
              </a:xfrm>
              <a:prstGeom prst="chord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2" name="Chord 571"/>
              <p:cNvSpPr/>
              <p:nvPr/>
            </p:nvSpPr>
            <p:spPr>
              <a:xfrm rot="17516835">
                <a:off x="3322124" y="4115676"/>
                <a:ext cx="172341" cy="154797"/>
              </a:xfrm>
              <a:prstGeom prst="chord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8" name="Group 537"/>
            <p:cNvGrpSpPr/>
            <p:nvPr/>
          </p:nvGrpSpPr>
          <p:grpSpPr>
            <a:xfrm>
              <a:off x="1517109" y="4897738"/>
              <a:ext cx="189762" cy="211269"/>
              <a:chOff x="3312043" y="4084938"/>
              <a:chExt cx="189762" cy="211269"/>
            </a:xfrm>
          </p:grpSpPr>
          <p:sp>
            <p:nvSpPr>
              <p:cNvPr id="569" name="Chord 568"/>
              <p:cNvSpPr/>
              <p:nvPr/>
            </p:nvSpPr>
            <p:spPr>
              <a:xfrm rot="17516835">
                <a:off x="3301289" y="4095692"/>
                <a:ext cx="211269" cy="189762"/>
              </a:xfrm>
              <a:prstGeom prst="chord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0" name="Chord 569"/>
              <p:cNvSpPr/>
              <p:nvPr/>
            </p:nvSpPr>
            <p:spPr>
              <a:xfrm rot="17516835">
                <a:off x="3322124" y="4115676"/>
                <a:ext cx="172341" cy="154797"/>
              </a:xfrm>
              <a:prstGeom prst="chord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39" name="Rectangle: Single Corner Snipped 29"/>
            <p:cNvSpPr/>
            <p:nvPr/>
          </p:nvSpPr>
          <p:spPr>
            <a:xfrm flipH="1">
              <a:off x="1504250" y="3702511"/>
              <a:ext cx="484764" cy="643635"/>
            </a:xfrm>
            <a:prstGeom prst="snip1Rect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0" name="Oval 539"/>
            <p:cNvSpPr/>
            <p:nvPr/>
          </p:nvSpPr>
          <p:spPr>
            <a:xfrm>
              <a:off x="1382201" y="3184590"/>
              <a:ext cx="106014" cy="214726"/>
            </a:xfrm>
            <a:prstGeom prst="ellipse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1" name="Oval 540"/>
            <p:cNvSpPr/>
            <p:nvPr/>
          </p:nvSpPr>
          <p:spPr>
            <a:xfrm>
              <a:off x="2043151" y="3177964"/>
              <a:ext cx="106014" cy="214726"/>
            </a:xfrm>
            <a:prstGeom prst="ellipse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2" name="Flowchart: Off-page Connector 541"/>
            <p:cNvSpPr/>
            <p:nvPr/>
          </p:nvSpPr>
          <p:spPr>
            <a:xfrm>
              <a:off x="1672088" y="3551094"/>
              <a:ext cx="190502" cy="228600"/>
            </a:xfrm>
            <a:prstGeom prst="flowChartOffpageConnec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3" name="Oval 542"/>
            <p:cNvSpPr/>
            <p:nvPr/>
          </p:nvSpPr>
          <p:spPr>
            <a:xfrm>
              <a:off x="1428582" y="2865294"/>
              <a:ext cx="662608" cy="762000"/>
            </a:xfrm>
            <a:prstGeom prst="ellipse">
              <a:avLst/>
            </a:prstGeom>
            <a:solidFill>
              <a:srgbClr val="EED69D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4" name="Flowchart: Terminator 543"/>
            <p:cNvSpPr/>
            <p:nvPr/>
          </p:nvSpPr>
          <p:spPr>
            <a:xfrm>
              <a:off x="1372610" y="3931350"/>
              <a:ext cx="129447" cy="37262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5" name="Flowchart: Terminator 544"/>
            <p:cNvSpPr/>
            <p:nvPr/>
          </p:nvSpPr>
          <p:spPr>
            <a:xfrm rot="21089715">
              <a:off x="1989711" y="3926484"/>
              <a:ext cx="106880" cy="371635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6" name="Flowchart: Delay 545"/>
            <p:cNvSpPr/>
            <p:nvPr/>
          </p:nvSpPr>
          <p:spPr>
            <a:xfrm rot="1119198" flipH="1">
              <a:off x="1388803" y="3683875"/>
              <a:ext cx="183873" cy="344160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7" name="Isosceles Triangle 546"/>
            <p:cNvSpPr/>
            <p:nvPr/>
          </p:nvSpPr>
          <p:spPr>
            <a:xfrm rot="10800000">
              <a:off x="1663667" y="3448197"/>
              <a:ext cx="223619" cy="100304"/>
            </a:xfrm>
            <a:prstGeom prst="triangle">
              <a:avLst/>
            </a:prstGeom>
            <a:solidFill>
              <a:sysClr val="window" lastClr="FFFFFF"/>
            </a:solidFill>
            <a:ln w="19050" cap="flat" cmpd="sng" algn="ctr">
              <a:solidFill>
                <a:srgbClr val="FF0000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8" name="Oval 547"/>
            <p:cNvSpPr/>
            <p:nvPr/>
          </p:nvSpPr>
          <p:spPr>
            <a:xfrm rot="21284756">
              <a:off x="1544995" y="3205984"/>
              <a:ext cx="145751" cy="1899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9" name="Oval 548"/>
            <p:cNvSpPr/>
            <p:nvPr/>
          </p:nvSpPr>
          <p:spPr>
            <a:xfrm>
              <a:off x="1590902" y="3252164"/>
              <a:ext cx="45719" cy="70330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0" name="Oval 549"/>
            <p:cNvSpPr/>
            <p:nvPr/>
          </p:nvSpPr>
          <p:spPr>
            <a:xfrm rot="315244" flipH="1">
              <a:off x="1847836" y="3199095"/>
              <a:ext cx="145751" cy="1899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1" name="Oval 550"/>
            <p:cNvSpPr/>
            <p:nvPr/>
          </p:nvSpPr>
          <p:spPr>
            <a:xfrm>
              <a:off x="1892589" y="3252164"/>
              <a:ext cx="45719" cy="70330"/>
            </a:xfrm>
            <a:prstGeom prst="ellipse">
              <a:avLst/>
            </a:prstGeom>
            <a:solidFill>
              <a:srgbClr val="000000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2" name="Flowchart: Terminator 551"/>
            <p:cNvSpPr/>
            <p:nvPr/>
          </p:nvSpPr>
          <p:spPr>
            <a:xfrm rot="21216315">
              <a:off x="1534596" y="3150909"/>
              <a:ext cx="137492" cy="45719"/>
            </a:xfrm>
            <a:prstGeom prst="flowChartTerminator">
              <a:avLst/>
            </a:prstGeom>
            <a:solidFill>
              <a:srgbClr val="843F06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3" name="Flowchart: Terminator 552"/>
            <p:cNvSpPr/>
            <p:nvPr/>
          </p:nvSpPr>
          <p:spPr>
            <a:xfrm rot="174846">
              <a:off x="1866450" y="3154668"/>
              <a:ext cx="137492" cy="45719"/>
            </a:xfrm>
            <a:prstGeom prst="flowChartTerminator">
              <a:avLst/>
            </a:prstGeom>
            <a:solidFill>
              <a:srgbClr val="843F06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4" name="Moon 553"/>
            <p:cNvSpPr/>
            <p:nvPr/>
          </p:nvSpPr>
          <p:spPr>
            <a:xfrm rot="5400000">
              <a:off x="1536566" y="2623426"/>
              <a:ext cx="446639" cy="680666"/>
            </a:xfrm>
            <a:prstGeom prst="moon">
              <a:avLst>
                <a:gd name="adj" fmla="val 65258"/>
              </a:avLst>
            </a:prstGeom>
            <a:pattFill prst="openDmnd">
              <a:fgClr>
                <a:schemeClr val="tx1"/>
              </a:fgClr>
              <a:bgClr>
                <a:schemeClr val="bg1"/>
              </a:bgClr>
            </a:patt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Moon 554"/>
            <p:cNvSpPr/>
            <p:nvPr/>
          </p:nvSpPr>
          <p:spPr>
            <a:xfrm rot="5400000">
              <a:off x="1600035" y="2693841"/>
              <a:ext cx="321155" cy="664062"/>
            </a:xfrm>
            <a:prstGeom prst="moon">
              <a:avLst>
                <a:gd name="adj" fmla="val 52142"/>
              </a:avLst>
            </a:prstGeom>
            <a:pattFill prst="dotDmnd">
              <a:fgClr>
                <a:schemeClr val="tx1"/>
              </a:fgClr>
              <a:bgClr>
                <a:srgbClr val="C28446"/>
              </a:bgClr>
            </a:patt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Oval 555"/>
            <p:cNvSpPr/>
            <p:nvPr/>
          </p:nvSpPr>
          <p:spPr>
            <a:xfrm>
              <a:off x="1634055" y="2783031"/>
              <a:ext cx="262966" cy="102267"/>
            </a:xfrm>
            <a:prstGeom prst="ellipse">
              <a:avLst/>
            </a:prstGeom>
            <a:pattFill prst="dotDmnd">
              <a:fgClr>
                <a:srgbClr val="F79646">
                  <a:lumMod val="50000"/>
                </a:srgbClr>
              </a:fgClr>
              <a:bgClr>
                <a:srgbClr val="C28446"/>
              </a:bgClr>
            </a:patt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7" name="Flowchart: Delay 556"/>
            <p:cNvSpPr/>
            <p:nvPr/>
          </p:nvSpPr>
          <p:spPr>
            <a:xfrm rot="20480802">
              <a:off x="1914583" y="3676255"/>
              <a:ext cx="183873" cy="344160"/>
            </a:xfrm>
            <a:prstGeom prst="flowChartDelay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8" name="Right Triangle 557"/>
            <p:cNvSpPr/>
            <p:nvPr/>
          </p:nvSpPr>
          <p:spPr>
            <a:xfrm rot="8699319">
              <a:off x="1578912" y="3681456"/>
              <a:ext cx="142284" cy="152852"/>
            </a:xfrm>
            <a:prstGeom prst="rtTriangle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9" name="Right Triangle 558"/>
            <p:cNvSpPr/>
            <p:nvPr/>
          </p:nvSpPr>
          <p:spPr>
            <a:xfrm rot="12900681" flipH="1">
              <a:off x="1817947" y="3681456"/>
              <a:ext cx="142284" cy="152852"/>
            </a:xfrm>
            <a:prstGeom prst="rtTriangle">
              <a:avLst/>
            </a:prstGeom>
            <a:solidFill>
              <a:srgbClr val="EA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0" name="Flowchart: Manual Operation 26"/>
            <p:cNvSpPr/>
            <p:nvPr/>
          </p:nvSpPr>
          <p:spPr>
            <a:xfrm rot="230863" flipV="1">
              <a:off x="1514054" y="4341435"/>
              <a:ext cx="238117" cy="65555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9341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cubicBezTo>
                    <a:pt x="9780" y="3333"/>
                    <a:pt x="9561" y="6667"/>
                    <a:pt x="9341" y="10000"/>
                  </a:cubicBezTo>
                  <a:lnTo>
                    <a:pt x="567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1" name="Flowchart: Manual Operation 26"/>
            <p:cNvSpPr/>
            <p:nvPr/>
          </p:nvSpPr>
          <p:spPr>
            <a:xfrm rot="21326916" flipV="1">
              <a:off x="1759885" y="4338525"/>
              <a:ext cx="238117" cy="65555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9341 w 10000"/>
                <a:gd name="connsiteY2" fmla="*/ 10000 h 10000"/>
                <a:gd name="connsiteX3" fmla="*/ 567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cubicBezTo>
                    <a:pt x="9780" y="3333"/>
                    <a:pt x="9561" y="6667"/>
                    <a:pt x="9341" y="10000"/>
                  </a:cubicBezTo>
                  <a:lnTo>
                    <a:pt x="567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2" name="Flowchart: Terminator 561"/>
            <p:cNvSpPr/>
            <p:nvPr/>
          </p:nvSpPr>
          <p:spPr>
            <a:xfrm rot="2262586">
              <a:off x="1982451" y="4250787"/>
              <a:ext cx="81137" cy="19071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3" name="Flowchart: Terminator 562"/>
            <p:cNvSpPr/>
            <p:nvPr/>
          </p:nvSpPr>
          <p:spPr>
            <a:xfrm rot="19337414" flipH="1">
              <a:off x="1444968" y="4247947"/>
              <a:ext cx="81137" cy="217929"/>
            </a:xfrm>
            <a:prstGeom prst="flowChartTerminator">
              <a:avLst/>
            </a:prstGeom>
            <a:solidFill>
              <a:srgbClr val="EACC8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4" name="Flowchart: Connector 563"/>
            <p:cNvSpPr/>
            <p:nvPr/>
          </p:nvSpPr>
          <p:spPr>
            <a:xfrm>
              <a:off x="1737752" y="3813418"/>
              <a:ext cx="45719" cy="45719"/>
            </a:xfrm>
            <a:prstGeom prst="flowChartConnector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Flowchart: Connector 564"/>
            <p:cNvSpPr/>
            <p:nvPr/>
          </p:nvSpPr>
          <p:spPr>
            <a:xfrm>
              <a:off x="1737752" y="3879642"/>
              <a:ext cx="45719" cy="45719"/>
            </a:xfrm>
            <a:prstGeom prst="flowChartConnector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66" name="Group 565"/>
            <p:cNvGrpSpPr/>
            <p:nvPr/>
          </p:nvGrpSpPr>
          <p:grpSpPr>
            <a:xfrm>
              <a:off x="1824601" y="3766615"/>
              <a:ext cx="186550" cy="273856"/>
              <a:chOff x="859632" y="2338402"/>
              <a:chExt cx="571500" cy="788345"/>
            </a:xfrm>
          </p:grpSpPr>
          <p:sp>
            <p:nvSpPr>
              <p:cNvPr id="567" name="Rectangle 566"/>
              <p:cNvSpPr/>
              <p:nvPr/>
            </p:nvSpPr>
            <p:spPr>
              <a:xfrm>
                <a:off x="977900" y="2707482"/>
                <a:ext cx="342900" cy="850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568" name="Picture 567"/>
              <p:cNvPicPr>
                <a:picLocks noChangeAspect="1"/>
              </p:cNvPicPr>
              <p:nvPr/>
            </p:nvPicPr>
            <p:blipFill>
              <a:blip r:embed="rId11" cstate="print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0" b="100000" l="0" r="100000">
                            <a14:foregroundMark x1="31560" y1="31877" x2="31560" y2="31877"/>
                            <a14:foregroundMark x1="46454" y1="11054" x2="46454" y2="11054"/>
                            <a14:foregroundMark x1="42553" y1="9512" x2="42553" y2="9512"/>
                            <a14:foregroundMark x1="39362" y1="8997" x2="39362" y2="8997"/>
                            <a14:foregroundMark x1="59929" y1="8997" x2="59929" y2="8997"/>
                            <a14:foregroundMark x1="29787" y1="26735" x2="29787" y2="26735"/>
                            <a14:foregroundMark x1="71631" y1="12339" x2="71631" y2="12339"/>
                            <a14:foregroundMark x1="77660" y1="21337" x2="77660" y2="21337"/>
                            <a14:foregroundMark x1="73050" y1="30077" x2="73050" y2="30077"/>
                            <a14:foregroundMark x1="61702" y1="33162" x2="61702" y2="33162"/>
                            <a14:foregroundMark x1="37234" y1="29306" x2="37234" y2="29306"/>
                            <a14:foregroundMark x1="53546" y1="61697" x2="53546" y2="61697"/>
                            <a14:foregroundMark x1="67021" y1="64010" x2="67021" y2="64010"/>
                            <a14:foregroundMark x1="33688" y1="62468" x2="33688" y2="62468"/>
                            <a14:foregroundMark x1="28369" y1="80463" x2="28369" y2="80463"/>
                            <a14:foregroundMark x1="48227" y1="79949" x2="48227" y2="79949"/>
                            <a14:foregroundMark x1="33688" y1="34447" x2="33688" y2="34447"/>
                            <a14:foregroundMark x1="49645" y1="76864" x2="49645" y2="76864"/>
                            <a14:foregroundMark x1="26596" y1="50643" x2="26596" y2="50643"/>
                            <a14:foregroundMark x1="44326" y1="49871" x2="44326" y2="49871"/>
                            <a14:foregroundMark x1="56738" y1="51928" x2="56738" y2="51928"/>
                            <a14:foregroundMark x1="70567" y1="52185" x2="70567" y2="52185"/>
                            <a14:foregroundMark x1="24113" y1="27249" x2="24113" y2="27249"/>
                            <a14:backgroundMark x1="36879" y1="22365" x2="36879" y2="22365"/>
                            <a14:backgroundMark x1="43262" y1="30591" x2="43262" y2="30591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59632" y="2338402"/>
                <a:ext cx="571500" cy="788345"/>
              </a:xfrm>
              <a:prstGeom prst="rect">
                <a:avLst/>
              </a:prstGeom>
            </p:spPr>
          </p:pic>
        </p:grpSp>
      </p:grpSp>
      <p:grpSp>
        <p:nvGrpSpPr>
          <p:cNvPr id="71" name="wall"/>
          <p:cNvGrpSpPr/>
          <p:nvPr/>
        </p:nvGrpSpPr>
        <p:grpSpPr>
          <a:xfrm>
            <a:off x="-1962628" y="-220598"/>
            <a:ext cx="15144750" cy="7658100"/>
            <a:chOff x="-1714500" y="-209550"/>
            <a:chExt cx="15144750" cy="7658100"/>
          </a:xfrm>
        </p:grpSpPr>
        <p:grpSp>
          <p:nvGrpSpPr>
            <p:cNvPr id="69" name="Group 68"/>
            <p:cNvGrpSpPr/>
            <p:nvPr/>
          </p:nvGrpSpPr>
          <p:grpSpPr>
            <a:xfrm>
              <a:off x="-1714500" y="-209550"/>
              <a:ext cx="15144750" cy="7658100"/>
              <a:chOff x="-1714500" y="-209550"/>
              <a:chExt cx="15144750" cy="7658100"/>
            </a:xfrm>
          </p:grpSpPr>
          <p:sp>
            <p:nvSpPr>
              <p:cNvPr id="2" name="Rectangle 1"/>
              <p:cNvSpPr/>
              <p:nvPr/>
            </p:nvSpPr>
            <p:spPr>
              <a:xfrm>
                <a:off x="4021408" y="-147801"/>
                <a:ext cx="1931630" cy="7467600"/>
              </a:xfrm>
              <a:prstGeom prst="rect">
                <a:avLst/>
              </a:prstGeom>
              <a:solidFill>
                <a:srgbClr val="FFF2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-1714500" y="-209550"/>
                <a:ext cx="15144750" cy="1391870"/>
              </a:xfrm>
              <a:prstGeom prst="rect">
                <a:avLst/>
              </a:prstGeom>
              <a:solidFill>
                <a:srgbClr val="FFF2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4151824" y="3817788"/>
                <a:ext cx="8748595" cy="3425369"/>
              </a:xfrm>
              <a:prstGeom prst="rect">
                <a:avLst/>
              </a:prstGeom>
              <a:solidFill>
                <a:srgbClr val="FFF2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Rectangle 424"/>
              <p:cNvSpPr/>
              <p:nvPr/>
            </p:nvSpPr>
            <p:spPr>
              <a:xfrm>
                <a:off x="-325551" y="-19050"/>
                <a:ext cx="1931630" cy="7467600"/>
              </a:xfrm>
              <a:prstGeom prst="rect">
                <a:avLst/>
              </a:prstGeom>
              <a:solidFill>
                <a:srgbClr val="FFF2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10231228" y="342900"/>
                <a:ext cx="2608472" cy="6743700"/>
              </a:xfrm>
              <a:prstGeom prst="rect">
                <a:avLst/>
              </a:prstGeom>
              <a:solidFill>
                <a:srgbClr val="FFF2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26" name="Rectangle 425"/>
            <p:cNvSpPr/>
            <p:nvPr/>
          </p:nvSpPr>
          <p:spPr>
            <a:xfrm>
              <a:off x="1524605" y="1188719"/>
              <a:ext cx="209564" cy="575691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Rectangle 427"/>
            <p:cNvSpPr/>
            <p:nvPr/>
          </p:nvSpPr>
          <p:spPr>
            <a:xfrm>
              <a:off x="3885466" y="1169256"/>
              <a:ext cx="209564" cy="575691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Rectangle 426"/>
            <p:cNvSpPr/>
            <p:nvPr/>
          </p:nvSpPr>
          <p:spPr>
            <a:xfrm>
              <a:off x="1515835" y="1152280"/>
              <a:ext cx="2573198" cy="145226"/>
            </a:xfrm>
            <a:prstGeom prst="rect">
              <a:avLst/>
            </a:prstGeom>
            <a:solidFill>
              <a:srgbClr val="AFABA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5938639" y="1125090"/>
              <a:ext cx="123926" cy="2730679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Rectangle 419"/>
            <p:cNvSpPr/>
            <p:nvPr/>
          </p:nvSpPr>
          <p:spPr>
            <a:xfrm>
              <a:off x="10139574" y="1122141"/>
              <a:ext cx="117520" cy="2741266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Rectangle 423"/>
            <p:cNvSpPr/>
            <p:nvPr/>
          </p:nvSpPr>
          <p:spPr>
            <a:xfrm>
              <a:off x="5940338" y="1114001"/>
              <a:ext cx="4318455" cy="107420"/>
            </a:xfrm>
            <a:prstGeom prst="rect">
              <a:avLst/>
            </a:prstGeom>
            <a:solidFill>
              <a:srgbClr val="AFABA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Rectangle 422"/>
            <p:cNvSpPr/>
            <p:nvPr/>
          </p:nvSpPr>
          <p:spPr>
            <a:xfrm>
              <a:off x="5938639" y="3762376"/>
              <a:ext cx="4318455" cy="107420"/>
            </a:xfrm>
            <a:prstGeom prst="rect">
              <a:avLst/>
            </a:prstGeom>
            <a:solidFill>
              <a:srgbClr val="AFABA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36" name="Picture 435">
            <a:extLst>
              <a:ext uri="{FF2B5EF4-FFF2-40B4-BE49-F238E27FC236}">
                <a16:creationId xmlns:a16="http://schemas.microsoft.com/office/drawing/2014/main" id="{98977EFC-8F7C-4721-B3E3-D722438DF5CF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b="8071"/>
          <a:stretch/>
        </p:blipFill>
        <p:spPr>
          <a:xfrm>
            <a:off x="4273525" y="4360037"/>
            <a:ext cx="2672444" cy="3067205"/>
          </a:xfrm>
          <a:prstGeom prst="rect">
            <a:avLst/>
          </a:prstGeom>
        </p:spPr>
      </p:pic>
      <p:sp>
        <p:nvSpPr>
          <p:cNvPr id="218" name="Rectangle 217"/>
          <p:cNvSpPr/>
          <p:nvPr/>
        </p:nvSpPr>
        <p:spPr>
          <a:xfrm>
            <a:off x="8771036" y="4516701"/>
            <a:ext cx="2149172" cy="2522160"/>
          </a:xfrm>
          <a:prstGeom prst="rect">
            <a:avLst/>
          </a:prstGeom>
          <a:solidFill>
            <a:srgbClr val="843C0C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35" name="Picture 334"/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7453" y="283828"/>
            <a:ext cx="1500220" cy="1500220"/>
          </a:xfrm>
          <a:prstGeom prst="rect">
            <a:avLst/>
          </a:prstGeom>
        </p:spPr>
      </p:pic>
      <p:pic>
        <p:nvPicPr>
          <p:cNvPr id="336" name="95867_phone_by_paweqq_preview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4944296" y="-114300"/>
            <a:ext cx="609600" cy="609600"/>
          </a:xfrm>
          <a:prstGeom prst="rect">
            <a:avLst/>
          </a:prstGeom>
        </p:spPr>
      </p:pic>
      <p:pic>
        <p:nvPicPr>
          <p:cNvPr id="337" name="School_Fire_Alarm-Cullen_Card-202875844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998903" y="2440951"/>
            <a:ext cx="609600" cy="609600"/>
          </a:xfrm>
          <a:prstGeom prst="rect">
            <a:avLst/>
          </a:prstGeom>
        </p:spPr>
      </p:pic>
      <p:cxnSp>
        <p:nvCxnSpPr>
          <p:cNvPr id="74" name="Straight Connector 73"/>
          <p:cNvCxnSpPr/>
          <p:nvPr/>
        </p:nvCxnSpPr>
        <p:spPr>
          <a:xfrm>
            <a:off x="10931048" y="-290047"/>
            <a:ext cx="0" cy="7467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9" name="Group 328"/>
          <p:cNvGrpSpPr/>
          <p:nvPr/>
        </p:nvGrpSpPr>
        <p:grpSpPr>
          <a:xfrm>
            <a:off x="8775288" y="2560320"/>
            <a:ext cx="6825440" cy="4348257"/>
            <a:chOff x="8731269" y="2648807"/>
            <a:chExt cx="6825440" cy="4348257"/>
          </a:xfrm>
        </p:grpSpPr>
        <p:sp>
          <p:nvSpPr>
            <p:cNvPr id="68" name="Parallelogram 67"/>
            <p:cNvSpPr/>
            <p:nvPr/>
          </p:nvSpPr>
          <p:spPr>
            <a:xfrm flipV="1">
              <a:off x="8731269" y="4588030"/>
              <a:ext cx="6825440" cy="2409034"/>
            </a:xfrm>
            <a:prstGeom prst="parallelogram">
              <a:avLst>
                <a:gd name="adj" fmla="val 193351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97" name="Picture 2" descr="Image result for computer vector">
              <a:extLst>
                <a:ext uri="{FF2B5EF4-FFF2-40B4-BE49-F238E27FC236}">
                  <a16:creationId xmlns:a16="http://schemas.microsoft.com/office/drawing/2014/main" id="{43ABC5AA-8E66-4600-A8EB-69D04C79D8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4221" y="2648807"/>
              <a:ext cx="2560320" cy="25603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93" name="Rectangle 292"/>
          <p:cNvSpPr/>
          <p:nvPr/>
        </p:nvSpPr>
        <p:spPr>
          <a:xfrm>
            <a:off x="6693925" y="81025"/>
            <a:ext cx="1757764" cy="877075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" name="Rectangle 293"/>
          <p:cNvSpPr/>
          <p:nvPr/>
        </p:nvSpPr>
        <p:spPr>
          <a:xfrm>
            <a:off x="6693925" y="169830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12:25</a:t>
            </a:r>
          </a:p>
        </p:txBody>
      </p:sp>
      <p:sp>
        <p:nvSpPr>
          <p:cNvPr id="296" name="Rectangle 295"/>
          <p:cNvSpPr/>
          <p:nvPr/>
        </p:nvSpPr>
        <p:spPr>
          <a:xfrm>
            <a:off x="6693408" y="169939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12:35</a:t>
            </a:r>
          </a:p>
        </p:txBody>
      </p:sp>
      <p:sp>
        <p:nvSpPr>
          <p:cNvPr id="297" name="Rectangle 296"/>
          <p:cNvSpPr/>
          <p:nvPr/>
        </p:nvSpPr>
        <p:spPr>
          <a:xfrm>
            <a:off x="6693408" y="173736"/>
            <a:ext cx="1745701" cy="66191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igital Numbers" panose="02000503000000000000" pitchFamily="2" charset="0"/>
                <a:ea typeface="+mn-ea"/>
                <a:cs typeface="+mn-cs"/>
              </a:rPr>
              <a:t>12:40</a:t>
            </a:r>
          </a:p>
        </p:txBody>
      </p:sp>
      <p:sp>
        <p:nvSpPr>
          <p:cNvPr id="301" name="Rectangle 300"/>
          <p:cNvSpPr/>
          <p:nvPr/>
        </p:nvSpPr>
        <p:spPr>
          <a:xfrm rot="1581412">
            <a:off x="10168877" y="5695787"/>
            <a:ext cx="359828" cy="648595"/>
          </a:xfrm>
          <a:prstGeom prst="rect">
            <a:avLst/>
          </a:prstGeom>
          <a:solidFill>
            <a:srgbClr val="843C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99" name="Picture 298"/>
          <p:cNvPicPr>
            <a:picLocks noChangeAspect="1"/>
          </p:cNvPicPr>
          <p:nvPr/>
        </p:nvPicPr>
        <p:blipFill rotWithShape="1">
          <a:blip r:embed="rId19"/>
          <a:srcRect l="331" t="-1575" r="-1192" b="14738"/>
          <a:stretch/>
        </p:blipFill>
        <p:spPr>
          <a:xfrm>
            <a:off x="10701940" y="4335908"/>
            <a:ext cx="1158239" cy="1156334"/>
          </a:xfrm>
          <a:prstGeom prst="rect">
            <a:avLst/>
          </a:prstGeom>
        </p:spPr>
      </p:pic>
      <p:sp>
        <p:nvSpPr>
          <p:cNvPr id="302" name="Rectangle 301"/>
          <p:cNvSpPr/>
          <p:nvPr/>
        </p:nvSpPr>
        <p:spPr>
          <a:xfrm rot="1667023">
            <a:off x="10154271" y="5031825"/>
            <a:ext cx="744234" cy="352300"/>
          </a:xfrm>
          <a:prstGeom prst="rect">
            <a:avLst/>
          </a:prstGeom>
          <a:solidFill>
            <a:srgbClr val="843C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3" name="Rectangle 302"/>
          <p:cNvSpPr/>
          <p:nvPr/>
        </p:nvSpPr>
        <p:spPr>
          <a:xfrm rot="1667023">
            <a:off x="10818648" y="5311745"/>
            <a:ext cx="289551" cy="265101"/>
          </a:xfrm>
          <a:prstGeom prst="rect">
            <a:avLst/>
          </a:prstGeom>
          <a:solidFill>
            <a:srgbClr val="843C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0015706" y="5140821"/>
            <a:ext cx="1098688" cy="568319"/>
          </a:xfrm>
          <a:prstGeom prst="line">
            <a:avLst/>
          </a:prstGeom>
          <a:ln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362" name="Picture 2" descr="Image result for desk chair vector transparent">
            <a:extLst>
              <a:ext uri="{FF2B5EF4-FFF2-40B4-BE49-F238E27FC236}">
                <a16:creationId xmlns:a16="http://schemas.microsoft.com/office/drawing/2014/main" id="{50D51017-B8C2-4455-A55F-CC66AC63315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75" r="16267"/>
          <a:stretch/>
        </p:blipFill>
        <p:spPr bwMode="auto">
          <a:xfrm flipH="1">
            <a:off x="7732139" y="3988911"/>
            <a:ext cx="2968914" cy="3992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64" name="Group 363"/>
          <p:cNvGrpSpPr/>
          <p:nvPr/>
        </p:nvGrpSpPr>
        <p:grpSpPr>
          <a:xfrm>
            <a:off x="9193122" y="6037397"/>
            <a:ext cx="1455996" cy="2151538"/>
            <a:chOff x="3387254" y="2891537"/>
            <a:chExt cx="424138" cy="672983"/>
          </a:xfrm>
        </p:grpSpPr>
        <p:sp>
          <p:nvSpPr>
            <p:cNvPr id="399" name="Freeform: Shape 96"/>
            <p:cNvSpPr/>
            <p:nvPr/>
          </p:nvSpPr>
          <p:spPr>
            <a:xfrm>
              <a:off x="3387254" y="2891537"/>
              <a:ext cx="424138" cy="548430"/>
            </a:xfrm>
            <a:custGeom>
              <a:avLst/>
              <a:gdLst>
                <a:gd name="connsiteX0" fmla="*/ 0 w 561975"/>
                <a:gd name="connsiteY0" fmla="*/ 0 h 533400"/>
                <a:gd name="connsiteX1" fmla="*/ 561975 w 561975"/>
                <a:gd name="connsiteY1" fmla="*/ 14287 h 533400"/>
                <a:gd name="connsiteX2" fmla="*/ 552450 w 561975"/>
                <a:gd name="connsiteY2" fmla="*/ 519112 h 533400"/>
                <a:gd name="connsiteX3" fmla="*/ 309562 w 561975"/>
                <a:gd name="connsiteY3" fmla="*/ 523875 h 533400"/>
                <a:gd name="connsiteX4" fmla="*/ 295275 w 561975"/>
                <a:gd name="connsiteY4" fmla="*/ 100012 h 533400"/>
                <a:gd name="connsiteX5" fmla="*/ 295275 w 561975"/>
                <a:gd name="connsiteY5" fmla="*/ 100012 h 533400"/>
                <a:gd name="connsiteX6" fmla="*/ 247650 w 561975"/>
                <a:gd name="connsiteY6" fmla="*/ 100012 h 533400"/>
                <a:gd name="connsiteX7" fmla="*/ 257175 w 561975"/>
                <a:gd name="connsiteY7" fmla="*/ 519112 h 533400"/>
                <a:gd name="connsiteX8" fmla="*/ 4762 w 561975"/>
                <a:gd name="connsiteY8" fmla="*/ 533400 h 533400"/>
                <a:gd name="connsiteX9" fmla="*/ 0 w 561975"/>
                <a:gd name="connsiteY9" fmla="*/ 0 h 533400"/>
                <a:gd name="connsiteX0" fmla="*/ 0 w 552450"/>
                <a:gd name="connsiteY0" fmla="*/ 11906 h 545306"/>
                <a:gd name="connsiteX1" fmla="*/ 547688 w 552450"/>
                <a:gd name="connsiteY1" fmla="*/ 0 h 545306"/>
                <a:gd name="connsiteX2" fmla="*/ 552450 w 552450"/>
                <a:gd name="connsiteY2" fmla="*/ 531018 h 545306"/>
                <a:gd name="connsiteX3" fmla="*/ 309562 w 552450"/>
                <a:gd name="connsiteY3" fmla="*/ 535781 h 545306"/>
                <a:gd name="connsiteX4" fmla="*/ 295275 w 552450"/>
                <a:gd name="connsiteY4" fmla="*/ 111918 h 545306"/>
                <a:gd name="connsiteX5" fmla="*/ 295275 w 552450"/>
                <a:gd name="connsiteY5" fmla="*/ 111918 h 545306"/>
                <a:gd name="connsiteX6" fmla="*/ 247650 w 552450"/>
                <a:gd name="connsiteY6" fmla="*/ 111918 h 545306"/>
                <a:gd name="connsiteX7" fmla="*/ 257175 w 552450"/>
                <a:gd name="connsiteY7" fmla="*/ 531018 h 545306"/>
                <a:gd name="connsiteX8" fmla="*/ 4762 w 552450"/>
                <a:gd name="connsiteY8" fmla="*/ 545306 h 545306"/>
                <a:gd name="connsiteX9" fmla="*/ 0 w 552450"/>
                <a:gd name="connsiteY9" fmla="*/ 11906 h 545306"/>
                <a:gd name="connsiteX0" fmla="*/ 0 w 552450"/>
                <a:gd name="connsiteY0" fmla="*/ 11906 h 545306"/>
                <a:gd name="connsiteX1" fmla="*/ 547688 w 552450"/>
                <a:gd name="connsiteY1" fmla="*/ 0 h 545306"/>
                <a:gd name="connsiteX2" fmla="*/ 552450 w 552450"/>
                <a:gd name="connsiteY2" fmla="*/ 531018 h 545306"/>
                <a:gd name="connsiteX3" fmla="*/ 309562 w 552450"/>
                <a:gd name="connsiteY3" fmla="*/ 535781 h 545306"/>
                <a:gd name="connsiteX4" fmla="*/ 295275 w 552450"/>
                <a:gd name="connsiteY4" fmla="*/ 111918 h 545306"/>
                <a:gd name="connsiteX5" fmla="*/ 295275 w 552450"/>
                <a:gd name="connsiteY5" fmla="*/ 111918 h 545306"/>
                <a:gd name="connsiteX6" fmla="*/ 247650 w 552450"/>
                <a:gd name="connsiteY6" fmla="*/ 111918 h 545306"/>
                <a:gd name="connsiteX7" fmla="*/ 257175 w 552450"/>
                <a:gd name="connsiteY7" fmla="*/ 531018 h 545306"/>
                <a:gd name="connsiteX8" fmla="*/ 4762 w 552450"/>
                <a:gd name="connsiteY8" fmla="*/ 545306 h 545306"/>
                <a:gd name="connsiteX9" fmla="*/ 0 w 552450"/>
                <a:gd name="connsiteY9" fmla="*/ 11906 h 545306"/>
                <a:gd name="connsiteX0" fmla="*/ 0 w 552450"/>
                <a:gd name="connsiteY0" fmla="*/ 11906 h 545306"/>
                <a:gd name="connsiteX1" fmla="*/ 547688 w 552450"/>
                <a:gd name="connsiteY1" fmla="*/ 0 h 545306"/>
                <a:gd name="connsiteX2" fmla="*/ 552450 w 552450"/>
                <a:gd name="connsiteY2" fmla="*/ 531018 h 545306"/>
                <a:gd name="connsiteX3" fmla="*/ 309562 w 552450"/>
                <a:gd name="connsiteY3" fmla="*/ 535781 h 545306"/>
                <a:gd name="connsiteX4" fmla="*/ 295275 w 552450"/>
                <a:gd name="connsiteY4" fmla="*/ 111918 h 545306"/>
                <a:gd name="connsiteX5" fmla="*/ 295275 w 552450"/>
                <a:gd name="connsiteY5" fmla="*/ 111918 h 545306"/>
                <a:gd name="connsiteX6" fmla="*/ 247650 w 552450"/>
                <a:gd name="connsiteY6" fmla="*/ 111918 h 545306"/>
                <a:gd name="connsiteX7" fmla="*/ 257175 w 552450"/>
                <a:gd name="connsiteY7" fmla="*/ 531018 h 545306"/>
                <a:gd name="connsiteX8" fmla="*/ 4762 w 552450"/>
                <a:gd name="connsiteY8" fmla="*/ 545306 h 545306"/>
                <a:gd name="connsiteX9" fmla="*/ 0 w 552450"/>
                <a:gd name="connsiteY9" fmla="*/ 11906 h 545306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09562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47650 w 552450"/>
                <a:gd name="connsiteY6" fmla="*/ 111918 h 535781"/>
                <a:gd name="connsiteX7" fmla="*/ 257175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09562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57175 w 552450"/>
                <a:gd name="connsiteY6" fmla="*/ 111918 h 535781"/>
                <a:gd name="connsiteX7" fmla="*/ 257175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09562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57175 w 552450"/>
                <a:gd name="connsiteY6" fmla="*/ 111918 h 535781"/>
                <a:gd name="connsiteX7" fmla="*/ 254793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  <a:gd name="connsiteX0" fmla="*/ 0 w 552450"/>
                <a:gd name="connsiteY0" fmla="*/ 11906 h 538162"/>
                <a:gd name="connsiteX1" fmla="*/ 547688 w 552450"/>
                <a:gd name="connsiteY1" fmla="*/ 0 h 538162"/>
                <a:gd name="connsiteX2" fmla="*/ 552450 w 552450"/>
                <a:gd name="connsiteY2" fmla="*/ 531018 h 538162"/>
                <a:gd name="connsiteX3" fmla="*/ 335755 w 552450"/>
                <a:gd name="connsiteY3" fmla="*/ 538162 h 538162"/>
                <a:gd name="connsiteX4" fmla="*/ 295275 w 552450"/>
                <a:gd name="connsiteY4" fmla="*/ 111918 h 538162"/>
                <a:gd name="connsiteX5" fmla="*/ 295275 w 552450"/>
                <a:gd name="connsiteY5" fmla="*/ 111918 h 538162"/>
                <a:gd name="connsiteX6" fmla="*/ 257175 w 552450"/>
                <a:gd name="connsiteY6" fmla="*/ 111918 h 538162"/>
                <a:gd name="connsiteX7" fmla="*/ 254793 w 552450"/>
                <a:gd name="connsiteY7" fmla="*/ 531018 h 538162"/>
                <a:gd name="connsiteX8" fmla="*/ 4762 w 552450"/>
                <a:gd name="connsiteY8" fmla="*/ 531018 h 538162"/>
                <a:gd name="connsiteX9" fmla="*/ 0 w 552450"/>
                <a:gd name="connsiteY9" fmla="*/ 11906 h 538162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19086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57175 w 552450"/>
                <a:gd name="connsiteY6" fmla="*/ 111918 h 535781"/>
                <a:gd name="connsiteX7" fmla="*/ 254793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  <a:gd name="connsiteX0" fmla="*/ 0 w 552450"/>
                <a:gd name="connsiteY0" fmla="*/ 11906 h 535781"/>
                <a:gd name="connsiteX1" fmla="*/ 547688 w 552450"/>
                <a:gd name="connsiteY1" fmla="*/ 0 h 535781"/>
                <a:gd name="connsiteX2" fmla="*/ 552450 w 552450"/>
                <a:gd name="connsiteY2" fmla="*/ 531018 h 535781"/>
                <a:gd name="connsiteX3" fmla="*/ 319086 w 552450"/>
                <a:gd name="connsiteY3" fmla="*/ 535781 h 535781"/>
                <a:gd name="connsiteX4" fmla="*/ 295275 w 552450"/>
                <a:gd name="connsiteY4" fmla="*/ 111918 h 535781"/>
                <a:gd name="connsiteX5" fmla="*/ 295275 w 552450"/>
                <a:gd name="connsiteY5" fmla="*/ 111918 h 535781"/>
                <a:gd name="connsiteX6" fmla="*/ 257175 w 552450"/>
                <a:gd name="connsiteY6" fmla="*/ 111918 h 535781"/>
                <a:gd name="connsiteX7" fmla="*/ 254793 w 552450"/>
                <a:gd name="connsiteY7" fmla="*/ 531018 h 535781"/>
                <a:gd name="connsiteX8" fmla="*/ 4762 w 552450"/>
                <a:gd name="connsiteY8" fmla="*/ 531018 h 535781"/>
                <a:gd name="connsiteX9" fmla="*/ 0 w 552450"/>
                <a:gd name="connsiteY9" fmla="*/ 1190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450" h="535781">
                  <a:moveTo>
                    <a:pt x="0" y="11906"/>
                  </a:moveTo>
                  <a:cubicBezTo>
                    <a:pt x="187325" y="53181"/>
                    <a:pt x="372268" y="49212"/>
                    <a:pt x="547688" y="0"/>
                  </a:cubicBezTo>
                  <a:cubicBezTo>
                    <a:pt x="549275" y="177006"/>
                    <a:pt x="550863" y="354012"/>
                    <a:pt x="552450" y="531018"/>
                  </a:cubicBezTo>
                  <a:lnTo>
                    <a:pt x="319086" y="535781"/>
                  </a:lnTo>
                  <a:lnTo>
                    <a:pt x="295275" y="111918"/>
                  </a:lnTo>
                  <a:lnTo>
                    <a:pt x="295275" y="111918"/>
                  </a:lnTo>
                  <a:lnTo>
                    <a:pt x="257175" y="111918"/>
                  </a:lnTo>
                  <a:lnTo>
                    <a:pt x="254793" y="531018"/>
                  </a:lnTo>
                  <a:lnTo>
                    <a:pt x="4762" y="531018"/>
                  </a:lnTo>
                  <a:cubicBezTo>
                    <a:pt x="3175" y="353218"/>
                    <a:pt x="1587" y="189706"/>
                    <a:pt x="0" y="11906"/>
                  </a:cubicBezTo>
                  <a:close/>
                </a:path>
              </a:pathLst>
            </a:custGeom>
            <a:solidFill>
              <a:srgbClr val="373737"/>
            </a:soli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>
                <a:rot lat="0" lon="18899986" rev="0"/>
              </a:camera>
              <a:lightRig rig="threePt" dir="t"/>
            </a:scene3d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Chord 14349"/>
            <p:cNvSpPr/>
            <p:nvPr/>
          </p:nvSpPr>
          <p:spPr>
            <a:xfrm rot="9046579">
              <a:off x="3595252" y="3416280"/>
              <a:ext cx="181541" cy="137946"/>
            </a:xfrm>
            <a:custGeom>
              <a:avLst/>
              <a:gdLst>
                <a:gd name="connsiteX0" fmla="*/ 278593 w 328789"/>
                <a:gd name="connsiteY0" fmla="*/ 272954 h 317511"/>
                <a:gd name="connsiteX1" fmla="*/ 87132 w 328789"/>
                <a:gd name="connsiteY1" fmla="*/ 298886 h 317511"/>
                <a:gd name="connsiteX2" fmla="*/ 4328 w 328789"/>
                <a:gd name="connsiteY2" fmla="*/ 122563 h 317511"/>
                <a:gd name="connsiteX3" fmla="*/ 278593 w 328789"/>
                <a:gd name="connsiteY3" fmla="*/ 272954 h 317511"/>
                <a:gd name="connsiteX0" fmla="*/ 296447 w 296447"/>
                <a:gd name="connsiteY0" fmla="*/ 173784 h 218344"/>
                <a:gd name="connsiteX1" fmla="*/ 104986 w 296447"/>
                <a:gd name="connsiteY1" fmla="*/ 199716 h 218344"/>
                <a:gd name="connsiteX2" fmla="*/ 3208 w 296447"/>
                <a:gd name="connsiteY2" fmla="*/ 0 h 218344"/>
                <a:gd name="connsiteX3" fmla="*/ 296447 w 296447"/>
                <a:gd name="connsiteY3" fmla="*/ 173784 h 218344"/>
                <a:gd name="connsiteX0" fmla="*/ 301190 w 301190"/>
                <a:gd name="connsiteY0" fmla="*/ 179631 h 220442"/>
                <a:gd name="connsiteX1" fmla="*/ 104986 w 301190"/>
                <a:gd name="connsiteY1" fmla="*/ 199716 h 220442"/>
                <a:gd name="connsiteX2" fmla="*/ 3208 w 301190"/>
                <a:gd name="connsiteY2" fmla="*/ 0 h 220442"/>
                <a:gd name="connsiteX3" fmla="*/ 301190 w 301190"/>
                <a:gd name="connsiteY3" fmla="*/ 179631 h 220442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292586 w 292585"/>
                <a:gd name="connsiteY0" fmla="*/ 144360 h 211432"/>
                <a:gd name="connsiteX1" fmla="*/ 104986 w 292585"/>
                <a:gd name="connsiteY1" fmla="*/ 199716 h 211432"/>
                <a:gd name="connsiteX2" fmla="*/ 3208 w 292585"/>
                <a:gd name="connsiteY2" fmla="*/ 0 h 211432"/>
                <a:gd name="connsiteX3" fmla="*/ 292586 w 292585"/>
                <a:gd name="connsiteY3" fmla="*/ 144360 h 211432"/>
                <a:gd name="connsiteX0" fmla="*/ 301646 w 301647"/>
                <a:gd name="connsiteY0" fmla="*/ 156202 h 223274"/>
                <a:gd name="connsiteX1" fmla="*/ 114046 w 301647"/>
                <a:gd name="connsiteY1" fmla="*/ 211558 h 223274"/>
                <a:gd name="connsiteX2" fmla="*/ 2830 w 301647"/>
                <a:gd name="connsiteY2" fmla="*/ 0 h 223274"/>
                <a:gd name="connsiteX3" fmla="*/ 301646 w 301647"/>
                <a:gd name="connsiteY3" fmla="*/ 156202 h 223274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651 w 314651"/>
                <a:gd name="connsiteY0" fmla="*/ 156789 h 214595"/>
                <a:gd name="connsiteX1" fmla="*/ 101374 w 314651"/>
                <a:gd name="connsiteY1" fmla="*/ 200804 h 214595"/>
                <a:gd name="connsiteX2" fmla="*/ 3388 w 314651"/>
                <a:gd name="connsiteY2" fmla="*/ 0 h 214595"/>
                <a:gd name="connsiteX3" fmla="*/ 314651 w 314651"/>
                <a:gd name="connsiteY3" fmla="*/ 156789 h 214595"/>
                <a:gd name="connsiteX0" fmla="*/ 314651 w 314651"/>
                <a:gd name="connsiteY0" fmla="*/ 156789 h 226976"/>
                <a:gd name="connsiteX1" fmla="*/ 101374 w 314651"/>
                <a:gd name="connsiteY1" fmla="*/ 200804 h 226976"/>
                <a:gd name="connsiteX2" fmla="*/ 3388 w 314651"/>
                <a:gd name="connsiteY2" fmla="*/ 0 h 226976"/>
                <a:gd name="connsiteX3" fmla="*/ 314651 w 314651"/>
                <a:gd name="connsiteY3" fmla="*/ 156789 h 226976"/>
                <a:gd name="connsiteX0" fmla="*/ 316590 w 316590"/>
                <a:gd name="connsiteY0" fmla="*/ 156789 h 226975"/>
                <a:gd name="connsiteX1" fmla="*/ 103313 w 316590"/>
                <a:gd name="connsiteY1" fmla="*/ 200804 h 226975"/>
                <a:gd name="connsiteX2" fmla="*/ 5327 w 316590"/>
                <a:gd name="connsiteY2" fmla="*/ 0 h 226975"/>
                <a:gd name="connsiteX3" fmla="*/ 316590 w 316590"/>
                <a:gd name="connsiteY3" fmla="*/ 156789 h 226975"/>
                <a:gd name="connsiteX0" fmla="*/ 317191 w 317191"/>
                <a:gd name="connsiteY0" fmla="*/ 156789 h 229741"/>
                <a:gd name="connsiteX1" fmla="*/ 98761 w 317191"/>
                <a:gd name="connsiteY1" fmla="*/ 204359 h 229741"/>
                <a:gd name="connsiteX2" fmla="*/ 5928 w 317191"/>
                <a:gd name="connsiteY2" fmla="*/ 0 h 229741"/>
                <a:gd name="connsiteX3" fmla="*/ 317191 w 317191"/>
                <a:gd name="connsiteY3" fmla="*/ 156789 h 229741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30599"/>
                <a:gd name="connsiteX1" fmla="*/ 98761 w 317191"/>
                <a:gd name="connsiteY1" fmla="*/ 204359 h 230599"/>
                <a:gd name="connsiteX2" fmla="*/ 5928 w 317191"/>
                <a:gd name="connsiteY2" fmla="*/ 0 h 230599"/>
                <a:gd name="connsiteX3" fmla="*/ 317191 w 317191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06596 w 306596"/>
                <a:gd name="connsiteY0" fmla="*/ 168838 h 233968"/>
                <a:gd name="connsiteX1" fmla="*/ 101193 w 306596"/>
                <a:gd name="connsiteY1" fmla="*/ 204359 h 233968"/>
                <a:gd name="connsiteX2" fmla="*/ 8360 w 306596"/>
                <a:gd name="connsiteY2" fmla="*/ 0 h 233968"/>
                <a:gd name="connsiteX3" fmla="*/ 306596 w 306596"/>
                <a:gd name="connsiteY3" fmla="*/ 168838 h 2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596" h="233968">
                  <a:moveTo>
                    <a:pt x="306596" y="168838"/>
                  </a:moveTo>
                  <a:cubicBezTo>
                    <a:pt x="250970" y="230364"/>
                    <a:pt x="182968" y="260378"/>
                    <a:pt x="101193" y="204359"/>
                  </a:cubicBezTo>
                  <a:cubicBezTo>
                    <a:pt x="7558" y="151480"/>
                    <a:pt x="-14571" y="63498"/>
                    <a:pt x="8360" y="0"/>
                  </a:cubicBezTo>
                  <a:cubicBezTo>
                    <a:pt x="112003" y="44428"/>
                    <a:pt x="182663" y="98055"/>
                    <a:pt x="306596" y="168838"/>
                  </a:cubicBezTo>
                  <a:close/>
                </a:path>
              </a:pathLst>
            </a:custGeom>
            <a:gradFill flip="none" rotWithShape="1">
              <a:gsLst>
                <a:gs pos="58000">
                  <a:sysClr val="windowText" lastClr="000000"/>
                </a:gs>
                <a:gs pos="100000">
                  <a:srgbClr val="4472C4">
                    <a:lumMod val="30000"/>
                    <a:lumOff val="70000"/>
                  </a:srgbClr>
                </a:gs>
              </a:gsLst>
              <a:path path="circle">
                <a:fillToRect l="100000" b="100000"/>
              </a:path>
              <a:tileRect t="-100000" r="-10000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Chord 14349"/>
            <p:cNvSpPr/>
            <p:nvPr/>
          </p:nvSpPr>
          <p:spPr>
            <a:xfrm rot="12553421" flipH="1">
              <a:off x="3442858" y="3417733"/>
              <a:ext cx="179543" cy="146787"/>
            </a:xfrm>
            <a:custGeom>
              <a:avLst/>
              <a:gdLst>
                <a:gd name="connsiteX0" fmla="*/ 278593 w 328789"/>
                <a:gd name="connsiteY0" fmla="*/ 272954 h 317511"/>
                <a:gd name="connsiteX1" fmla="*/ 87132 w 328789"/>
                <a:gd name="connsiteY1" fmla="*/ 298886 h 317511"/>
                <a:gd name="connsiteX2" fmla="*/ 4328 w 328789"/>
                <a:gd name="connsiteY2" fmla="*/ 122563 h 317511"/>
                <a:gd name="connsiteX3" fmla="*/ 278593 w 328789"/>
                <a:gd name="connsiteY3" fmla="*/ 272954 h 317511"/>
                <a:gd name="connsiteX0" fmla="*/ 296447 w 296447"/>
                <a:gd name="connsiteY0" fmla="*/ 173784 h 218344"/>
                <a:gd name="connsiteX1" fmla="*/ 104986 w 296447"/>
                <a:gd name="connsiteY1" fmla="*/ 199716 h 218344"/>
                <a:gd name="connsiteX2" fmla="*/ 3208 w 296447"/>
                <a:gd name="connsiteY2" fmla="*/ 0 h 218344"/>
                <a:gd name="connsiteX3" fmla="*/ 296447 w 296447"/>
                <a:gd name="connsiteY3" fmla="*/ 173784 h 218344"/>
                <a:gd name="connsiteX0" fmla="*/ 301190 w 301190"/>
                <a:gd name="connsiteY0" fmla="*/ 179631 h 220442"/>
                <a:gd name="connsiteX1" fmla="*/ 104986 w 301190"/>
                <a:gd name="connsiteY1" fmla="*/ 199716 h 220442"/>
                <a:gd name="connsiteX2" fmla="*/ 3208 w 301190"/>
                <a:gd name="connsiteY2" fmla="*/ 0 h 220442"/>
                <a:gd name="connsiteX3" fmla="*/ 301190 w 301190"/>
                <a:gd name="connsiteY3" fmla="*/ 179631 h 220442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306310 w 306310"/>
                <a:gd name="connsiteY0" fmla="*/ 171599 h 217634"/>
                <a:gd name="connsiteX1" fmla="*/ 104986 w 306310"/>
                <a:gd name="connsiteY1" fmla="*/ 199716 h 217634"/>
                <a:gd name="connsiteX2" fmla="*/ 3208 w 306310"/>
                <a:gd name="connsiteY2" fmla="*/ 0 h 217634"/>
                <a:gd name="connsiteX3" fmla="*/ 306310 w 306310"/>
                <a:gd name="connsiteY3" fmla="*/ 171599 h 217634"/>
                <a:gd name="connsiteX0" fmla="*/ 292586 w 292585"/>
                <a:gd name="connsiteY0" fmla="*/ 144360 h 211432"/>
                <a:gd name="connsiteX1" fmla="*/ 104986 w 292585"/>
                <a:gd name="connsiteY1" fmla="*/ 199716 h 211432"/>
                <a:gd name="connsiteX2" fmla="*/ 3208 w 292585"/>
                <a:gd name="connsiteY2" fmla="*/ 0 h 211432"/>
                <a:gd name="connsiteX3" fmla="*/ 292586 w 292585"/>
                <a:gd name="connsiteY3" fmla="*/ 144360 h 211432"/>
                <a:gd name="connsiteX0" fmla="*/ 301646 w 301647"/>
                <a:gd name="connsiteY0" fmla="*/ 156202 h 223274"/>
                <a:gd name="connsiteX1" fmla="*/ 114046 w 301647"/>
                <a:gd name="connsiteY1" fmla="*/ 211558 h 223274"/>
                <a:gd name="connsiteX2" fmla="*/ 2830 w 301647"/>
                <a:gd name="connsiteY2" fmla="*/ 0 h 223274"/>
                <a:gd name="connsiteX3" fmla="*/ 301646 w 301647"/>
                <a:gd name="connsiteY3" fmla="*/ 156202 h 223274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093 w 314093"/>
                <a:gd name="connsiteY0" fmla="*/ 156789 h 223368"/>
                <a:gd name="connsiteX1" fmla="*/ 114046 w 314093"/>
                <a:gd name="connsiteY1" fmla="*/ 211558 h 223368"/>
                <a:gd name="connsiteX2" fmla="*/ 2830 w 314093"/>
                <a:gd name="connsiteY2" fmla="*/ 0 h 223368"/>
                <a:gd name="connsiteX3" fmla="*/ 314093 w 314093"/>
                <a:gd name="connsiteY3" fmla="*/ 156789 h 223368"/>
                <a:gd name="connsiteX0" fmla="*/ 314651 w 314651"/>
                <a:gd name="connsiteY0" fmla="*/ 156789 h 214595"/>
                <a:gd name="connsiteX1" fmla="*/ 101374 w 314651"/>
                <a:gd name="connsiteY1" fmla="*/ 200804 h 214595"/>
                <a:gd name="connsiteX2" fmla="*/ 3388 w 314651"/>
                <a:gd name="connsiteY2" fmla="*/ 0 h 214595"/>
                <a:gd name="connsiteX3" fmla="*/ 314651 w 314651"/>
                <a:gd name="connsiteY3" fmla="*/ 156789 h 214595"/>
                <a:gd name="connsiteX0" fmla="*/ 314651 w 314651"/>
                <a:gd name="connsiteY0" fmla="*/ 156789 h 226976"/>
                <a:gd name="connsiteX1" fmla="*/ 101374 w 314651"/>
                <a:gd name="connsiteY1" fmla="*/ 200804 h 226976"/>
                <a:gd name="connsiteX2" fmla="*/ 3388 w 314651"/>
                <a:gd name="connsiteY2" fmla="*/ 0 h 226976"/>
                <a:gd name="connsiteX3" fmla="*/ 314651 w 314651"/>
                <a:gd name="connsiteY3" fmla="*/ 156789 h 226976"/>
                <a:gd name="connsiteX0" fmla="*/ 316590 w 316590"/>
                <a:gd name="connsiteY0" fmla="*/ 156789 h 226975"/>
                <a:gd name="connsiteX1" fmla="*/ 103313 w 316590"/>
                <a:gd name="connsiteY1" fmla="*/ 200804 h 226975"/>
                <a:gd name="connsiteX2" fmla="*/ 5327 w 316590"/>
                <a:gd name="connsiteY2" fmla="*/ 0 h 226975"/>
                <a:gd name="connsiteX3" fmla="*/ 316590 w 316590"/>
                <a:gd name="connsiteY3" fmla="*/ 156789 h 226975"/>
                <a:gd name="connsiteX0" fmla="*/ 317191 w 317191"/>
                <a:gd name="connsiteY0" fmla="*/ 156789 h 229741"/>
                <a:gd name="connsiteX1" fmla="*/ 98761 w 317191"/>
                <a:gd name="connsiteY1" fmla="*/ 204359 h 229741"/>
                <a:gd name="connsiteX2" fmla="*/ 5928 w 317191"/>
                <a:gd name="connsiteY2" fmla="*/ 0 h 229741"/>
                <a:gd name="connsiteX3" fmla="*/ 317191 w 317191"/>
                <a:gd name="connsiteY3" fmla="*/ 156789 h 229741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27823"/>
                <a:gd name="connsiteX1" fmla="*/ 98761 w 317191"/>
                <a:gd name="connsiteY1" fmla="*/ 204359 h 227823"/>
                <a:gd name="connsiteX2" fmla="*/ 5928 w 317191"/>
                <a:gd name="connsiteY2" fmla="*/ 0 h 227823"/>
                <a:gd name="connsiteX3" fmla="*/ 317191 w 317191"/>
                <a:gd name="connsiteY3" fmla="*/ 156789 h 227823"/>
                <a:gd name="connsiteX0" fmla="*/ 317191 w 317191"/>
                <a:gd name="connsiteY0" fmla="*/ 156789 h 230599"/>
                <a:gd name="connsiteX1" fmla="*/ 98761 w 317191"/>
                <a:gd name="connsiteY1" fmla="*/ 204359 h 230599"/>
                <a:gd name="connsiteX2" fmla="*/ 5928 w 317191"/>
                <a:gd name="connsiteY2" fmla="*/ 0 h 230599"/>
                <a:gd name="connsiteX3" fmla="*/ 317191 w 317191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19623 w 319623"/>
                <a:gd name="connsiteY0" fmla="*/ 156789 h 230599"/>
                <a:gd name="connsiteX1" fmla="*/ 101193 w 319623"/>
                <a:gd name="connsiteY1" fmla="*/ 204359 h 230599"/>
                <a:gd name="connsiteX2" fmla="*/ 8360 w 319623"/>
                <a:gd name="connsiteY2" fmla="*/ 0 h 230599"/>
                <a:gd name="connsiteX3" fmla="*/ 319623 w 319623"/>
                <a:gd name="connsiteY3" fmla="*/ 156789 h 230599"/>
                <a:gd name="connsiteX0" fmla="*/ 306596 w 306596"/>
                <a:gd name="connsiteY0" fmla="*/ 168838 h 233968"/>
                <a:gd name="connsiteX1" fmla="*/ 101193 w 306596"/>
                <a:gd name="connsiteY1" fmla="*/ 204359 h 233968"/>
                <a:gd name="connsiteX2" fmla="*/ 8360 w 306596"/>
                <a:gd name="connsiteY2" fmla="*/ 0 h 233968"/>
                <a:gd name="connsiteX3" fmla="*/ 306596 w 306596"/>
                <a:gd name="connsiteY3" fmla="*/ 168838 h 2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596" h="233968">
                  <a:moveTo>
                    <a:pt x="306596" y="168838"/>
                  </a:moveTo>
                  <a:cubicBezTo>
                    <a:pt x="250970" y="230364"/>
                    <a:pt x="182968" y="260378"/>
                    <a:pt x="101193" y="204359"/>
                  </a:cubicBezTo>
                  <a:cubicBezTo>
                    <a:pt x="7558" y="151480"/>
                    <a:pt x="-14571" y="63498"/>
                    <a:pt x="8360" y="0"/>
                  </a:cubicBezTo>
                  <a:cubicBezTo>
                    <a:pt x="112003" y="44428"/>
                    <a:pt x="182663" y="98055"/>
                    <a:pt x="306596" y="168838"/>
                  </a:cubicBezTo>
                  <a:close/>
                </a:path>
              </a:pathLst>
            </a:custGeom>
            <a:gradFill flip="none" rotWithShape="1">
              <a:gsLst>
                <a:gs pos="58000">
                  <a:sysClr val="windowText" lastClr="000000"/>
                </a:gs>
                <a:gs pos="100000">
                  <a:srgbClr val="4472C4">
                    <a:lumMod val="30000"/>
                    <a:lumOff val="70000"/>
                  </a:srgbClr>
                </a:gs>
              </a:gsLst>
              <a:path path="circle">
                <a:fillToRect l="100000" b="100000"/>
              </a:path>
              <a:tileRect t="-100000" r="-10000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6" name="Freeform: Shape 99"/>
          <p:cNvSpPr/>
          <p:nvPr/>
        </p:nvSpPr>
        <p:spPr>
          <a:xfrm rot="21046209" flipH="1">
            <a:off x="7735800" y="5432457"/>
            <a:ext cx="548419" cy="571124"/>
          </a:xfrm>
          <a:custGeom>
            <a:avLst/>
            <a:gdLst>
              <a:gd name="connsiteX0" fmla="*/ 0 w 164306"/>
              <a:gd name="connsiteY0" fmla="*/ 45244 h 190500"/>
              <a:gd name="connsiteX1" fmla="*/ 57150 w 164306"/>
              <a:gd name="connsiteY1" fmla="*/ 0 h 190500"/>
              <a:gd name="connsiteX2" fmla="*/ 164306 w 164306"/>
              <a:gd name="connsiteY2" fmla="*/ 107156 h 190500"/>
              <a:gd name="connsiteX3" fmla="*/ 152400 w 164306"/>
              <a:gd name="connsiteY3" fmla="*/ 121444 h 190500"/>
              <a:gd name="connsiteX4" fmla="*/ 126206 w 164306"/>
              <a:gd name="connsiteY4" fmla="*/ 104775 h 190500"/>
              <a:gd name="connsiteX5" fmla="*/ 157162 w 164306"/>
              <a:gd name="connsiteY5" fmla="*/ 169069 h 190500"/>
              <a:gd name="connsiteX6" fmla="*/ 157162 w 164306"/>
              <a:gd name="connsiteY6" fmla="*/ 169069 h 190500"/>
              <a:gd name="connsiteX7" fmla="*/ 116681 w 164306"/>
              <a:gd name="connsiteY7" fmla="*/ 128588 h 190500"/>
              <a:gd name="connsiteX8" fmla="*/ 140493 w 164306"/>
              <a:gd name="connsiteY8" fmla="*/ 190500 h 190500"/>
              <a:gd name="connsiteX9" fmla="*/ 140493 w 164306"/>
              <a:gd name="connsiteY9" fmla="*/ 190500 h 190500"/>
              <a:gd name="connsiteX10" fmla="*/ 102393 w 164306"/>
              <a:gd name="connsiteY10" fmla="*/ 152400 h 190500"/>
              <a:gd name="connsiteX11" fmla="*/ 104775 w 164306"/>
              <a:gd name="connsiteY11" fmla="*/ 183356 h 190500"/>
              <a:gd name="connsiteX12" fmla="*/ 92868 w 164306"/>
              <a:gd name="connsiteY12" fmla="*/ 185738 h 190500"/>
              <a:gd name="connsiteX13" fmla="*/ 71437 w 164306"/>
              <a:gd name="connsiteY13" fmla="*/ 159544 h 190500"/>
              <a:gd name="connsiteX14" fmla="*/ 64293 w 164306"/>
              <a:gd name="connsiteY14" fmla="*/ 178594 h 190500"/>
              <a:gd name="connsiteX15" fmla="*/ 0 w 164306"/>
              <a:gd name="connsiteY15" fmla="*/ 45244 h 190500"/>
              <a:gd name="connsiteX0" fmla="*/ 0 w 164306"/>
              <a:gd name="connsiteY0" fmla="*/ 45244 h 190500"/>
              <a:gd name="connsiteX1" fmla="*/ 57150 w 164306"/>
              <a:gd name="connsiteY1" fmla="*/ 0 h 190500"/>
              <a:gd name="connsiteX2" fmla="*/ 164306 w 164306"/>
              <a:gd name="connsiteY2" fmla="*/ 107156 h 190500"/>
              <a:gd name="connsiteX3" fmla="*/ 159544 w 164306"/>
              <a:gd name="connsiteY3" fmla="*/ 128587 h 190500"/>
              <a:gd name="connsiteX4" fmla="*/ 126206 w 164306"/>
              <a:gd name="connsiteY4" fmla="*/ 104775 h 190500"/>
              <a:gd name="connsiteX5" fmla="*/ 157162 w 164306"/>
              <a:gd name="connsiteY5" fmla="*/ 169069 h 190500"/>
              <a:gd name="connsiteX6" fmla="*/ 157162 w 164306"/>
              <a:gd name="connsiteY6" fmla="*/ 169069 h 190500"/>
              <a:gd name="connsiteX7" fmla="*/ 116681 w 164306"/>
              <a:gd name="connsiteY7" fmla="*/ 128588 h 190500"/>
              <a:gd name="connsiteX8" fmla="*/ 140493 w 164306"/>
              <a:gd name="connsiteY8" fmla="*/ 190500 h 190500"/>
              <a:gd name="connsiteX9" fmla="*/ 140493 w 164306"/>
              <a:gd name="connsiteY9" fmla="*/ 190500 h 190500"/>
              <a:gd name="connsiteX10" fmla="*/ 102393 w 164306"/>
              <a:gd name="connsiteY10" fmla="*/ 152400 h 190500"/>
              <a:gd name="connsiteX11" fmla="*/ 104775 w 164306"/>
              <a:gd name="connsiteY11" fmla="*/ 183356 h 190500"/>
              <a:gd name="connsiteX12" fmla="*/ 92868 w 164306"/>
              <a:gd name="connsiteY12" fmla="*/ 185738 h 190500"/>
              <a:gd name="connsiteX13" fmla="*/ 71437 w 164306"/>
              <a:gd name="connsiteY13" fmla="*/ 159544 h 190500"/>
              <a:gd name="connsiteX14" fmla="*/ 64293 w 164306"/>
              <a:gd name="connsiteY14" fmla="*/ 178594 h 190500"/>
              <a:gd name="connsiteX15" fmla="*/ 0 w 164306"/>
              <a:gd name="connsiteY15" fmla="*/ 45244 h 190500"/>
              <a:gd name="connsiteX0" fmla="*/ 0 w 164306"/>
              <a:gd name="connsiteY0" fmla="*/ 45244 h 190500"/>
              <a:gd name="connsiteX1" fmla="*/ 57150 w 164306"/>
              <a:gd name="connsiteY1" fmla="*/ 0 h 190500"/>
              <a:gd name="connsiteX2" fmla="*/ 164306 w 164306"/>
              <a:gd name="connsiteY2" fmla="*/ 107156 h 190500"/>
              <a:gd name="connsiteX3" fmla="*/ 159544 w 164306"/>
              <a:gd name="connsiteY3" fmla="*/ 128587 h 190500"/>
              <a:gd name="connsiteX4" fmla="*/ 126206 w 164306"/>
              <a:gd name="connsiteY4" fmla="*/ 104775 h 190500"/>
              <a:gd name="connsiteX5" fmla="*/ 157162 w 164306"/>
              <a:gd name="connsiteY5" fmla="*/ 169069 h 190500"/>
              <a:gd name="connsiteX6" fmla="*/ 157162 w 164306"/>
              <a:gd name="connsiteY6" fmla="*/ 169069 h 190500"/>
              <a:gd name="connsiteX7" fmla="*/ 116681 w 164306"/>
              <a:gd name="connsiteY7" fmla="*/ 128588 h 190500"/>
              <a:gd name="connsiteX8" fmla="*/ 140493 w 164306"/>
              <a:gd name="connsiteY8" fmla="*/ 190500 h 190500"/>
              <a:gd name="connsiteX9" fmla="*/ 140493 w 164306"/>
              <a:gd name="connsiteY9" fmla="*/ 190500 h 190500"/>
              <a:gd name="connsiteX10" fmla="*/ 102393 w 164306"/>
              <a:gd name="connsiteY10" fmla="*/ 152400 h 190500"/>
              <a:gd name="connsiteX11" fmla="*/ 104775 w 164306"/>
              <a:gd name="connsiteY11" fmla="*/ 183356 h 190500"/>
              <a:gd name="connsiteX12" fmla="*/ 92868 w 164306"/>
              <a:gd name="connsiteY12" fmla="*/ 185738 h 190500"/>
              <a:gd name="connsiteX13" fmla="*/ 71437 w 164306"/>
              <a:gd name="connsiteY13" fmla="*/ 159544 h 190500"/>
              <a:gd name="connsiteX14" fmla="*/ 64293 w 164306"/>
              <a:gd name="connsiteY14" fmla="*/ 178594 h 190500"/>
              <a:gd name="connsiteX15" fmla="*/ 0 w 164306"/>
              <a:gd name="connsiteY15" fmla="*/ 45244 h 190500"/>
              <a:gd name="connsiteX0" fmla="*/ 0 w 164306"/>
              <a:gd name="connsiteY0" fmla="*/ 45244 h 190500"/>
              <a:gd name="connsiteX1" fmla="*/ 57150 w 164306"/>
              <a:gd name="connsiteY1" fmla="*/ 0 h 190500"/>
              <a:gd name="connsiteX2" fmla="*/ 164306 w 164306"/>
              <a:gd name="connsiteY2" fmla="*/ 107156 h 190500"/>
              <a:gd name="connsiteX3" fmla="*/ 159544 w 164306"/>
              <a:gd name="connsiteY3" fmla="*/ 128587 h 190500"/>
              <a:gd name="connsiteX4" fmla="*/ 126206 w 164306"/>
              <a:gd name="connsiteY4" fmla="*/ 104775 h 190500"/>
              <a:gd name="connsiteX5" fmla="*/ 157162 w 164306"/>
              <a:gd name="connsiteY5" fmla="*/ 169069 h 190500"/>
              <a:gd name="connsiteX6" fmla="*/ 150018 w 164306"/>
              <a:gd name="connsiteY6" fmla="*/ 169069 h 190500"/>
              <a:gd name="connsiteX7" fmla="*/ 116681 w 164306"/>
              <a:gd name="connsiteY7" fmla="*/ 128588 h 190500"/>
              <a:gd name="connsiteX8" fmla="*/ 140493 w 164306"/>
              <a:gd name="connsiteY8" fmla="*/ 190500 h 190500"/>
              <a:gd name="connsiteX9" fmla="*/ 140493 w 164306"/>
              <a:gd name="connsiteY9" fmla="*/ 190500 h 190500"/>
              <a:gd name="connsiteX10" fmla="*/ 102393 w 164306"/>
              <a:gd name="connsiteY10" fmla="*/ 152400 h 190500"/>
              <a:gd name="connsiteX11" fmla="*/ 104775 w 164306"/>
              <a:gd name="connsiteY11" fmla="*/ 183356 h 190500"/>
              <a:gd name="connsiteX12" fmla="*/ 92868 w 164306"/>
              <a:gd name="connsiteY12" fmla="*/ 185738 h 190500"/>
              <a:gd name="connsiteX13" fmla="*/ 71437 w 164306"/>
              <a:gd name="connsiteY13" fmla="*/ 159544 h 190500"/>
              <a:gd name="connsiteX14" fmla="*/ 64293 w 164306"/>
              <a:gd name="connsiteY14" fmla="*/ 178594 h 190500"/>
              <a:gd name="connsiteX15" fmla="*/ 0 w 164306"/>
              <a:gd name="connsiteY15" fmla="*/ 45244 h 190500"/>
              <a:gd name="connsiteX0" fmla="*/ 0 w 164306"/>
              <a:gd name="connsiteY0" fmla="*/ 45244 h 195263"/>
              <a:gd name="connsiteX1" fmla="*/ 57150 w 164306"/>
              <a:gd name="connsiteY1" fmla="*/ 0 h 195263"/>
              <a:gd name="connsiteX2" fmla="*/ 164306 w 164306"/>
              <a:gd name="connsiteY2" fmla="*/ 107156 h 195263"/>
              <a:gd name="connsiteX3" fmla="*/ 159544 w 164306"/>
              <a:gd name="connsiteY3" fmla="*/ 128587 h 195263"/>
              <a:gd name="connsiteX4" fmla="*/ 126206 w 164306"/>
              <a:gd name="connsiteY4" fmla="*/ 104775 h 195263"/>
              <a:gd name="connsiteX5" fmla="*/ 157162 w 164306"/>
              <a:gd name="connsiteY5" fmla="*/ 169069 h 195263"/>
              <a:gd name="connsiteX6" fmla="*/ 150018 w 164306"/>
              <a:gd name="connsiteY6" fmla="*/ 169069 h 195263"/>
              <a:gd name="connsiteX7" fmla="*/ 116681 w 164306"/>
              <a:gd name="connsiteY7" fmla="*/ 128588 h 195263"/>
              <a:gd name="connsiteX8" fmla="*/ 140493 w 164306"/>
              <a:gd name="connsiteY8" fmla="*/ 190500 h 195263"/>
              <a:gd name="connsiteX9" fmla="*/ 140493 w 164306"/>
              <a:gd name="connsiteY9" fmla="*/ 190500 h 195263"/>
              <a:gd name="connsiteX10" fmla="*/ 102393 w 164306"/>
              <a:gd name="connsiteY10" fmla="*/ 152400 h 195263"/>
              <a:gd name="connsiteX11" fmla="*/ 104775 w 164306"/>
              <a:gd name="connsiteY11" fmla="*/ 183356 h 195263"/>
              <a:gd name="connsiteX12" fmla="*/ 85725 w 164306"/>
              <a:gd name="connsiteY12" fmla="*/ 195263 h 195263"/>
              <a:gd name="connsiteX13" fmla="*/ 71437 w 164306"/>
              <a:gd name="connsiteY13" fmla="*/ 159544 h 195263"/>
              <a:gd name="connsiteX14" fmla="*/ 64293 w 164306"/>
              <a:gd name="connsiteY14" fmla="*/ 178594 h 195263"/>
              <a:gd name="connsiteX15" fmla="*/ 0 w 164306"/>
              <a:gd name="connsiteY15" fmla="*/ 45244 h 195263"/>
              <a:gd name="connsiteX0" fmla="*/ 0 w 164306"/>
              <a:gd name="connsiteY0" fmla="*/ 45244 h 195263"/>
              <a:gd name="connsiteX1" fmla="*/ 57150 w 164306"/>
              <a:gd name="connsiteY1" fmla="*/ 0 h 195263"/>
              <a:gd name="connsiteX2" fmla="*/ 164306 w 164306"/>
              <a:gd name="connsiteY2" fmla="*/ 107156 h 195263"/>
              <a:gd name="connsiteX3" fmla="*/ 159544 w 164306"/>
              <a:gd name="connsiteY3" fmla="*/ 128587 h 195263"/>
              <a:gd name="connsiteX4" fmla="*/ 126206 w 164306"/>
              <a:gd name="connsiteY4" fmla="*/ 104775 h 195263"/>
              <a:gd name="connsiteX5" fmla="*/ 157162 w 164306"/>
              <a:gd name="connsiteY5" fmla="*/ 169069 h 195263"/>
              <a:gd name="connsiteX6" fmla="*/ 150018 w 164306"/>
              <a:gd name="connsiteY6" fmla="*/ 169069 h 195263"/>
              <a:gd name="connsiteX7" fmla="*/ 116681 w 164306"/>
              <a:gd name="connsiteY7" fmla="*/ 128588 h 195263"/>
              <a:gd name="connsiteX8" fmla="*/ 140493 w 164306"/>
              <a:gd name="connsiteY8" fmla="*/ 190500 h 195263"/>
              <a:gd name="connsiteX9" fmla="*/ 140493 w 164306"/>
              <a:gd name="connsiteY9" fmla="*/ 190500 h 195263"/>
              <a:gd name="connsiteX10" fmla="*/ 102393 w 164306"/>
              <a:gd name="connsiteY10" fmla="*/ 152400 h 195263"/>
              <a:gd name="connsiteX11" fmla="*/ 109538 w 164306"/>
              <a:gd name="connsiteY11" fmla="*/ 183356 h 195263"/>
              <a:gd name="connsiteX12" fmla="*/ 85725 w 164306"/>
              <a:gd name="connsiteY12" fmla="*/ 195263 h 195263"/>
              <a:gd name="connsiteX13" fmla="*/ 71437 w 164306"/>
              <a:gd name="connsiteY13" fmla="*/ 159544 h 195263"/>
              <a:gd name="connsiteX14" fmla="*/ 64293 w 164306"/>
              <a:gd name="connsiteY14" fmla="*/ 178594 h 195263"/>
              <a:gd name="connsiteX15" fmla="*/ 0 w 164306"/>
              <a:gd name="connsiteY15" fmla="*/ 45244 h 195263"/>
              <a:gd name="connsiteX0" fmla="*/ 0 w 164306"/>
              <a:gd name="connsiteY0" fmla="*/ 45244 h 195263"/>
              <a:gd name="connsiteX1" fmla="*/ 57150 w 164306"/>
              <a:gd name="connsiteY1" fmla="*/ 0 h 195263"/>
              <a:gd name="connsiteX2" fmla="*/ 164306 w 164306"/>
              <a:gd name="connsiteY2" fmla="*/ 107156 h 195263"/>
              <a:gd name="connsiteX3" fmla="*/ 159544 w 164306"/>
              <a:gd name="connsiteY3" fmla="*/ 128587 h 195263"/>
              <a:gd name="connsiteX4" fmla="*/ 126206 w 164306"/>
              <a:gd name="connsiteY4" fmla="*/ 104775 h 195263"/>
              <a:gd name="connsiteX5" fmla="*/ 157162 w 164306"/>
              <a:gd name="connsiteY5" fmla="*/ 169069 h 195263"/>
              <a:gd name="connsiteX6" fmla="*/ 150018 w 164306"/>
              <a:gd name="connsiteY6" fmla="*/ 169069 h 195263"/>
              <a:gd name="connsiteX7" fmla="*/ 116681 w 164306"/>
              <a:gd name="connsiteY7" fmla="*/ 128588 h 195263"/>
              <a:gd name="connsiteX8" fmla="*/ 140493 w 164306"/>
              <a:gd name="connsiteY8" fmla="*/ 190500 h 195263"/>
              <a:gd name="connsiteX9" fmla="*/ 140493 w 164306"/>
              <a:gd name="connsiteY9" fmla="*/ 190500 h 195263"/>
              <a:gd name="connsiteX10" fmla="*/ 102393 w 164306"/>
              <a:gd name="connsiteY10" fmla="*/ 152400 h 195263"/>
              <a:gd name="connsiteX11" fmla="*/ 109538 w 164306"/>
              <a:gd name="connsiteY11" fmla="*/ 183356 h 195263"/>
              <a:gd name="connsiteX12" fmla="*/ 85725 w 164306"/>
              <a:gd name="connsiteY12" fmla="*/ 195263 h 195263"/>
              <a:gd name="connsiteX13" fmla="*/ 71437 w 164306"/>
              <a:gd name="connsiteY13" fmla="*/ 159544 h 195263"/>
              <a:gd name="connsiteX14" fmla="*/ 64293 w 164306"/>
              <a:gd name="connsiteY14" fmla="*/ 178594 h 195263"/>
              <a:gd name="connsiteX15" fmla="*/ 0 w 164306"/>
              <a:gd name="connsiteY15" fmla="*/ 45244 h 195263"/>
              <a:gd name="connsiteX0" fmla="*/ 0 w 164306"/>
              <a:gd name="connsiteY0" fmla="*/ 45244 h 195263"/>
              <a:gd name="connsiteX1" fmla="*/ 57150 w 164306"/>
              <a:gd name="connsiteY1" fmla="*/ 0 h 195263"/>
              <a:gd name="connsiteX2" fmla="*/ 164306 w 164306"/>
              <a:gd name="connsiteY2" fmla="*/ 107156 h 195263"/>
              <a:gd name="connsiteX3" fmla="*/ 159544 w 164306"/>
              <a:gd name="connsiteY3" fmla="*/ 128587 h 195263"/>
              <a:gd name="connsiteX4" fmla="*/ 126206 w 164306"/>
              <a:gd name="connsiteY4" fmla="*/ 104775 h 195263"/>
              <a:gd name="connsiteX5" fmla="*/ 157162 w 164306"/>
              <a:gd name="connsiteY5" fmla="*/ 169069 h 195263"/>
              <a:gd name="connsiteX6" fmla="*/ 150018 w 164306"/>
              <a:gd name="connsiteY6" fmla="*/ 169069 h 195263"/>
              <a:gd name="connsiteX7" fmla="*/ 116681 w 164306"/>
              <a:gd name="connsiteY7" fmla="*/ 128588 h 195263"/>
              <a:gd name="connsiteX8" fmla="*/ 140493 w 164306"/>
              <a:gd name="connsiteY8" fmla="*/ 190500 h 195263"/>
              <a:gd name="connsiteX9" fmla="*/ 140493 w 164306"/>
              <a:gd name="connsiteY9" fmla="*/ 190500 h 195263"/>
              <a:gd name="connsiteX10" fmla="*/ 102393 w 164306"/>
              <a:gd name="connsiteY10" fmla="*/ 152400 h 195263"/>
              <a:gd name="connsiteX11" fmla="*/ 109538 w 164306"/>
              <a:gd name="connsiteY11" fmla="*/ 183356 h 195263"/>
              <a:gd name="connsiteX12" fmla="*/ 85725 w 164306"/>
              <a:gd name="connsiteY12" fmla="*/ 195263 h 195263"/>
              <a:gd name="connsiteX13" fmla="*/ 71437 w 164306"/>
              <a:gd name="connsiteY13" fmla="*/ 159544 h 195263"/>
              <a:gd name="connsiteX14" fmla="*/ 71437 w 164306"/>
              <a:gd name="connsiteY14" fmla="*/ 185738 h 195263"/>
              <a:gd name="connsiteX15" fmla="*/ 0 w 164306"/>
              <a:gd name="connsiteY15" fmla="*/ 45244 h 195263"/>
              <a:gd name="connsiteX0" fmla="*/ 0 w 164306"/>
              <a:gd name="connsiteY0" fmla="*/ 45244 h 195263"/>
              <a:gd name="connsiteX1" fmla="*/ 57150 w 164306"/>
              <a:gd name="connsiteY1" fmla="*/ 0 h 195263"/>
              <a:gd name="connsiteX2" fmla="*/ 164306 w 164306"/>
              <a:gd name="connsiteY2" fmla="*/ 107156 h 195263"/>
              <a:gd name="connsiteX3" fmla="*/ 159544 w 164306"/>
              <a:gd name="connsiteY3" fmla="*/ 128587 h 195263"/>
              <a:gd name="connsiteX4" fmla="*/ 126206 w 164306"/>
              <a:gd name="connsiteY4" fmla="*/ 104775 h 195263"/>
              <a:gd name="connsiteX5" fmla="*/ 157162 w 164306"/>
              <a:gd name="connsiteY5" fmla="*/ 169069 h 195263"/>
              <a:gd name="connsiteX6" fmla="*/ 150018 w 164306"/>
              <a:gd name="connsiteY6" fmla="*/ 169069 h 195263"/>
              <a:gd name="connsiteX7" fmla="*/ 116681 w 164306"/>
              <a:gd name="connsiteY7" fmla="*/ 128588 h 195263"/>
              <a:gd name="connsiteX8" fmla="*/ 140493 w 164306"/>
              <a:gd name="connsiteY8" fmla="*/ 190500 h 195263"/>
              <a:gd name="connsiteX9" fmla="*/ 140493 w 164306"/>
              <a:gd name="connsiteY9" fmla="*/ 190500 h 195263"/>
              <a:gd name="connsiteX10" fmla="*/ 102393 w 164306"/>
              <a:gd name="connsiteY10" fmla="*/ 152400 h 195263"/>
              <a:gd name="connsiteX11" fmla="*/ 109538 w 164306"/>
              <a:gd name="connsiteY11" fmla="*/ 183356 h 195263"/>
              <a:gd name="connsiteX12" fmla="*/ 85725 w 164306"/>
              <a:gd name="connsiteY12" fmla="*/ 195263 h 195263"/>
              <a:gd name="connsiteX13" fmla="*/ 71437 w 164306"/>
              <a:gd name="connsiteY13" fmla="*/ 159544 h 195263"/>
              <a:gd name="connsiteX14" fmla="*/ 71437 w 164306"/>
              <a:gd name="connsiteY14" fmla="*/ 185738 h 195263"/>
              <a:gd name="connsiteX15" fmla="*/ 0 w 164306"/>
              <a:gd name="connsiteY15" fmla="*/ 45244 h 195263"/>
              <a:gd name="connsiteX0" fmla="*/ 0 w 164306"/>
              <a:gd name="connsiteY0" fmla="*/ 45244 h 190500"/>
              <a:gd name="connsiteX1" fmla="*/ 57150 w 164306"/>
              <a:gd name="connsiteY1" fmla="*/ 0 h 190500"/>
              <a:gd name="connsiteX2" fmla="*/ 164306 w 164306"/>
              <a:gd name="connsiteY2" fmla="*/ 107156 h 190500"/>
              <a:gd name="connsiteX3" fmla="*/ 159544 w 164306"/>
              <a:gd name="connsiteY3" fmla="*/ 128587 h 190500"/>
              <a:gd name="connsiteX4" fmla="*/ 126206 w 164306"/>
              <a:gd name="connsiteY4" fmla="*/ 104775 h 190500"/>
              <a:gd name="connsiteX5" fmla="*/ 157162 w 164306"/>
              <a:gd name="connsiteY5" fmla="*/ 169069 h 190500"/>
              <a:gd name="connsiteX6" fmla="*/ 150018 w 164306"/>
              <a:gd name="connsiteY6" fmla="*/ 169069 h 190500"/>
              <a:gd name="connsiteX7" fmla="*/ 116681 w 164306"/>
              <a:gd name="connsiteY7" fmla="*/ 128588 h 190500"/>
              <a:gd name="connsiteX8" fmla="*/ 140493 w 164306"/>
              <a:gd name="connsiteY8" fmla="*/ 190500 h 190500"/>
              <a:gd name="connsiteX9" fmla="*/ 140493 w 164306"/>
              <a:gd name="connsiteY9" fmla="*/ 190500 h 190500"/>
              <a:gd name="connsiteX10" fmla="*/ 102393 w 164306"/>
              <a:gd name="connsiteY10" fmla="*/ 152400 h 190500"/>
              <a:gd name="connsiteX11" fmla="*/ 109538 w 164306"/>
              <a:gd name="connsiteY11" fmla="*/ 183356 h 190500"/>
              <a:gd name="connsiteX12" fmla="*/ 92869 w 164306"/>
              <a:gd name="connsiteY12" fmla="*/ 190500 h 190500"/>
              <a:gd name="connsiteX13" fmla="*/ 71437 w 164306"/>
              <a:gd name="connsiteY13" fmla="*/ 159544 h 190500"/>
              <a:gd name="connsiteX14" fmla="*/ 71437 w 164306"/>
              <a:gd name="connsiteY14" fmla="*/ 185738 h 190500"/>
              <a:gd name="connsiteX15" fmla="*/ 0 w 164306"/>
              <a:gd name="connsiteY15" fmla="*/ 45244 h 190500"/>
              <a:gd name="connsiteX0" fmla="*/ 0 w 164306"/>
              <a:gd name="connsiteY0" fmla="*/ 45244 h 190500"/>
              <a:gd name="connsiteX1" fmla="*/ 57150 w 164306"/>
              <a:gd name="connsiteY1" fmla="*/ 0 h 190500"/>
              <a:gd name="connsiteX2" fmla="*/ 164306 w 164306"/>
              <a:gd name="connsiteY2" fmla="*/ 107156 h 190500"/>
              <a:gd name="connsiteX3" fmla="*/ 159544 w 164306"/>
              <a:gd name="connsiteY3" fmla="*/ 128587 h 190500"/>
              <a:gd name="connsiteX4" fmla="*/ 126206 w 164306"/>
              <a:gd name="connsiteY4" fmla="*/ 104775 h 190500"/>
              <a:gd name="connsiteX5" fmla="*/ 157162 w 164306"/>
              <a:gd name="connsiteY5" fmla="*/ 169069 h 190500"/>
              <a:gd name="connsiteX6" fmla="*/ 150018 w 164306"/>
              <a:gd name="connsiteY6" fmla="*/ 169069 h 190500"/>
              <a:gd name="connsiteX7" fmla="*/ 116681 w 164306"/>
              <a:gd name="connsiteY7" fmla="*/ 128588 h 190500"/>
              <a:gd name="connsiteX8" fmla="*/ 140493 w 164306"/>
              <a:gd name="connsiteY8" fmla="*/ 190500 h 190500"/>
              <a:gd name="connsiteX9" fmla="*/ 140493 w 164306"/>
              <a:gd name="connsiteY9" fmla="*/ 190500 h 190500"/>
              <a:gd name="connsiteX10" fmla="*/ 102393 w 164306"/>
              <a:gd name="connsiteY10" fmla="*/ 152400 h 190500"/>
              <a:gd name="connsiteX11" fmla="*/ 109538 w 164306"/>
              <a:gd name="connsiteY11" fmla="*/ 183356 h 190500"/>
              <a:gd name="connsiteX12" fmla="*/ 71437 w 164306"/>
              <a:gd name="connsiteY12" fmla="*/ 159544 h 190500"/>
              <a:gd name="connsiteX13" fmla="*/ 71437 w 164306"/>
              <a:gd name="connsiteY13" fmla="*/ 185738 h 190500"/>
              <a:gd name="connsiteX14" fmla="*/ 0 w 164306"/>
              <a:gd name="connsiteY14" fmla="*/ 45244 h 190500"/>
              <a:gd name="connsiteX0" fmla="*/ 0 w 164306"/>
              <a:gd name="connsiteY0" fmla="*/ 45244 h 195263"/>
              <a:gd name="connsiteX1" fmla="*/ 57150 w 164306"/>
              <a:gd name="connsiteY1" fmla="*/ 0 h 195263"/>
              <a:gd name="connsiteX2" fmla="*/ 164306 w 164306"/>
              <a:gd name="connsiteY2" fmla="*/ 107156 h 195263"/>
              <a:gd name="connsiteX3" fmla="*/ 159544 w 164306"/>
              <a:gd name="connsiteY3" fmla="*/ 128587 h 195263"/>
              <a:gd name="connsiteX4" fmla="*/ 126206 w 164306"/>
              <a:gd name="connsiteY4" fmla="*/ 104775 h 195263"/>
              <a:gd name="connsiteX5" fmla="*/ 157162 w 164306"/>
              <a:gd name="connsiteY5" fmla="*/ 169069 h 195263"/>
              <a:gd name="connsiteX6" fmla="*/ 150018 w 164306"/>
              <a:gd name="connsiteY6" fmla="*/ 169069 h 195263"/>
              <a:gd name="connsiteX7" fmla="*/ 116681 w 164306"/>
              <a:gd name="connsiteY7" fmla="*/ 128588 h 195263"/>
              <a:gd name="connsiteX8" fmla="*/ 140493 w 164306"/>
              <a:gd name="connsiteY8" fmla="*/ 190500 h 195263"/>
              <a:gd name="connsiteX9" fmla="*/ 140493 w 164306"/>
              <a:gd name="connsiteY9" fmla="*/ 190500 h 195263"/>
              <a:gd name="connsiteX10" fmla="*/ 102393 w 164306"/>
              <a:gd name="connsiteY10" fmla="*/ 152400 h 195263"/>
              <a:gd name="connsiteX11" fmla="*/ 109538 w 164306"/>
              <a:gd name="connsiteY11" fmla="*/ 183356 h 195263"/>
              <a:gd name="connsiteX12" fmla="*/ 71437 w 164306"/>
              <a:gd name="connsiteY12" fmla="*/ 159544 h 195263"/>
              <a:gd name="connsiteX13" fmla="*/ 80962 w 164306"/>
              <a:gd name="connsiteY13" fmla="*/ 195263 h 195263"/>
              <a:gd name="connsiteX14" fmla="*/ 0 w 164306"/>
              <a:gd name="connsiteY14" fmla="*/ 45244 h 195263"/>
              <a:gd name="connsiteX0" fmla="*/ 0 w 164306"/>
              <a:gd name="connsiteY0" fmla="*/ 45244 h 195263"/>
              <a:gd name="connsiteX1" fmla="*/ 57150 w 164306"/>
              <a:gd name="connsiteY1" fmla="*/ 0 h 195263"/>
              <a:gd name="connsiteX2" fmla="*/ 164306 w 164306"/>
              <a:gd name="connsiteY2" fmla="*/ 107156 h 195263"/>
              <a:gd name="connsiteX3" fmla="*/ 159544 w 164306"/>
              <a:gd name="connsiteY3" fmla="*/ 128587 h 195263"/>
              <a:gd name="connsiteX4" fmla="*/ 126206 w 164306"/>
              <a:gd name="connsiteY4" fmla="*/ 104775 h 195263"/>
              <a:gd name="connsiteX5" fmla="*/ 157162 w 164306"/>
              <a:gd name="connsiteY5" fmla="*/ 169069 h 195263"/>
              <a:gd name="connsiteX6" fmla="*/ 150018 w 164306"/>
              <a:gd name="connsiteY6" fmla="*/ 169069 h 195263"/>
              <a:gd name="connsiteX7" fmla="*/ 116681 w 164306"/>
              <a:gd name="connsiteY7" fmla="*/ 128588 h 195263"/>
              <a:gd name="connsiteX8" fmla="*/ 140493 w 164306"/>
              <a:gd name="connsiteY8" fmla="*/ 190500 h 195263"/>
              <a:gd name="connsiteX9" fmla="*/ 140493 w 164306"/>
              <a:gd name="connsiteY9" fmla="*/ 190500 h 195263"/>
              <a:gd name="connsiteX10" fmla="*/ 102393 w 164306"/>
              <a:gd name="connsiteY10" fmla="*/ 152400 h 195263"/>
              <a:gd name="connsiteX11" fmla="*/ 109538 w 164306"/>
              <a:gd name="connsiteY11" fmla="*/ 183356 h 195263"/>
              <a:gd name="connsiteX12" fmla="*/ 71437 w 164306"/>
              <a:gd name="connsiteY12" fmla="*/ 159544 h 195263"/>
              <a:gd name="connsiteX13" fmla="*/ 80962 w 164306"/>
              <a:gd name="connsiteY13" fmla="*/ 195263 h 195263"/>
              <a:gd name="connsiteX14" fmla="*/ 0 w 164306"/>
              <a:gd name="connsiteY14" fmla="*/ 45244 h 195263"/>
              <a:gd name="connsiteX0" fmla="*/ 0 w 164306"/>
              <a:gd name="connsiteY0" fmla="*/ 45244 h 190500"/>
              <a:gd name="connsiteX1" fmla="*/ 57150 w 164306"/>
              <a:gd name="connsiteY1" fmla="*/ 0 h 190500"/>
              <a:gd name="connsiteX2" fmla="*/ 164306 w 164306"/>
              <a:gd name="connsiteY2" fmla="*/ 107156 h 190500"/>
              <a:gd name="connsiteX3" fmla="*/ 159544 w 164306"/>
              <a:gd name="connsiteY3" fmla="*/ 128587 h 190500"/>
              <a:gd name="connsiteX4" fmla="*/ 126206 w 164306"/>
              <a:gd name="connsiteY4" fmla="*/ 104775 h 190500"/>
              <a:gd name="connsiteX5" fmla="*/ 157162 w 164306"/>
              <a:gd name="connsiteY5" fmla="*/ 169069 h 190500"/>
              <a:gd name="connsiteX6" fmla="*/ 150018 w 164306"/>
              <a:gd name="connsiteY6" fmla="*/ 169069 h 190500"/>
              <a:gd name="connsiteX7" fmla="*/ 116681 w 164306"/>
              <a:gd name="connsiteY7" fmla="*/ 128588 h 190500"/>
              <a:gd name="connsiteX8" fmla="*/ 140493 w 164306"/>
              <a:gd name="connsiteY8" fmla="*/ 190500 h 190500"/>
              <a:gd name="connsiteX9" fmla="*/ 140493 w 164306"/>
              <a:gd name="connsiteY9" fmla="*/ 190500 h 190500"/>
              <a:gd name="connsiteX10" fmla="*/ 102393 w 164306"/>
              <a:gd name="connsiteY10" fmla="*/ 152400 h 190500"/>
              <a:gd name="connsiteX11" fmla="*/ 109538 w 164306"/>
              <a:gd name="connsiteY11" fmla="*/ 183356 h 190500"/>
              <a:gd name="connsiteX12" fmla="*/ 71437 w 164306"/>
              <a:gd name="connsiteY12" fmla="*/ 159544 h 190500"/>
              <a:gd name="connsiteX13" fmla="*/ 66675 w 164306"/>
              <a:gd name="connsiteY13" fmla="*/ 188119 h 190500"/>
              <a:gd name="connsiteX14" fmla="*/ 0 w 164306"/>
              <a:gd name="connsiteY14" fmla="*/ 45244 h 190500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57162 w 164306"/>
              <a:gd name="connsiteY5" fmla="*/ 169069 h 192882"/>
              <a:gd name="connsiteX6" fmla="*/ 150018 w 164306"/>
              <a:gd name="connsiteY6" fmla="*/ 169069 h 192882"/>
              <a:gd name="connsiteX7" fmla="*/ 116681 w 164306"/>
              <a:gd name="connsiteY7" fmla="*/ 128588 h 192882"/>
              <a:gd name="connsiteX8" fmla="*/ 140493 w 164306"/>
              <a:gd name="connsiteY8" fmla="*/ 190500 h 192882"/>
              <a:gd name="connsiteX9" fmla="*/ 140493 w 164306"/>
              <a:gd name="connsiteY9" fmla="*/ 190500 h 192882"/>
              <a:gd name="connsiteX10" fmla="*/ 102393 w 164306"/>
              <a:gd name="connsiteY10" fmla="*/ 152400 h 192882"/>
              <a:gd name="connsiteX11" fmla="*/ 109538 w 164306"/>
              <a:gd name="connsiteY11" fmla="*/ 183356 h 192882"/>
              <a:gd name="connsiteX12" fmla="*/ 71437 w 164306"/>
              <a:gd name="connsiteY12" fmla="*/ 159544 h 192882"/>
              <a:gd name="connsiteX13" fmla="*/ 73819 w 164306"/>
              <a:gd name="connsiteY13" fmla="*/ 192882 h 192882"/>
              <a:gd name="connsiteX14" fmla="*/ 0 w 164306"/>
              <a:gd name="connsiteY14" fmla="*/ 45244 h 192882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57162 w 164306"/>
              <a:gd name="connsiteY5" fmla="*/ 169069 h 192882"/>
              <a:gd name="connsiteX6" fmla="*/ 150018 w 164306"/>
              <a:gd name="connsiteY6" fmla="*/ 169069 h 192882"/>
              <a:gd name="connsiteX7" fmla="*/ 116681 w 164306"/>
              <a:gd name="connsiteY7" fmla="*/ 128588 h 192882"/>
              <a:gd name="connsiteX8" fmla="*/ 140493 w 164306"/>
              <a:gd name="connsiteY8" fmla="*/ 190500 h 192882"/>
              <a:gd name="connsiteX9" fmla="*/ 140493 w 164306"/>
              <a:gd name="connsiteY9" fmla="*/ 190500 h 192882"/>
              <a:gd name="connsiteX10" fmla="*/ 102393 w 164306"/>
              <a:gd name="connsiteY10" fmla="*/ 152400 h 192882"/>
              <a:gd name="connsiteX11" fmla="*/ 104776 w 164306"/>
              <a:gd name="connsiteY11" fmla="*/ 190500 h 192882"/>
              <a:gd name="connsiteX12" fmla="*/ 71437 w 164306"/>
              <a:gd name="connsiteY12" fmla="*/ 159544 h 192882"/>
              <a:gd name="connsiteX13" fmla="*/ 73819 w 164306"/>
              <a:gd name="connsiteY13" fmla="*/ 192882 h 192882"/>
              <a:gd name="connsiteX14" fmla="*/ 0 w 164306"/>
              <a:gd name="connsiteY14" fmla="*/ 45244 h 192882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57162 w 164306"/>
              <a:gd name="connsiteY5" fmla="*/ 169069 h 192882"/>
              <a:gd name="connsiteX6" fmla="*/ 150018 w 164306"/>
              <a:gd name="connsiteY6" fmla="*/ 169069 h 192882"/>
              <a:gd name="connsiteX7" fmla="*/ 116681 w 164306"/>
              <a:gd name="connsiteY7" fmla="*/ 128588 h 192882"/>
              <a:gd name="connsiteX8" fmla="*/ 140493 w 164306"/>
              <a:gd name="connsiteY8" fmla="*/ 190500 h 192882"/>
              <a:gd name="connsiteX9" fmla="*/ 140493 w 164306"/>
              <a:gd name="connsiteY9" fmla="*/ 190500 h 192882"/>
              <a:gd name="connsiteX10" fmla="*/ 102393 w 164306"/>
              <a:gd name="connsiteY10" fmla="*/ 152400 h 192882"/>
              <a:gd name="connsiteX11" fmla="*/ 104776 w 164306"/>
              <a:gd name="connsiteY11" fmla="*/ 190500 h 192882"/>
              <a:gd name="connsiteX12" fmla="*/ 71437 w 164306"/>
              <a:gd name="connsiteY12" fmla="*/ 159544 h 192882"/>
              <a:gd name="connsiteX13" fmla="*/ 73819 w 164306"/>
              <a:gd name="connsiteY13" fmla="*/ 192882 h 192882"/>
              <a:gd name="connsiteX14" fmla="*/ 0 w 164306"/>
              <a:gd name="connsiteY14" fmla="*/ 45244 h 192882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57162 w 164306"/>
              <a:gd name="connsiteY5" fmla="*/ 169069 h 192882"/>
              <a:gd name="connsiteX6" fmla="*/ 150018 w 164306"/>
              <a:gd name="connsiteY6" fmla="*/ 169069 h 192882"/>
              <a:gd name="connsiteX7" fmla="*/ 116681 w 164306"/>
              <a:gd name="connsiteY7" fmla="*/ 128588 h 192882"/>
              <a:gd name="connsiteX8" fmla="*/ 140493 w 164306"/>
              <a:gd name="connsiteY8" fmla="*/ 190500 h 192882"/>
              <a:gd name="connsiteX9" fmla="*/ 140493 w 164306"/>
              <a:gd name="connsiteY9" fmla="*/ 190500 h 192882"/>
              <a:gd name="connsiteX10" fmla="*/ 102393 w 164306"/>
              <a:gd name="connsiteY10" fmla="*/ 152400 h 192882"/>
              <a:gd name="connsiteX11" fmla="*/ 104776 w 164306"/>
              <a:gd name="connsiteY11" fmla="*/ 190500 h 192882"/>
              <a:gd name="connsiteX12" fmla="*/ 71437 w 164306"/>
              <a:gd name="connsiteY12" fmla="*/ 159544 h 192882"/>
              <a:gd name="connsiteX13" fmla="*/ 73819 w 164306"/>
              <a:gd name="connsiteY13" fmla="*/ 192882 h 192882"/>
              <a:gd name="connsiteX14" fmla="*/ 0 w 164306"/>
              <a:gd name="connsiteY14" fmla="*/ 45244 h 192882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57162 w 164306"/>
              <a:gd name="connsiteY5" fmla="*/ 169069 h 192882"/>
              <a:gd name="connsiteX6" fmla="*/ 150018 w 164306"/>
              <a:gd name="connsiteY6" fmla="*/ 169069 h 192882"/>
              <a:gd name="connsiteX7" fmla="*/ 116681 w 164306"/>
              <a:gd name="connsiteY7" fmla="*/ 128588 h 192882"/>
              <a:gd name="connsiteX8" fmla="*/ 140493 w 164306"/>
              <a:gd name="connsiteY8" fmla="*/ 190500 h 192882"/>
              <a:gd name="connsiteX9" fmla="*/ 140493 w 164306"/>
              <a:gd name="connsiteY9" fmla="*/ 190500 h 192882"/>
              <a:gd name="connsiteX10" fmla="*/ 102393 w 164306"/>
              <a:gd name="connsiteY10" fmla="*/ 152400 h 192882"/>
              <a:gd name="connsiteX11" fmla="*/ 104776 w 164306"/>
              <a:gd name="connsiteY11" fmla="*/ 190500 h 192882"/>
              <a:gd name="connsiteX12" fmla="*/ 71437 w 164306"/>
              <a:gd name="connsiteY12" fmla="*/ 159544 h 192882"/>
              <a:gd name="connsiteX13" fmla="*/ 73819 w 164306"/>
              <a:gd name="connsiteY13" fmla="*/ 192882 h 192882"/>
              <a:gd name="connsiteX14" fmla="*/ 0 w 164306"/>
              <a:gd name="connsiteY14" fmla="*/ 45244 h 192882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57162 w 164306"/>
              <a:gd name="connsiteY5" fmla="*/ 169069 h 192882"/>
              <a:gd name="connsiteX6" fmla="*/ 150018 w 164306"/>
              <a:gd name="connsiteY6" fmla="*/ 169069 h 192882"/>
              <a:gd name="connsiteX7" fmla="*/ 116681 w 164306"/>
              <a:gd name="connsiteY7" fmla="*/ 128588 h 192882"/>
              <a:gd name="connsiteX8" fmla="*/ 140493 w 164306"/>
              <a:gd name="connsiteY8" fmla="*/ 190500 h 192882"/>
              <a:gd name="connsiteX9" fmla="*/ 109536 w 164306"/>
              <a:gd name="connsiteY9" fmla="*/ 166688 h 192882"/>
              <a:gd name="connsiteX10" fmla="*/ 102393 w 164306"/>
              <a:gd name="connsiteY10" fmla="*/ 152400 h 192882"/>
              <a:gd name="connsiteX11" fmla="*/ 104776 w 164306"/>
              <a:gd name="connsiteY11" fmla="*/ 190500 h 192882"/>
              <a:gd name="connsiteX12" fmla="*/ 71437 w 164306"/>
              <a:gd name="connsiteY12" fmla="*/ 159544 h 192882"/>
              <a:gd name="connsiteX13" fmla="*/ 73819 w 164306"/>
              <a:gd name="connsiteY13" fmla="*/ 192882 h 192882"/>
              <a:gd name="connsiteX14" fmla="*/ 0 w 164306"/>
              <a:gd name="connsiteY14" fmla="*/ 45244 h 192882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57162 w 164306"/>
              <a:gd name="connsiteY5" fmla="*/ 169069 h 192882"/>
              <a:gd name="connsiteX6" fmla="*/ 161924 w 164306"/>
              <a:gd name="connsiteY6" fmla="*/ 161925 h 192882"/>
              <a:gd name="connsiteX7" fmla="*/ 116681 w 164306"/>
              <a:gd name="connsiteY7" fmla="*/ 128588 h 192882"/>
              <a:gd name="connsiteX8" fmla="*/ 140493 w 164306"/>
              <a:gd name="connsiteY8" fmla="*/ 190500 h 192882"/>
              <a:gd name="connsiteX9" fmla="*/ 109536 w 164306"/>
              <a:gd name="connsiteY9" fmla="*/ 166688 h 192882"/>
              <a:gd name="connsiteX10" fmla="*/ 102393 w 164306"/>
              <a:gd name="connsiteY10" fmla="*/ 152400 h 192882"/>
              <a:gd name="connsiteX11" fmla="*/ 104776 w 164306"/>
              <a:gd name="connsiteY11" fmla="*/ 190500 h 192882"/>
              <a:gd name="connsiteX12" fmla="*/ 71437 w 164306"/>
              <a:gd name="connsiteY12" fmla="*/ 159544 h 192882"/>
              <a:gd name="connsiteX13" fmla="*/ 73819 w 164306"/>
              <a:gd name="connsiteY13" fmla="*/ 192882 h 192882"/>
              <a:gd name="connsiteX14" fmla="*/ 0 w 164306"/>
              <a:gd name="connsiteY14" fmla="*/ 45244 h 192882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57162 w 164306"/>
              <a:gd name="connsiteY5" fmla="*/ 169069 h 192882"/>
              <a:gd name="connsiteX6" fmla="*/ 161924 w 164306"/>
              <a:gd name="connsiteY6" fmla="*/ 161925 h 192882"/>
              <a:gd name="connsiteX7" fmla="*/ 116681 w 164306"/>
              <a:gd name="connsiteY7" fmla="*/ 128588 h 192882"/>
              <a:gd name="connsiteX8" fmla="*/ 140493 w 164306"/>
              <a:gd name="connsiteY8" fmla="*/ 190500 h 192882"/>
              <a:gd name="connsiteX9" fmla="*/ 109536 w 164306"/>
              <a:gd name="connsiteY9" fmla="*/ 166688 h 192882"/>
              <a:gd name="connsiteX10" fmla="*/ 102393 w 164306"/>
              <a:gd name="connsiteY10" fmla="*/ 152400 h 192882"/>
              <a:gd name="connsiteX11" fmla="*/ 104776 w 164306"/>
              <a:gd name="connsiteY11" fmla="*/ 190500 h 192882"/>
              <a:gd name="connsiteX12" fmla="*/ 71437 w 164306"/>
              <a:gd name="connsiteY12" fmla="*/ 159544 h 192882"/>
              <a:gd name="connsiteX13" fmla="*/ 73819 w 164306"/>
              <a:gd name="connsiteY13" fmla="*/ 192882 h 192882"/>
              <a:gd name="connsiteX14" fmla="*/ 0 w 164306"/>
              <a:gd name="connsiteY14" fmla="*/ 45244 h 192882"/>
              <a:gd name="connsiteX0" fmla="*/ 0 w 165012"/>
              <a:gd name="connsiteY0" fmla="*/ 45244 h 192882"/>
              <a:gd name="connsiteX1" fmla="*/ 57150 w 165012"/>
              <a:gd name="connsiteY1" fmla="*/ 0 h 192882"/>
              <a:gd name="connsiteX2" fmla="*/ 164306 w 165012"/>
              <a:gd name="connsiteY2" fmla="*/ 107156 h 192882"/>
              <a:gd name="connsiteX3" fmla="*/ 159544 w 165012"/>
              <a:gd name="connsiteY3" fmla="*/ 128587 h 192882"/>
              <a:gd name="connsiteX4" fmla="*/ 126206 w 165012"/>
              <a:gd name="connsiteY4" fmla="*/ 104775 h 192882"/>
              <a:gd name="connsiteX5" fmla="*/ 157162 w 165012"/>
              <a:gd name="connsiteY5" fmla="*/ 176213 h 192882"/>
              <a:gd name="connsiteX6" fmla="*/ 161924 w 165012"/>
              <a:gd name="connsiteY6" fmla="*/ 161925 h 192882"/>
              <a:gd name="connsiteX7" fmla="*/ 116681 w 165012"/>
              <a:gd name="connsiteY7" fmla="*/ 128588 h 192882"/>
              <a:gd name="connsiteX8" fmla="*/ 140493 w 165012"/>
              <a:gd name="connsiteY8" fmla="*/ 190500 h 192882"/>
              <a:gd name="connsiteX9" fmla="*/ 109536 w 165012"/>
              <a:gd name="connsiteY9" fmla="*/ 166688 h 192882"/>
              <a:gd name="connsiteX10" fmla="*/ 102393 w 165012"/>
              <a:gd name="connsiteY10" fmla="*/ 152400 h 192882"/>
              <a:gd name="connsiteX11" fmla="*/ 104776 w 165012"/>
              <a:gd name="connsiteY11" fmla="*/ 190500 h 192882"/>
              <a:gd name="connsiteX12" fmla="*/ 71437 w 165012"/>
              <a:gd name="connsiteY12" fmla="*/ 159544 h 192882"/>
              <a:gd name="connsiteX13" fmla="*/ 73819 w 165012"/>
              <a:gd name="connsiteY13" fmla="*/ 192882 h 192882"/>
              <a:gd name="connsiteX14" fmla="*/ 0 w 165012"/>
              <a:gd name="connsiteY14" fmla="*/ 45244 h 192882"/>
              <a:gd name="connsiteX0" fmla="*/ 0 w 174678"/>
              <a:gd name="connsiteY0" fmla="*/ 45244 h 192882"/>
              <a:gd name="connsiteX1" fmla="*/ 57150 w 174678"/>
              <a:gd name="connsiteY1" fmla="*/ 0 h 192882"/>
              <a:gd name="connsiteX2" fmla="*/ 164306 w 174678"/>
              <a:gd name="connsiteY2" fmla="*/ 107156 h 192882"/>
              <a:gd name="connsiteX3" fmla="*/ 159544 w 174678"/>
              <a:gd name="connsiteY3" fmla="*/ 128587 h 192882"/>
              <a:gd name="connsiteX4" fmla="*/ 126206 w 174678"/>
              <a:gd name="connsiteY4" fmla="*/ 104775 h 192882"/>
              <a:gd name="connsiteX5" fmla="*/ 157162 w 174678"/>
              <a:gd name="connsiteY5" fmla="*/ 176213 h 192882"/>
              <a:gd name="connsiteX6" fmla="*/ 161924 w 174678"/>
              <a:gd name="connsiteY6" fmla="*/ 161925 h 192882"/>
              <a:gd name="connsiteX7" fmla="*/ 116681 w 174678"/>
              <a:gd name="connsiteY7" fmla="*/ 128588 h 192882"/>
              <a:gd name="connsiteX8" fmla="*/ 140493 w 174678"/>
              <a:gd name="connsiteY8" fmla="*/ 190500 h 192882"/>
              <a:gd name="connsiteX9" fmla="*/ 109536 w 174678"/>
              <a:gd name="connsiteY9" fmla="*/ 166688 h 192882"/>
              <a:gd name="connsiteX10" fmla="*/ 102393 w 174678"/>
              <a:gd name="connsiteY10" fmla="*/ 152400 h 192882"/>
              <a:gd name="connsiteX11" fmla="*/ 104776 w 174678"/>
              <a:gd name="connsiteY11" fmla="*/ 190500 h 192882"/>
              <a:gd name="connsiteX12" fmla="*/ 71437 w 174678"/>
              <a:gd name="connsiteY12" fmla="*/ 159544 h 192882"/>
              <a:gd name="connsiteX13" fmla="*/ 73819 w 174678"/>
              <a:gd name="connsiteY13" fmla="*/ 192882 h 192882"/>
              <a:gd name="connsiteX14" fmla="*/ 0 w 174678"/>
              <a:gd name="connsiteY14" fmla="*/ 45244 h 192882"/>
              <a:gd name="connsiteX0" fmla="*/ 0 w 321102"/>
              <a:gd name="connsiteY0" fmla="*/ 45244 h 221905"/>
              <a:gd name="connsiteX1" fmla="*/ 57150 w 321102"/>
              <a:gd name="connsiteY1" fmla="*/ 0 h 221905"/>
              <a:gd name="connsiteX2" fmla="*/ 164306 w 321102"/>
              <a:gd name="connsiteY2" fmla="*/ 107156 h 221905"/>
              <a:gd name="connsiteX3" fmla="*/ 159544 w 321102"/>
              <a:gd name="connsiteY3" fmla="*/ 128587 h 221905"/>
              <a:gd name="connsiteX4" fmla="*/ 126206 w 321102"/>
              <a:gd name="connsiteY4" fmla="*/ 104775 h 221905"/>
              <a:gd name="connsiteX5" fmla="*/ 316706 w 321102"/>
              <a:gd name="connsiteY5" fmla="*/ 221456 h 221905"/>
              <a:gd name="connsiteX6" fmla="*/ 161924 w 321102"/>
              <a:gd name="connsiteY6" fmla="*/ 161925 h 221905"/>
              <a:gd name="connsiteX7" fmla="*/ 116681 w 321102"/>
              <a:gd name="connsiteY7" fmla="*/ 128588 h 221905"/>
              <a:gd name="connsiteX8" fmla="*/ 140493 w 321102"/>
              <a:gd name="connsiteY8" fmla="*/ 190500 h 221905"/>
              <a:gd name="connsiteX9" fmla="*/ 109536 w 321102"/>
              <a:gd name="connsiteY9" fmla="*/ 166688 h 221905"/>
              <a:gd name="connsiteX10" fmla="*/ 102393 w 321102"/>
              <a:gd name="connsiteY10" fmla="*/ 152400 h 221905"/>
              <a:gd name="connsiteX11" fmla="*/ 104776 w 321102"/>
              <a:gd name="connsiteY11" fmla="*/ 190500 h 221905"/>
              <a:gd name="connsiteX12" fmla="*/ 71437 w 321102"/>
              <a:gd name="connsiteY12" fmla="*/ 159544 h 221905"/>
              <a:gd name="connsiteX13" fmla="*/ 73819 w 321102"/>
              <a:gd name="connsiteY13" fmla="*/ 192882 h 221905"/>
              <a:gd name="connsiteX14" fmla="*/ 0 w 321102"/>
              <a:gd name="connsiteY14" fmla="*/ 45244 h 221905"/>
              <a:gd name="connsiteX0" fmla="*/ 0 w 317093"/>
              <a:gd name="connsiteY0" fmla="*/ 45244 h 227248"/>
              <a:gd name="connsiteX1" fmla="*/ 57150 w 317093"/>
              <a:gd name="connsiteY1" fmla="*/ 0 h 227248"/>
              <a:gd name="connsiteX2" fmla="*/ 164306 w 317093"/>
              <a:gd name="connsiteY2" fmla="*/ 107156 h 227248"/>
              <a:gd name="connsiteX3" fmla="*/ 159544 w 317093"/>
              <a:gd name="connsiteY3" fmla="*/ 128587 h 227248"/>
              <a:gd name="connsiteX4" fmla="*/ 126206 w 317093"/>
              <a:gd name="connsiteY4" fmla="*/ 104775 h 227248"/>
              <a:gd name="connsiteX5" fmla="*/ 316706 w 317093"/>
              <a:gd name="connsiteY5" fmla="*/ 221456 h 227248"/>
              <a:gd name="connsiteX6" fmla="*/ 161924 w 317093"/>
              <a:gd name="connsiteY6" fmla="*/ 161925 h 227248"/>
              <a:gd name="connsiteX7" fmla="*/ 116681 w 317093"/>
              <a:gd name="connsiteY7" fmla="*/ 128588 h 227248"/>
              <a:gd name="connsiteX8" fmla="*/ 140493 w 317093"/>
              <a:gd name="connsiteY8" fmla="*/ 190500 h 227248"/>
              <a:gd name="connsiteX9" fmla="*/ 109536 w 317093"/>
              <a:gd name="connsiteY9" fmla="*/ 166688 h 227248"/>
              <a:gd name="connsiteX10" fmla="*/ 102393 w 317093"/>
              <a:gd name="connsiteY10" fmla="*/ 152400 h 227248"/>
              <a:gd name="connsiteX11" fmla="*/ 104776 w 317093"/>
              <a:gd name="connsiteY11" fmla="*/ 190500 h 227248"/>
              <a:gd name="connsiteX12" fmla="*/ 71437 w 317093"/>
              <a:gd name="connsiteY12" fmla="*/ 159544 h 227248"/>
              <a:gd name="connsiteX13" fmla="*/ 73819 w 317093"/>
              <a:gd name="connsiteY13" fmla="*/ 192882 h 227248"/>
              <a:gd name="connsiteX14" fmla="*/ 0 w 317093"/>
              <a:gd name="connsiteY14" fmla="*/ 45244 h 227248"/>
              <a:gd name="connsiteX0" fmla="*/ 0 w 298084"/>
              <a:gd name="connsiteY0" fmla="*/ 45244 h 211648"/>
              <a:gd name="connsiteX1" fmla="*/ 57150 w 298084"/>
              <a:gd name="connsiteY1" fmla="*/ 0 h 211648"/>
              <a:gd name="connsiteX2" fmla="*/ 164306 w 298084"/>
              <a:gd name="connsiteY2" fmla="*/ 107156 h 211648"/>
              <a:gd name="connsiteX3" fmla="*/ 159544 w 298084"/>
              <a:gd name="connsiteY3" fmla="*/ 128587 h 211648"/>
              <a:gd name="connsiteX4" fmla="*/ 126206 w 298084"/>
              <a:gd name="connsiteY4" fmla="*/ 104775 h 211648"/>
              <a:gd name="connsiteX5" fmla="*/ 297656 w 298084"/>
              <a:gd name="connsiteY5" fmla="*/ 204788 h 211648"/>
              <a:gd name="connsiteX6" fmla="*/ 161924 w 298084"/>
              <a:gd name="connsiteY6" fmla="*/ 161925 h 211648"/>
              <a:gd name="connsiteX7" fmla="*/ 116681 w 298084"/>
              <a:gd name="connsiteY7" fmla="*/ 128588 h 211648"/>
              <a:gd name="connsiteX8" fmla="*/ 140493 w 298084"/>
              <a:gd name="connsiteY8" fmla="*/ 190500 h 211648"/>
              <a:gd name="connsiteX9" fmla="*/ 109536 w 298084"/>
              <a:gd name="connsiteY9" fmla="*/ 166688 h 211648"/>
              <a:gd name="connsiteX10" fmla="*/ 102393 w 298084"/>
              <a:gd name="connsiteY10" fmla="*/ 152400 h 211648"/>
              <a:gd name="connsiteX11" fmla="*/ 104776 w 298084"/>
              <a:gd name="connsiteY11" fmla="*/ 190500 h 211648"/>
              <a:gd name="connsiteX12" fmla="*/ 71437 w 298084"/>
              <a:gd name="connsiteY12" fmla="*/ 159544 h 211648"/>
              <a:gd name="connsiteX13" fmla="*/ 73819 w 298084"/>
              <a:gd name="connsiteY13" fmla="*/ 192882 h 211648"/>
              <a:gd name="connsiteX14" fmla="*/ 0 w 298084"/>
              <a:gd name="connsiteY14" fmla="*/ 45244 h 211648"/>
              <a:gd name="connsiteX0" fmla="*/ 0 w 224568"/>
              <a:gd name="connsiteY0" fmla="*/ 45244 h 205093"/>
              <a:gd name="connsiteX1" fmla="*/ 57150 w 224568"/>
              <a:gd name="connsiteY1" fmla="*/ 0 h 205093"/>
              <a:gd name="connsiteX2" fmla="*/ 164306 w 224568"/>
              <a:gd name="connsiteY2" fmla="*/ 107156 h 205093"/>
              <a:gd name="connsiteX3" fmla="*/ 159544 w 224568"/>
              <a:gd name="connsiteY3" fmla="*/ 128587 h 205093"/>
              <a:gd name="connsiteX4" fmla="*/ 126206 w 224568"/>
              <a:gd name="connsiteY4" fmla="*/ 104775 h 205093"/>
              <a:gd name="connsiteX5" fmla="*/ 223837 w 224568"/>
              <a:gd name="connsiteY5" fmla="*/ 197644 h 205093"/>
              <a:gd name="connsiteX6" fmla="*/ 161924 w 224568"/>
              <a:gd name="connsiteY6" fmla="*/ 161925 h 205093"/>
              <a:gd name="connsiteX7" fmla="*/ 116681 w 224568"/>
              <a:gd name="connsiteY7" fmla="*/ 128588 h 205093"/>
              <a:gd name="connsiteX8" fmla="*/ 140493 w 224568"/>
              <a:gd name="connsiteY8" fmla="*/ 190500 h 205093"/>
              <a:gd name="connsiteX9" fmla="*/ 109536 w 224568"/>
              <a:gd name="connsiteY9" fmla="*/ 166688 h 205093"/>
              <a:gd name="connsiteX10" fmla="*/ 102393 w 224568"/>
              <a:gd name="connsiteY10" fmla="*/ 152400 h 205093"/>
              <a:gd name="connsiteX11" fmla="*/ 104776 w 224568"/>
              <a:gd name="connsiteY11" fmla="*/ 190500 h 205093"/>
              <a:gd name="connsiteX12" fmla="*/ 71437 w 224568"/>
              <a:gd name="connsiteY12" fmla="*/ 159544 h 205093"/>
              <a:gd name="connsiteX13" fmla="*/ 73819 w 224568"/>
              <a:gd name="connsiteY13" fmla="*/ 192882 h 205093"/>
              <a:gd name="connsiteX14" fmla="*/ 0 w 224568"/>
              <a:gd name="connsiteY14" fmla="*/ 45244 h 205093"/>
              <a:gd name="connsiteX0" fmla="*/ 0 w 224725"/>
              <a:gd name="connsiteY0" fmla="*/ 45244 h 197793"/>
              <a:gd name="connsiteX1" fmla="*/ 57150 w 224725"/>
              <a:gd name="connsiteY1" fmla="*/ 0 h 197793"/>
              <a:gd name="connsiteX2" fmla="*/ 164306 w 224725"/>
              <a:gd name="connsiteY2" fmla="*/ 107156 h 197793"/>
              <a:gd name="connsiteX3" fmla="*/ 159544 w 224725"/>
              <a:gd name="connsiteY3" fmla="*/ 128587 h 197793"/>
              <a:gd name="connsiteX4" fmla="*/ 126206 w 224725"/>
              <a:gd name="connsiteY4" fmla="*/ 104775 h 197793"/>
              <a:gd name="connsiteX5" fmla="*/ 223837 w 224725"/>
              <a:gd name="connsiteY5" fmla="*/ 197644 h 197793"/>
              <a:gd name="connsiteX6" fmla="*/ 161924 w 224725"/>
              <a:gd name="connsiteY6" fmla="*/ 161925 h 197793"/>
              <a:gd name="connsiteX7" fmla="*/ 116681 w 224725"/>
              <a:gd name="connsiteY7" fmla="*/ 128588 h 197793"/>
              <a:gd name="connsiteX8" fmla="*/ 140493 w 224725"/>
              <a:gd name="connsiteY8" fmla="*/ 190500 h 197793"/>
              <a:gd name="connsiteX9" fmla="*/ 109536 w 224725"/>
              <a:gd name="connsiteY9" fmla="*/ 166688 h 197793"/>
              <a:gd name="connsiteX10" fmla="*/ 102393 w 224725"/>
              <a:gd name="connsiteY10" fmla="*/ 152400 h 197793"/>
              <a:gd name="connsiteX11" fmla="*/ 104776 w 224725"/>
              <a:gd name="connsiteY11" fmla="*/ 190500 h 197793"/>
              <a:gd name="connsiteX12" fmla="*/ 71437 w 224725"/>
              <a:gd name="connsiteY12" fmla="*/ 159544 h 197793"/>
              <a:gd name="connsiteX13" fmla="*/ 73819 w 224725"/>
              <a:gd name="connsiteY13" fmla="*/ 192882 h 197793"/>
              <a:gd name="connsiteX14" fmla="*/ 0 w 224725"/>
              <a:gd name="connsiteY14" fmla="*/ 45244 h 197793"/>
              <a:gd name="connsiteX0" fmla="*/ 0 w 223858"/>
              <a:gd name="connsiteY0" fmla="*/ 45244 h 197802"/>
              <a:gd name="connsiteX1" fmla="*/ 57150 w 223858"/>
              <a:gd name="connsiteY1" fmla="*/ 0 h 197802"/>
              <a:gd name="connsiteX2" fmla="*/ 164306 w 223858"/>
              <a:gd name="connsiteY2" fmla="*/ 107156 h 197802"/>
              <a:gd name="connsiteX3" fmla="*/ 159544 w 223858"/>
              <a:gd name="connsiteY3" fmla="*/ 128587 h 197802"/>
              <a:gd name="connsiteX4" fmla="*/ 126206 w 223858"/>
              <a:gd name="connsiteY4" fmla="*/ 104775 h 197802"/>
              <a:gd name="connsiteX5" fmla="*/ 223837 w 223858"/>
              <a:gd name="connsiteY5" fmla="*/ 197644 h 197802"/>
              <a:gd name="connsiteX6" fmla="*/ 116681 w 223858"/>
              <a:gd name="connsiteY6" fmla="*/ 128588 h 197802"/>
              <a:gd name="connsiteX7" fmla="*/ 140493 w 223858"/>
              <a:gd name="connsiteY7" fmla="*/ 190500 h 197802"/>
              <a:gd name="connsiteX8" fmla="*/ 109536 w 223858"/>
              <a:gd name="connsiteY8" fmla="*/ 166688 h 197802"/>
              <a:gd name="connsiteX9" fmla="*/ 102393 w 223858"/>
              <a:gd name="connsiteY9" fmla="*/ 152400 h 197802"/>
              <a:gd name="connsiteX10" fmla="*/ 104776 w 223858"/>
              <a:gd name="connsiteY10" fmla="*/ 190500 h 197802"/>
              <a:gd name="connsiteX11" fmla="*/ 71437 w 223858"/>
              <a:gd name="connsiteY11" fmla="*/ 159544 h 197802"/>
              <a:gd name="connsiteX12" fmla="*/ 73819 w 223858"/>
              <a:gd name="connsiteY12" fmla="*/ 192882 h 197802"/>
              <a:gd name="connsiteX13" fmla="*/ 0 w 223858"/>
              <a:gd name="connsiteY13" fmla="*/ 45244 h 197802"/>
              <a:gd name="connsiteX0" fmla="*/ 0 w 169122"/>
              <a:gd name="connsiteY0" fmla="*/ 45244 h 192882"/>
              <a:gd name="connsiteX1" fmla="*/ 57150 w 169122"/>
              <a:gd name="connsiteY1" fmla="*/ 0 h 192882"/>
              <a:gd name="connsiteX2" fmla="*/ 164306 w 169122"/>
              <a:gd name="connsiteY2" fmla="*/ 107156 h 192882"/>
              <a:gd name="connsiteX3" fmla="*/ 159544 w 169122"/>
              <a:gd name="connsiteY3" fmla="*/ 128587 h 192882"/>
              <a:gd name="connsiteX4" fmla="*/ 126206 w 169122"/>
              <a:gd name="connsiteY4" fmla="*/ 104775 h 192882"/>
              <a:gd name="connsiteX5" fmla="*/ 169069 w 169122"/>
              <a:gd name="connsiteY5" fmla="*/ 164307 h 192882"/>
              <a:gd name="connsiteX6" fmla="*/ 116681 w 169122"/>
              <a:gd name="connsiteY6" fmla="*/ 128588 h 192882"/>
              <a:gd name="connsiteX7" fmla="*/ 140493 w 169122"/>
              <a:gd name="connsiteY7" fmla="*/ 190500 h 192882"/>
              <a:gd name="connsiteX8" fmla="*/ 109536 w 169122"/>
              <a:gd name="connsiteY8" fmla="*/ 166688 h 192882"/>
              <a:gd name="connsiteX9" fmla="*/ 102393 w 169122"/>
              <a:gd name="connsiteY9" fmla="*/ 152400 h 192882"/>
              <a:gd name="connsiteX10" fmla="*/ 104776 w 169122"/>
              <a:gd name="connsiteY10" fmla="*/ 190500 h 192882"/>
              <a:gd name="connsiteX11" fmla="*/ 71437 w 169122"/>
              <a:gd name="connsiteY11" fmla="*/ 159544 h 192882"/>
              <a:gd name="connsiteX12" fmla="*/ 73819 w 169122"/>
              <a:gd name="connsiteY12" fmla="*/ 192882 h 192882"/>
              <a:gd name="connsiteX13" fmla="*/ 0 w 169122"/>
              <a:gd name="connsiteY13" fmla="*/ 45244 h 192882"/>
              <a:gd name="connsiteX0" fmla="*/ 0 w 223859"/>
              <a:gd name="connsiteY0" fmla="*/ 45244 h 197803"/>
              <a:gd name="connsiteX1" fmla="*/ 57150 w 223859"/>
              <a:gd name="connsiteY1" fmla="*/ 0 h 197803"/>
              <a:gd name="connsiteX2" fmla="*/ 164306 w 223859"/>
              <a:gd name="connsiteY2" fmla="*/ 107156 h 197803"/>
              <a:gd name="connsiteX3" fmla="*/ 159544 w 223859"/>
              <a:gd name="connsiteY3" fmla="*/ 128587 h 197803"/>
              <a:gd name="connsiteX4" fmla="*/ 126206 w 223859"/>
              <a:gd name="connsiteY4" fmla="*/ 104775 h 197803"/>
              <a:gd name="connsiteX5" fmla="*/ 223838 w 223859"/>
              <a:gd name="connsiteY5" fmla="*/ 197645 h 197803"/>
              <a:gd name="connsiteX6" fmla="*/ 116681 w 223859"/>
              <a:gd name="connsiteY6" fmla="*/ 128588 h 197803"/>
              <a:gd name="connsiteX7" fmla="*/ 140493 w 223859"/>
              <a:gd name="connsiteY7" fmla="*/ 190500 h 197803"/>
              <a:gd name="connsiteX8" fmla="*/ 109536 w 223859"/>
              <a:gd name="connsiteY8" fmla="*/ 166688 h 197803"/>
              <a:gd name="connsiteX9" fmla="*/ 102393 w 223859"/>
              <a:gd name="connsiteY9" fmla="*/ 152400 h 197803"/>
              <a:gd name="connsiteX10" fmla="*/ 104776 w 223859"/>
              <a:gd name="connsiteY10" fmla="*/ 190500 h 197803"/>
              <a:gd name="connsiteX11" fmla="*/ 71437 w 223859"/>
              <a:gd name="connsiteY11" fmla="*/ 159544 h 197803"/>
              <a:gd name="connsiteX12" fmla="*/ 73819 w 223859"/>
              <a:gd name="connsiteY12" fmla="*/ 192882 h 197803"/>
              <a:gd name="connsiteX13" fmla="*/ 0 w 223859"/>
              <a:gd name="connsiteY13" fmla="*/ 45244 h 197803"/>
              <a:gd name="connsiteX0" fmla="*/ 0 w 211956"/>
              <a:gd name="connsiteY0" fmla="*/ 45244 h 226334"/>
              <a:gd name="connsiteX1" fmla="*/ 57150 w 211956"/>
              <a:gd name="connsiteY1" fmla="*/ 0 h 226334"/>
              <a:gd name="connsiteX2" fmla="*/ 164306 w 211956"/>
              <a:gd name="connsiteY2" fmla="*/ 107156 h 226334"/>
              <a:gd name="connsiteX3" fmla="*/ 159544 w 211956"/>
              <a:gd name="connsiteY3" fmla="*/ 128587 h 226334"/>
              <a:gd name="connsiteX4" fmla="*/ 126206 w 211956"/>
              <a:gd name="connsiteY4" fmla="*/ 104775 h 226334"/>
              <a:gd name="connsiteX5" fmla="*/ 211932 w 211956"/>
              <a:gd name="connsiteY5" fmla="*/ 226220 h 226334"/>
              <a:gd name="connsiteX6" fmla="*/ 116681 w 211956"/>
              <a:gd name="connsiteY6" fmla="*/ 128588 h 226334"/>
              <a:gd name="connsiteX7" fmla="*/ 140493 w 211956"/>
              <a:gd name="connsiteY7" fmla="*/ 190500 h 226334"/>
              <a:gd name="connsiteX8" fmla="*/ 109536 w 211956"/>
              <a:gd name="connsiteY8" fmla="*/ 166688 h 226334"/>
              <a:gd name="connsiteX9" fmla="*/ 102393 w 211956"/>
              <a:gd name="connsiteY9" fmla="*/ 152400 h 226334"/>
              <a:gd name="connsiteX10" fmla="*/ 104776 w 211956"/>
              <a:gd name="connsiteY10" fmla="*/ 190500 h 226334"/>
              <a:gd name="connsiteX11" fmla="*/ 71437 w 211956"/>
              <a:gd name="connsiteY11" fmla="*/ 159544 h 226334"/>
              <a:gd name="connsiteX12" fmla="*/ 73819 w 211956"/>
              <a:gd name="connsiteY12" fmla="*/ 192882 h 226334"/>
              <a:gd name="connsiteX13" fmla="*/ 0 w 211956"/>
              <a:gd name="connsiteY13" fmla="*/ 45244 h 226334"/>
              <a:gd name="connsiteX0" fmla="*/ 0 w 218024"/>
              <a:gd name="connsiteY0" fmla="*/ 45244 h 226240"/>
              <a:gd name="connsiteX1" fmla="*/ 57150 w 218024"/>
              <a:gd name="connsiteY1" fmla="*/ 0 h 226240"/>
              <a:gd name="connsiteX2" fmla="*/ 164306 w 218024"/>
              <a:gd name="connsiteY2" fmla="*/ 107156 h 226240"/>
              <a:gd name="connsiteX3" fmla="*/ 159544 w 218024"/>
              <a:gd name="connsiteY3" fmla="*/ 128587 h 226240"/>
              <a:gd name="connsiteX4" fmla="*/ 126206 w 218024"/>
              <a:gd name="connsiteY4" fmla="*/ 104775 h 226240"/>
              <a:gd name="connsiteX5" fmla="*/ 211932 w 218024"/>
              <a:gd name="connsiteY5" fmla="*/ 226220 h 226240"/>
              <a:gd name="connsiteX6" fmla="*/ 116681 w 218024"/>
              <a:gd name="connsiteY6" fmla="*/ 128588 h 226240"/>
              <a:gd name="connsiteX7" fmla="*/ 140493 w 218024"/>
              <a:gd name="connsiteY7" fmla="*/ 190500 h 226240"/>
              <a:gd name="connsiteX8" fmla="*/ 109536 w 218024"/>
              <a:gd name="connsiteY8" fmla="*/ 166688 h 226240"/>
              <a:gd name="connsiteX9" fmla="*/ 102393 w 218024"/>
              <a:gd name="connsiteY9" fmla="*/ 152400 h 226240"/>
              <a:gd name="connsiteX10" fmla="*/ 104776 w 218024"/>
              <a:gd name="connsiteY10" fmla="*/ 190500 h 226240"/>
              <a:gd name="connsiteX11" fmla="*/ 71437 w 218024"/>
              <a:gd name="connsiteY11" fmla="*/ 159544 h 226240"/>
              <a:gd name="connsiteX12" fmla="*/ 73819 w 218024"/>
              <a:gd name="connsiteY12" fmla="*/ 192882 h 226240"/>
              <a:gd name="connsiteX13" fmla="*/ 0 w 218024"/>
              <a:gd name="connsiteY13" fmla="*/ 45244 h 226240"/>
              <a:gd name="connsiteX0" fmla="*/ 0 w 211230"/>
              <a:gd name="connsiteY0" fmla="*/ 45244 h 228620"/>
              <a:gd name="connsiteX1" fmla="*/ 57150 w 211230"/>
              <a:gd name="connsiteY1" fmla="*/ 0 h 228620"/>
              <a:gd name="connsiteX2" fmla="*/ 164306 w 211230"/>
              <a:gd name="connsiteY2" fmla="*/ 107156 h 228620"/>
              <a:gd name="connsiteX3" fmla="*/ 159544 w 211230"/>
              <a:gd name="connsiteY3" fmla="*/ 128587 h 228620"/>
              <a:gd name="connsiteX4" fmla="*/ 126206 w 211230"/>
              <a:gd name="connsiteY4" fmla="*/ 104775 h 228620"/>
              <a:gd name="connsiteX5" fmla="*/ 204788 w 211230"/>
              <a:gd name="connsiteY5" fmla="*/ 228601 h 228620"/>
              <a:gd name="connsiteX6" fmla="*/ 116681 w 211230"/>
              <a:gd name="connsiteY6" fmla="*/ 128588 h 228620"/>
              <a:gd name="connsiteX7" fmla="*/ 140493 w 211230"/>
              <a:gd name="connsiteY7" fmla="*/ 190500 h 228620"/>
              <a:gd name="connsiteX8" fmla="*/ 109536 w 211230"/>
              <a:gd name="connsiteY8" fmla="*/ 166688 h 228620"/>
              <a:gd name="connsiteX9" fmla="*/ 102393 w 211230"/>
              <a:gd name="connsiteY9" fmla="*/ 152400 h 228620"/>
              <a:gd name="connsiteX10" fmla="*/ 104776 w 211230"/>
              <a:gd name="connsiteY10" fmla="*/ 190500 h 228620"/>
              <a:gd name="connsiteX11" fmla="*/ 71437 w 211230"/>
              <a:gd name="connsiteY11" fmla="*/ 159544 h 228620"/>
              <a:gd name="connsiteX12" fmla="*/ 73819 w 211230"/>
              <a:gd name="connsiteY12" fmla="*/ 192882 h 228620"/>
              <a:gd name="connsiteX13" fmla="*/ 0 w 211230"/>
              <a:gd name="connsiteY13" fmla="*/ 45244 h 228620"/>
              <a:gd name="connsiteX0" fmla="*/ 0 w 182405"/>
              <a:gd name="connsiteY0" fmla="*/ 45244 h 192882"/>
              <a:gd name="connsiteX1" fmla="*/ 57150 w 182405"/>
              <a:gd name="connsiteY1" fmla="*/ 0 h 192882"/>
              <a:gd name="connsiteX2" fmla="*/ 164306 w 182405"/>
              <a:gd name="connsiteY2" fmla="*/ 107156 h 192882"/>
              <a:gd name="connsiteX3" fmla="*/ 159544 w 182405"/>
              <a:gd name="connsiteY3" fmla="*/ 128587 h 192882"/>
              <a:gd name="connsiteX4" fmla="*/ 126206 w 182405"/>
              <a:gd name="connsiteY4" fmla="*/ 104775 h 192882"/>
              <a:gd name="connsiteX5" fmla="*/ 173831 w 182405"/>
              <a:gd name="connsiteY5" fmla="*/ 188119 h 192882"/>
              <a:gd name="connsiteX6" fmla="*/ 116681 w 182405"/>
              <a:gd name="connsiteY6" fmla="*/ 128588 h 192882"/>
              <a:gd name="connsiteX7" fmla="*/ 140493 w 182405"/>
              <a:gd name="connsiteY7" fmla="*/ 190500 h 192882"/>
              <a:gd name="connsiteX8" fmla="*/ 109536 w 182405"/>
              <a:gd name="connsiteY8" fmla="*/ 166688 h 192882"/>
              <a:gd name="connsiteX9" fmla="*/ 102393 w 182405"/>
              <a:gd name="connsiteY9" fmla="*/ 152400 h 192882"/>
              <a:gd name="connsiteX10" fmla="*/ 104776 w 182405"/>
              <a:gd name="connsiteY10" fmla="*/ 190500 h 192882"/>
              <a:gd name="connsiteX11" fmla="*/ 71437 w 182405"/>
              <a:gd name="connsiteY11" fmla="*/ 159544 h 192882"/>
              <a:gd name="connsiteX12" fmla="*/ 73819 w 182405"/>
              <a:gd name="connsiteY12" fmla="*/ 192882 h 192882"/>
              <a:gd name="connsiteX13" fmla="*/ 0 w 182405"/>
              <a:gd name="connsiteY13" fmla="*/ 45244 h 192882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47637 w 164306"/>
              <a:gd name="connsiteY5" fmla="*/ 188119 h 192882"/>
              <a:gd name="connsiteX6" fmla="*/ 116681 w 164306"/>
              <a:gd name="connsiteY6" fmla="*/ 128588 h 192882"/>
              <a:gd name="connsiteX7" fmla="*/ 140493 w 164306"/>
              <a:gd name="connsiteY7" fmla="*/ 190500 h 192882"/>
              <a:gd name="connsiteX8" fmla="*/ 109536 w 164306"/>
              <a:gd name="connsiteY8" fmla="*/ 166688 h 192882"/>
              <a:gd name="connsiteX9" fmla="*/ 102393 w 164306"/>
              <a:gd name="connsiteY9" fmla="*/ 152400 h 192882"/>
              <a:gd name="connsiteX10" fmla="*/ 104776 w 164306"/>
              <a:gd name="connsiteY10" fmla="*/ 190500 h 192882"/>
              <a:gd name="connsiteX11" fmla="*/ 71437 w 164306"/>
              <a:gd name="connsiteY11" fmla="*/ 159544 h 192882"/>
              <a:gd name="connsiteX12" fmla="*/ 73819 w 164306"/>
              <a:gd name="connsiteY12" fmla="*/ 192882 h 192882"/>
              <a:gd name="connsiteX13" fmla="*/ 0 w 164306"/>
              <a:gd name="connsiteY13" fmla="*/ 45244 h 192882"/>
              <a:gd name="connsiteX0" fmla="*/ 0 w 182405"/>
              <a:gd name="connsiteY0" fmla="*/ 45244 h 192882"/>
              <a:gd name="connsiteX1" fmla="*/ 57150 w 182405"/>
              <a:gd name="connsiteY1" fmla="*/ 0 h 192882"/>
              <a:gd name="connsiteX2" fmla="*/ 164306 w 182405"/>
              <a:gd name="connsiteY2" fmla="*/ 107156 h 192882"/>
              <a:gd name="connsiteX3" fmla="*/ 159544 w 182405"/>
              <a:gd name="connsiteY3" fmla="*/ 128587 h 192882"/>
              <a:gd name="connsiteX4" fmla="*/ 126206 w 182405"/>
              <a:gd name="connsiteY4" fmla="*/ 104775 h 192882"/>
              <a:gd name="connsiteX5" fmla="*/ 173831 w 182405"/>
              <a:gd name="connsiteY5" fmla="*/ 180975 h 192882"/>
              <a:gd name="connsiteX6" fmla="*/ 116681 w 182405"/>
              <a:gd name="connsiteY6" fmla="*/ 128588 h 192882"/>
              <a:gd name="connsiteX7" fmla="*/ 140493 w 182405"/>
              <a:gd name="connsiteY7" fmla="*/ 190500 h 192882"/>
              <a:gd name="connsiteX8" fmla="*/ 109536 w 182405"/>
              <a:gd name="connsiteY8" fmla="*/ 166688 h 192882"/>
              <a:gd name="connsiteX9" fmla="*/ 102393 w 182405"/>
              <a:gd name="connsiteY9" fmla="*/ 152400 h 192882"/>
              <a:gd name="connsiteX10" fmla="*/ 104776 w 182405"/>
              <a:gd name="connsiteY10" fmla="*/ 190500 h 192882"/>
              <a:gd name="connsiteX11" fmla="*/ 71437 w 182405"/>
              <a:gd name="connsiteY11" fmla="*/ 159544 h 192882"/>
              <a:gd name="connsiteX12" fmla="*/ 73819 w 182405"/>
              <a:gd name="connsiteY12" fmla="*/ 192882 h 192882"/>
              <a:gd name="connsiteX13" fmla="*/ 0 w 182405"/>
              <a:gd name="connsiteY13" fmla="*/ 45244 h 192882"/>
              <a:gd name="connsiteX0" fmla="*/ 0 w 175966"/>
              <a:gd name="connsiteY0" fmla="*/ 45244 h 192882"/>
              <a:gd name="connsiteX1" fmla="*/ 57150 w 175966"/>
              <a:gd name="connsiteY1" fmla="*/ 0 h 192882"/>
              <a:gd name="connsiteX2" fmla="*/ 164306 w 175966"/>
              <a:gd name="connsiteY2" fmla="*/ 107156 h 192882"/>
              <a:gd name="connsiteX3" fmla="*/ 159544 w 175966"/>
              <a:gd name="connsiteY3" fmla="*/ 128587 h 192882"/>
              <a:gd name="connsiteX4" fmla="*/ 126206 w 175966"/>
              <a:gd name="connsiteY4" fmla="*/ 104775 h 192882"/>
              <a:gd name="connsiteX5" fmla="*/ 166688 w 175966"/>
              <a:gd name="connsiteY5" fmla="*/ 176212 h 192882"/>
              <a:gd name="connsiteX6" fmla="*/ 116681 w 175966"/>
              <a:gd name="connsiteY6" fmla="*/ 128588 h 192882"/>
              <a:gd name="connsiteX7" fmla="*/ 140493 w 175966"/>
              <a:gd name="connsiteY7" fmla="*/ 190500 h 192882"/>
              <a:gd name="connsiteX8" fmla="*/ 109536 w 175966"/>
              <a:gd name="connsiteY8" fmla="*/ 166688 h 192882"/>
              <a:gd name="connsiteX9" fmla="*/ 102393 w 175966"/>
              <a:gd name="connsiteY9" fmla="*/ 152400 h 192882"/>
              <a:gd name="connsiteX10" fmla="*/ 104776 w 175966"/>
              <a:gd name="connsiteY10" fmla="*/ 190500 h 192882"/>
              <a:gd name="connsiteX11" fmla="*/ 71437 w 175966"/>
              <a:gd name="connsiteY11" fmla="*/ 159544 h 192882"/>
              <a:gd name="connsiteX12" fmla="*/ 73819 w 175966"/>
              <a:gd name="connsiteY12" fmla="*/ 192882 h 192882"/>
              <a:gd name="connsiteX13" fmla="*/ 0 w 175966"/>
              <a:gd name="connsiteY13" fmla="*/ 45244 h 192882"/>
              <a:gd name="connsiteX0" fmla="*/ 0 w 167424"/>
              <a:gd name="connsiteY0" fmla="*/ 45244 h 192882"/>
              <a:gd name="connsiteX1" fmla="*/ 57150 w 167424"/>
              <a:gd name="connsiteY1" fmla="*/ 0 h 192882"/>
              <a:gd name="connsiteX2" fmla="*/ 164306 w 167424"/>
              <a:gd name="connsiteY2" fmla="*/ 107156 h 192882"/>
              <a:gd name="connsiteX3" fmla="*/ 159544 w 167424"/>
              <a:gd name="connsiteY3" fmla="*/ 128587 h 192882"/>
              <a:gd name="connsiteX4" fmla="*/ 126206 w 167424"/>
              <a:gd name="connsiteY4" fmla="*/ 104775 h 192882"/>
              <a:gd name="connsiteX5" fmla="*/ 166688 w 167424"/>
              <a:gd name="connsiteY5" fmla="*/ 176212 h 192882"/>
              <a:gd name="connsiteX6" fmla="*/ 116681 w 167424"/>
              <a:gd name="connsiteY6" fmla="*/ 128588 h 192882"/>
              <a:gd name="connsiteX7" fmla="*/ 140493 w 167424"/>
              <a:gd name="connsiteY7" fmla="*/ 190500 h 192882"/>
              <a:gd name="connsiteX8" fmla="*/ 109536 w 167424"/>
              <a:gd name="connsiteY8" fmla="*/ 166688 h 192882"/>
              <a:gd name="connsiteX9" fmla="*/ 102393 w 167424"/>
              <a:gd name="connsiteY9" fmla="*/ 152400 h 192882"/>
              <a:gd name="connsiteX10" fmla="*/ 104776 w 167424"/>
              <a:gd name="connsiteY10" fmla="*/ 190500 h 192882"/>
              <a:gd name="connsiteX11" fmla="*/ 71437 w 167424"/>
              <a:gd name="connsiteY11" fmla="*/ 159544 h 192882"/>
              <a:gd name="connsiteX12" fmla="*/ 73819 w 167424"/>
              <a:gd name="connsiteY12" fmla="*/ 192882 h 192882"/>
              <a:gd name="connsiteX13" fmla="*/ 0 w 167424"/>
              <a:gd name="connsiteY13" fmla="*/ 45244 h 192882"/>
              <a:gd name="connsiteX0" fmla="*/ 0 w 164306"/>
              <a:gd name="connsiteY0" fmla="*/ 45244 h 192882"/>
              <a:gd name="connsiteX1" fmla="*/ 57150 w 164306"/>
              <a:gd name="connsiteY1" fmla="*/ 0 h 192882"/>
              <a:gd name="connsiteX2" fmla="*/ 164306 w 164306"/>
              <a:gd name="connsiteY2" fmla="*/ 107156 h 192882"/>
              <a:gd name="connsiteX3" fmla="*/ 159544 w 164306"/>
              <a:gd name="connsiteY3" fmla="*/ 128587 h 192882"/>
              <a:gd name="connsiteX4" fmla="*/ 126206 w 164306"/>
              <a:gd name="connsiteY4" fmla="*/ 104775 h 192882"/>
              <a:gd name="connsiteX5" fmla="*/ 159544 w 164306"/>
              <a:gd name="connsiteY5" fmla="*/ 188119 h 192882"/>
              <a:gd name="connsiteX6" fmla="*/ 116681 w 164306"/>
              <a:gd name="connsiteY6" fmla="*/ 128588 h 192882"/>
              <a:gd name="connsiteX7" fmla="*/ 140493 w 164306"/>
              <a:gd name="connsiteY7" fmla="*/ 190500 h 192882"/>
              <a:gd name="connsiteX8" fmla="*/ 109536 w 164306"/>
              <a:gd name="connsiteY8" fmla="*/ 166688 h 192882"/>
              <a:gd name="connsiteX9" fmla="*/ 102393 w 164306"/>
              <a:gd name="connsiteY9" fmla="*/ 152400 h 192882"/>
              <a:gd name="connsiteX10" fmla="*/ 104776 w 164306"/>
              <a:gd name="connsiteY10" fmla="*/ 190500 h 192882"/>
              <a:gd name="connsiteX11" fmla="*/ 71437 w 164306"/>
              <a:gd name="connsiteY11" fmla="*/ 159544 h 192882"/>
              <a:gd name="connsiteX12" fmla="*/ 73819 w 164306"/>
              <a:gd name="connsiteY12" fmla="*/ 192882 h 192882"/>
              <a:gd name="connsiteX13" fmla="*/ 0 w 164306"/>
              <a:gd name="connsiteY13" fmla="*/ 45244 h 192882"/>
              <a:gd name="connsiteX0" fmla="*/ 0 w 169765"/>
              <a:gd name="connsiteY0" fmla="*/ 45244 h 192882"/>
              <a:gd name="connsiteX1" fmla="*/ 57150 w 169765"/>
              <a:gd name="connsiteY1" fmla="*/ 0 h 192882"/>
              <a:gd name="connsiteX2" fmla="*/ 164306 w 169765"/>
              <a:gd name="connsiteY2" fmla="*/ 107156 h 192882"/>
              <a:gd name="connsiteX3" fmla="*/ 159544 w 169765"/>
              <a:gd name="connsiteY3" fmla="*/ 128587 h 192882"/>
              <a:gd name="connsiteX4" fmla="*/ 126206 w 169765"/>
              <a:gd name="connsiteY4" fmla="*/ 104775 h 192882"/>
              <a:gd name="connsiteX5" fmla="*/ 169069 w 169765"/>
              <a:gd name="connsiteY5" fmla="*/ 178594 h 192882"/>
              <a:gd name="connsiteX6" fmla="*/ 116681 w 169765"/>
              <a:gd name="connsiteY6" fmla="*/ 128588 h 192882"/>
              <a:gd name="connsiteX7" fmla="*/ 140493 w 169765"/>
              <a:gd name="connsiteY7" fmla="*/ 190500 h 192882"/>
              <a:gd name="connsiteX8" fmla="*/ 109536 w 169765"/>
              <a:gd name="connsiteY8" fmla="*/ 166688 h 192882"/>
              <a:gd name="connsiteX9" fmla="*/ 102393 w 169765"/>
              <a:gd name="connsiteY9" fmla="*/ 152400 h 192882"/>
              <a:gd name="connsiteX10" fmla="*/ 104776 w 169765"/>
              <a:gd name="connsiteY10" fmla="*/ 190500 h 192882"/>
              <a:gd name="connsiteX11" fmla="*/ 71437 w 169765"/>
              <a:gd name="connsiteY11" fmla="*/ 159544 h 192882"/>
              <a:gd name="connsiteX12" fmla="*/ 73819 w 169765"/>
              <a:gd name="connsiteY12" fmla="*/ 192882 h 192882"/>
              <a:gd name="connsiteX13" fmla="*/ 0 w 169765"/>
              <a:gd name="connsiteY13" fmla="*/ 45244 h 192882"/>
              <a:gd name="connsiteX0" fmla="*/ 0 w 209911"/>
              <a:gd name="connsiteY0" fmla="*/ 45244 h 192882"/>
              <a:gd name="connsiteX1" fmla="*/ 57150 w 209911"/>
              <a:gd name="connsiteY1" fmla="*/ 0 h 192882"/>
              <a:gd name="connsiteX2" fmla="*/ 164306 w 209911"/>
              <a:gd name="connsiteY2" fmla="*/ 107156 h 192882"/>
              <a:gd name="connsiteX3" fmla="*/ 159544 w 209911"/>
              <a:gd name="connsiteY3" fmla="*/ 128587 h 192882"/>
              <a:gd name="connsiteX4" fmla="*/ 126206 w 209911"/>
              <a:gd name="connsiteY4" fmla="*/ 104775 h 192882"/>
              <a:gd name="connsiteX5" fmla="*/ 209550 w 209911"/>
              <a:gd name="connsiteY5" fmla="*/ 180975 h 192882"/>
              <a:gd name="connsiteX6" fmla="*/ 116681 w 209911"/>
              <a:gd name="connsiteY6" fmla="*/ 128588 h 192882"/>
              <a:gd name="connsiteX7" fmla="*/ 140493 w 209911"/>
              <a:gd name="connsiteY7" fmla="*/ 190500 h 192882"/>
              <a:gd name="connsiteX8" fmla="*/ 109536 w 209911"/>
              <a:gd name="connsiteY8" fmla="*/ 166688 h 192882"/>
              <a:gd name="connsiteX9" fmla="*/ 102393 w 209911"/>
              <a:gd name="connsiteY9" fmla="*/ 152400 h 192882"/>
              <a:gd name="connsiteX10" fmla="*/ 104776 w 209911"/>
              <a:gd name="connsiteY10" fmla="*/ 190500 h 192882"/>
              <a:gd name="connsiteX11" fmla="*/ 71437 w 209911"/>
              <a:gd name="connsiteY11" fmla="*/ 159544 h 192882"/>
              <a:gd name="connsiteX12" fmla="*/ 73819 w 209911"/>
              <a:gd name="connsiteY12" fmla="*/ 192882 h 192882"/>
              <a:gd name="connsiteX13" fmla="*/ 0 w 209911"/>
              <a:gd name="connsiteY13" fmla="*/ 45244 h 192882"/>
              <a:gd name="connsiteX0" fmla="*/ 0 w 210987"/>
              <a:gd name="connsiteY0" fmla="*/ 45244 h 192882"/>
              <a:gd name="connsiteX1" fmla="*/ 57150 w 210987"/>
              <a:gd name="connsiteY1" fmla="*/ 0 h 192882"/>
              <a:gd name="connsiteX2" fmla="*/ 164306 w 210987"/>
              <a:gd name="connsiteY2" fmla="*/ 107156 h 192882"/>
              <a:gd name="connsiteX3" fmla="*/ 159544 w 210987"/>
              <a:gd name="connsiteY3" fmla="*/ 128587 h 192882"/>
              <a:gd name="connsiteX4" fmla="*/ 126206 w 210987"/>
              <a:gd name="connsiteY4" fmla="*/ 104775 h 192882"/>
              <a:gd name="connsiteX5" fmla="*/ 209550 w 210987"/>
              <a:gd name="connsiteY5" fmla="*/ 180975 h 192882"/>
              <a:gd name="connsiteX6" fmla="*/ 116681 w 210987"/>
              <a:gd name="connsiteY6" fmla="*/ 128588 h 192882"/>
              <a:gd name="connsiteX7" fmla="*/ 140493 w 210987"/>
              <a:gd name="connsiteY7" fmla="*/ 190500 h 192882"/>
              <a:gd name="connsiteX8" fmla="*/ 109536 w 210987"/>
              <a:gd name="connsiteY8" fmla="*/ 166688 h 192882"/>
              <a:gd name="connsiteX9" fmla="*/ 102393 w 210987"/>
              <a:gd name="connsiteY9" fmla="*/ 152400 h 192882"/>
              <a:gd name="connsiteX10" fmla="*/ 104776 w 210987"/>
              <a:gd name="connsiteY10" fmla="*/ 190500 h 192882"/>
              <a:gd name="connsiteX11" fmla="*/ 71437 w 210987"/>
              <a:gd name="connsiteY11" fmla="*/ 159544 h 192882"/>
              <a:gd name="connsiteX12" fmla="*/ 73819 w 210987"/>
              <a:gd name="connsiteY12" fmla="*/ 192882 h 192882"/>
              <a:gd name="connsiteX13" fmla="*/ 0 w 210987"/>
              <a:gd name="connsiteY13" fmla="*/ 45244 h 192882"/>
              <a:gd name="connsiteX0" fmla="*/ 0 w 178407"/>
              <a:gd name="connsiteY0" fmla="*/ 45244 h 192882"/>
              <a:gd name="connsiteX1" fmla="*/ 57150 w 178407"/>
              <a:gd name="connsiteY1" fmla="*/ 0 h 192882"/>
              <a:gd name="connsiteX2" fmla="*/ 164306 w 178407"/>
              <a:gd name="connsiteY2" fmla="*/ 107156 h 192882"/>
              <a:gd name="connsiteX3" fmla="*/ 159544 w 178407"/>
              <a:gd name="connsiteY3" fmla="*/ 128587 h 192882"/>
              <a:gd name="connsiteX4" fmla="*/ 126206 w 178407"/>
              <a:gd name="connsiteY4" fmla="*/ 104775 h 192882"/>
              <a:gd name="connsiteX5" fmla="*/ 176212 w 178407"/>
              <a:gd name="connsiteY5" fmla="*/ 176212 h 192882"/>
              <a:gd name="connsiteX6" fmla="*/ 116681 w 178407"/>
              <a:gd name="connsiteY6" fmla="*/ 128588 h 192882"/>
              <a:gd name="connsiteX7" fmla="*/ 140493 w 178407"/>
              <a:gd name="connsiteY7" fmla="*/ 190500 h 192882"/>
              <a:gd name="connsiteX8" fmla="*/ 109536 w 178407"/>
              <a:gd name="connsiteY8" fmla="*/ 166688 h 192882"/>
              <a:gd name="connsiteX9" fmla="*/ 102393 w 178407"/>
              <a:gd name="connsiteY9" fmla="*/ 152400 h 192882"/>
              <a:gd name="connsiteX10" fmla="*/ 104776 w 178407"/>
              <a:gd name="connsiteY10" fmla="*/ 190500 h 192882"/>
              <a:gd name="connsiteX11" fmla="*/ 71437 w 178407"/>
              <a:gd name="connsiteY11" fmla="*/ 159544 h 192882"/>
              <a:gd name="connsiteX12" fmla="*/ 73819 w 178407"/>
              <a:gd name="connsiteY12" fmla="*/ 192882 h 192882"/>
              <a:gd name="connsiteX13" fmla="*/ 0 w 178407"/>
              <a:gd name="connsiteY13" fmla="*/ 45244 h 192882"/>
              <a:gd name="connsiteX0" fmla="*/ 0 w 169270"/>
              <a:gd name="connsiteY0" fmla="*/ 45244 h 192882"/>
              <a:gd name="connsiteX1" fmla="*/ 57150 w 169270"/>
              <a:gd name="connsiteY1" fmla="*/ 0 h 192882"/>
              <a:gd name="connsiteX2" fmla="*/ 164306 w 169270"/>
              <a:gd name="connsiteY2" fmla="*/ 107156 h 192882"/>
              <a:gd name="connsiteX3" fmla="*/ 159544 w 169270"/>
              <a:gd name="connsiteY3" fmla="*/ 128587 h 192882"/>
              <a:gd name="connsiteX4" fmla="*/ 126206 w 169270"/>
              <a:gd name="connsiteY4" fmla="*/ 104775 h 192882"/>
              <a:gd name="connsiteX5" fmla="*/ 166687 w 169270"/>
              <a:gd name="connsiteY5" fmla="*/ 173831 h 192882"/>
              <a:gd name="connsiteX6" fmla="*/ 116681 w 169270"/>
              <a:gd name="connsiteY6" fmla="*/ 128588 h 192882"/>
              <a:gd name="connsiteX7" fmla="*/ 140493 w 169270"/>
              <a:gd name="connsiteY7" fmla="*/ 190500 h 192882"/>
              <a:gd name="connsiteX8" fmla="*/ 109536 w 169270"/>
              <a:gd name="connsiteY8" fmla="*/ 166688 h 192882"/>
              <a:gd name="connsiteX9" fmla="*/ 102393 w 169270"/>
              <a:gd name="connsiteY9" fmla="*/ 152400 h 192882"/>
              <a:gd name="connsiteX10" fmla="*/ 104776 w 169270"/>
              <a:gd name="connsiteY10" fmla="*/ 190500 h 192882"/>
              <a:gd name="connsiteX11" fmla="*/ 71437 w 169270"/>
              <a:gd name="connsiteY11" fmla="*/ 159544 h 192882"/>
              <a:gd name="connsiteX12" fmla="*/ 73819 w 169270"/>
              <a:gd name="connsiteY12" fmla="*/ 192882 h 192882"/>
              <a:gd name="connsiteX13" fmla="*/ 0 w 169270"/>
              <a:gd name="connsiteY13" fmla="*/ 45244 h 192882"/>
              <a:gd name="connsiteX0" fmla="*/ 0 w 169270"/>
              <a:gd name="connsiteY0" fmla="*/ 45244 h 192882"/>
              <a:gd name="connsiteX1" fmla="*/ 57150 w 169270"/>
              <a:gd name="connsiteY1" fmla="*/ 0 h 192882"/>
              <a:gd name="connsiteX2" fmla="*/ 164306 w 169270"/>
              <a:gd name="connsiteY2" fmla="*/ 107156 h 192882"/>
              <a:gd name="connsiteX3" fmla="*/ 169069 w 169270"/>
              <a:gd name="connsiteY3" fmla="*/ 130969 h 192882"/>
              <a:gd name="connsiteX4" fmla="*/ 126206 w 169270"/>
              <a:gd name="connsiteY4" fmla="*/ 104775 h 192882"/>
              <a:gd name="connsiteX5" fmla="*/ 166687 w 169270"/>
              <a:gd name="connsiteY5" fmla="*/ 173831 h 192882"/>
              <a:gd name="connsiteX6" fmla="*/ 116681 w 169270"/>
              <a:gd name="connsiteY6" fmla="*/ 128588 h 192882"/>
              <a:gd name="connsiteX7" fmla="*/ 140493 w 169270"/>
              <a:gd name="connsiteY7" fmla="*/ 190500 h 192882"/>
              <a:gd name="connsiteX8" fmla="*/ 109536 w 169270"/>
              <a:gd name="connsiteY8" fmla="*/ 166688 h 192882"/>
              <a:gd name="connsiteX9" fmla="*/ 102393 w 169270"/>
              <a:gd name="connsiteY9" fmla="*/ 152400 h 192882"/>
              <a:gd name="connsiteX10" fmla="*/ 104776 w 169270"/>
              <a:gd name="connsiteY10" fmla="*/ 190500 h 192882"/>
              <a:gd name="connsiteX11" fmla="*/ 71437 w 169270"/>
              <a:gd name="connsiteY11" fmla="*/ 159544 h 192882"/>
              <a:gd name="connsiteX12" fmla="*/ 73819 w 169270"/>
              <a:gd name="connsiteY12" fmla="*/ 192882 h 192882"/>
              <a:gd name="connsiteX13" fmla="*/ 0 w 169270"/>
              <a:gd name="connsiteY13" fmla="*/ 45244 h 192882"/>
              <a:gd name="connsiteX0" fmla="*/ 0 w 180975"/>
              <a:gd name="connsiteY0" fmla="*/ 45244 h 192882"/>
              <a:gd name="connsiteX1" fmla="*/ 57150 w 180975"/>
              <a:gd name="connsiteY1" fmla="*/ 0 h 192882"/>
              <a:gd name="connsiteX2" fmla="*/ 180975 w 180975"/>
              <a:gd name="connsiteY2" fmla="*/ 111919 h 192882"/>
              <a:gd name="connsiteX3" fmla="*/ 169069 w 180975"/>
              <a:gd name="connsiteY3" fmla="*/ 130969 h 192882"/>
              <a:gd name="connsiteX4" fmla="*/ 126206 w 180975"/>
              <a:gd name="connsiteY4" fmla="*/ 104775 h 192882"/>
              <a:gd name="connsiteX5" fmla="*/ 166687 w 180975"/>
              <a:gd name="connsiteY5" fmla="*/ 173831 h 192882"/>
              <a:gd name="connsiteX6" fmla="*/ 116681 w 180975"/>
              <a:gd name="connsiteY6" fmla="*/ 128588 h 192882"/>
              <a:gd name="connsiteX7" fmla="*/ 140493 w 180975"/>
              <a:gd name="connsiteY7" fmla="*/ 190500 h 192882"/>
              <a:gd name="connsiteX8" fmla="*/ 109536 w 180975"/>
              <a:gd name="connsiteY8" fmla="*/ 166688 h 192882"/>
              <a:gd name="connsiteX9" fmla="*/ 102393 w 180975"/>
              <a:gd name="connsiteY9" fmla="*/ 152400 h 192882"/>
              <a:gd name="connsiteX10" fmla="*/ 104776 w 180975"/>
              <a:gd name="connsiteY10" fmla="*/ 190500 h 192882"/>
              <a:gd name="connsiteX11" fmla="*/ 71437 w 180975"/>
              <a:gd name="connsiteY11" fmla="*/ 159544 h 192882"/>
              <a:gd name="connsiteX12" fmla="*/ 73819 w 180975"/>
              <a:gd name="connsiteY12" fmla="*/ 192882 h 192882"/>
              <a:gd name="connsiteX13" fmla="*/ 0 w 180975"/>
              <a:gd name="connsiteY13" fmla="*/ 45244 h 192882"/>
              <a:gd name="connsiteX0" fmla="*/ 0 w 223838"/>
              <a:gd name="connsiteY0" fmla="*/ 45244 h 192882"/>
              <a:gd name="connsiteX1" fmla="*/ 57150 w 223838"/>
              <a:gd name="connsiteY1" fmla="*/ 0 h 192882"/>
              <a:gd name="connsiteX2" fmla="*/ 223838 w 223838"/>
              <a:gd name="connsiteY2" fmla="*/ 80963 h 192882"/>
              <a:gd name="connsiteX3" fmla="*/ 169069 w 223838"/>
              <a:gd name="connsiteY3" fmla="*/ 130969 h 192882"/>
              <a:gd name="connsiteX4" fmla="*/ 126206 w 223838"/>
              <a:gd name="connsiteY4" fmla="*/ 104775 h 192882"/>
              <a:gd name="connsiteX5" fmla="*/ 166687 w 223838"/>
              <a:gd name="connsiteY5" fmla="*/ 173831 h 192882"/>
              <a:gd name="connsiteX6" fmla="*/ 116681 w 223838"/>
              <a:gd name="connsiteY6" fmla="*/ 128588 h 192882"/>
              <a:gd name="connsiteX7" fmla="*/ 140493 w 223838"/>
              <a:gd name="connsiteY7" fmla="*/ 190500 h 192882"/>
              <a:gd name="connsiteX8" fmla="*/ 109536 w 223838"/>
              <a:gd name="connsiteY8" fmla="*/ 166688 h 192882"/>
              <a:gd name="connsiteX9" fmla="*/ 102393 w 223838"/>
              <a:gd name="connsiteY9" fmla="*/ 152400 h 192882"/>
              <a:gd name="connsiteX10" fmla="*/ 104776 w 223838"/>
              <a:gd name="connsiteY10" fmla="*/ 190500 h 192882"/>
              <a:gd name="connsiteX11" fmla="*/ 71437 w 223838"/>
              <a:gd name="connsiteY11" fmla="*/ 159544 h 192882"/>
              <a:gd name="connsiteX12" fmla="*/ 73819 w 223838"/>
              <a:gd name="connsiteY12" fmla="*/ 192882 h 192882"/>
              <a:gd name="connsiteX13" fmla="*/ 0 w 223838"/>
              <a:gd name="connsiteY13" fmla="*/ 45244 h 192882"/>
              <a:gd name="connsiteX0" fmla="*/ 0 w 224017"/>
              <a:gd name="connsiteY0" fmla="*/ 45244 h 192882"/>
              <a:gd name="connsiteX1" fmla="*/ 57150 w 224017"/>
              <a:gd name="connsiteY1" fmla="*/ 0 h 192882"/>
              <a:gd name="connsiteX2" fmla="*/ 223838 w 224017"/>
              <a:gd name="connsiteY2" fmla="*/ 80963 h 192882"/>
              <a:gd name="connsiteX3" fmla="*/ 169069 w 224017"/>
              <a:gd name="connsiteY3" fmla="*/ 130969 h 192882"/>
              <a:gd name="connsiteX4" fmla="*/ 126206 w 224017"/>
              <a:gd name="connsiteY4" fmla="*/ 104775 h 192882"/>
              <a:gd name="connsiteX5" fmla="*/ 166687 w 224017"/>
              <a:gd name="connsiteY5" fmla="*/ 173831 h 192882"/>
              <a:gd name="connsiteX6" fmla="*/ 116681 w 224017"/>
              <a:gd name="connsiteY6" fmla="*/ 128588 h 192882"/>
              <a:gd name="connsiteX7" fmla="*/ 140493 w 224017"/>
              <a:gd name="connsiteY7" fmla="*/ 190500 h 192882"/>
              <a:gd name="connsiteX8" fmla="*/ 109536 w 224017"/>
              <a:gd name="connsiteY8" fmla="*/ 166688 h 192882"/>
              <a:gd name="connsiteX9" fmla="*/ 102393 w 224017"/>
              <a:gd name="connsiteY9" fmla="*/ 152400 h 192882"/>
              <a:gd name="connsiteX10" fmla="*/ 104776 w 224017"/>
              <a:gd name="connsiteY10" fmla="*/ 190500 h 192882"/>
              <a:gd name="connsiteX11" fmla="*/ 71437 w 224017"/>
              <a:gd name="connsiteY11" fmla="*/ 159544 h 192882"/>
              <a:gd name="connsiteX12" fmla="*/ 73819 w 224017"/>
              <a:gd name="connsiteY12" fmla="*/ 192882 h 192882"/>
              <a:gd name="connsiteX13" fmla="*/ 0 w 224017"/>
              <a:gd name="connsiteY13" fmla="*/ 45244 h 192882"/>
              <a:gd name="connsiteX0" fmla="*/ 0 w 224086"/>
              <a:gd name="connsiteY0" fmla="*/ 45244 h 192882"/>
              <a:gd name="connsiteX1" fmla="*/ 57150 w 224086"/>
              <a:gd name="connsiteY1" fmla="*/ 0 h 192882"/>
              <a:gd name="connsiteX2" fmla="*/ 223838 w 224086"/>
              <a:gd name="connsiteY2" fmla="*/ 80963 h 192882"/>
              <a:gd name="connsiteX3" fmla="*/ 169069 w 224086"/>
              <a:gd name="connsiteY3" fmla="*/ 130969 h 192882"/>
              <a:gd name="connsiteX4" fmla="*/ 126206 w 224086"/>
              <a:gd name="connsiteY4" fmla="*/ 104775 h 192882"/>
              <a:gd name="connsiteX5" fmla="*/ 166687 w 224086"/>
              <a:gd name="connsiteY5" fmla="*/ 173831 h 192882"/>
              <a:gd name="connsiteX6" fmla="*/ 116681 w 224086"/>
              <a:gd name="connsiteY6" fmla="*/ 128588 h 192882"/>
              <a:gd name="connsiteX7" fmla="*/ 140493 w 224086"/>
              <a:gd name="connsiteY7" fmla="*/ 190500 h 192882"/>
              <a:gd name="connsiteX8" fmla="*/ 109536 w 224086"/>
              <a:gd name="connsiteY8" fmla="*/ 166688 h 192882"/>
              <a:gd name="connsiteX9" fmla="*/ 102393 w 224086"/>
              <a:gd name="connsiteY9" fmla="*/ 152400 h 192882"/>
              <a:gd name="connsiteX10" fmla="*/ 104776 w 224086"/>
              <a:gd name="connsiteY10" fmla="*/ 190500 h 192882"/>
              <a:gd name="connsiteX11" fmla="*/ 71437 w 224086"/>
              <a:gd name="connsiteY11" fmla="*/ 159544 h 192882"/>
              <a:gd name="connsiteX12" fmla="*/ 73819 w 224086"/>
              <a:gd name="connsiteY12" fmla="*/ 192882 h 192882"/>
              <a:gd name="connsiteX13" fmla="*/ 0 w 224086"/>
              <a:gd name="connsiteY13" fmla="*/ 45244 h 192882"/>
              <a:gd name="connsiteX0" fmla="*/ 0 w 180464"/>
              <a:gd name="connsiteY0" fmla="*/ 45244 h 192882"/>
              <a:gd name="connsiteX1" fmla="*/ 57150 w 180464"/>
              <a:gd name="connsiteY1" fmla="*/ 0 h 192882"/>
              <a:gd name="connsiteX2" fmla="*/ 157163 w 180464"/>
              <a:gd name="connsiteY2" fmla="*/ 97632 h 192882"/>
              <a:gd name="connsiteX3" fmla="*/ 169069 w 180464"/>
              <a:gd name="connsiteY3" fmla="*/ 130969 h 192882"/>
              <a:gd name="connsiteX4" fmla="*/ 126206 w 180464"/>
              <a:gd name="connsiteY4" fmla="*/ 104775 h 192882"/>
              <a:gd name="connsiteX5" fmla="*/ 166687 w 180464"/>
              <a:gd name="connsiteY5" fmla="*/ 173831 h 192882"/>
              <a:gd name="connsiteX6" fmla="*/ 116681 w 180464"/>
              <a:gd name="connsiteY6" fmla="*/ 128588 h 192882"/>
              <a:gd name="connsiteX7" fmla="*/ 140493 w 180464"/>
              <a:gd name="connsiteY7" fmla="*/ 190500 h 192882"/>
              <a:gd name="connsiteX8" fmla="*/ 109536 w 180464"/>
              <a:gd name="connsiteY8" fmla="*/ 166688 h 192882"/>
              <a:gd name="connsiteX9" fmla="*/ 102393 w 180464"/>
              <a:gd name="connsiteY9" fmla="*/ 152400 h 192882"/>
              <a:gd name="connsiteX10" fmla="*/ 104776 w 180464"/>
              <a:gd name="connsiteY10" fmla="*/ 190500 h 192882"/>
              <a:gd name="connsiteX11" fmla="*/ 71437 w 180464"/>
              <a:gd name="connsiteY11" fmla="*/ 159544 h 192882"/>
              <a:gd name="connsiteX12" fmla="*/ 73819 w 180464"/>
              <a:gd name="connsiteY12" fmla="*/ 192882 h 192882"/>
              <a:gd name="connsiteX13" fmla="*/ 0 w 180464"/>
              <a:gd name="connsiteY13" fmla="*/ 45244 h 192882"/>
              <a:gd name="connsiteX0" fmla="*/ 0 w 184693"/>
              <a:gd name="connsiteY0" fmla="*/ 45244 h 192882"/>
              <a:gd name="connsiteX1" fmla="*/ 57150 w 184693"/>
              <a:gd name="connsiteY1" fmla="*/ 0 h 192882"/>
              <a:gd name="connsiteX2" fmla="*/ 173832 w 184693"/>
              <a:gd name="connsiteY2" fmla="*/ 102394 h 192882"/>
              <a:gd name="connsiteX3" fmla="*/ 169069 w 184693"/>
              <a:gd name="connsiteY3" fmla="*/ 130969 h 192882"/>
              <a:gd name="connsiteX4" fmla="*/ 126206 w 184693"/>
              <a:gd name="connsiteY4" fmla="*/ 104775 h 192882"/>
              <a:gd name="connsiteX5" fmla="*/ 166687 w 184693"/>
              <a:gd name="connsiteY5" fmla="*/ 173831 h 192882"/>
              <a:gd name="connsiteX6" fmla="*/ 116681 w 184693"/>
              <a:gd name="connsiteY6" fmla="*/ 128588 h 192882"/>
              <a:gd name="connsiteX7" fmla="*/ 140493 w 184693"/>
              <a:gd name="connsiteY7" fmla="*/ 190500 h 192882"/>
              <a:gd name="connsiteX8" fmla="*/ 109536 w 184693"/>
              <a:gd name="connsiteY8" fmla="*/ 166688 h 192882"/>
              <a:gd name="connsiteX9" fmla="*/ 102393 w 184693"/>
              <a:gd name="connsiteY9" fmla="*/ 152400 h 192882"/>
              <a:gd name="connsiteX10" fmla="*/ 104776 w 184693"/>
              <a:gd name="connsiteY10" fmla="*/ 190500 h 192882"/>
              <a:gd name="connsiteX11" fmla="*/ 71437 w 184693"/>
              <a:gd name="connsiteY11" fmla="*/ 159544 h 192882"/>
              <a:gd name="connsiteX12" fmla="*/ 73819 w 184693"/>
              <a:gd name="connsiteY12" fmla="*/ 192882 h 192882"/>
              <a:gd name="connsiteX13" fmla="*/ 0 w 184693"/>
              <a:gd name="connsiteY13" fmla="*/ 45244 h 192882"/>
              <a:gd name="connsiteX0" fmla="*/ 0 w 184693"/>
              <a:gd name="connsiteY0" fmla="*/ 45244 h 192882"/>
              <a:gd name="connsiteX1" fmla="*/ 57150 w 184693"/>
              <a:gd name="connsiteY1" fmla="*/ 0 h 192882"/>
              <a:gd name="connsiteX2" fmla="*/ 173832 w 184693"/>
              <a:gd name="connsiteY2" fmla="*/ 102394 h 192882"/>
              <a:gd name="connsiteX3" fmla="*/ 169069 w 184693"/>
              <a:gd name="connsiteY3" fmla="*/ 130969 h 192882"/>
              <a:gd name="connsiteX4" fmla="*/ 126206 w 184693"/>
              <a:gd name="connsiteY4" fmla="*/ 104775 h 192882"/>
              <a:gd name="connsiteX5" fmla="*/ 166687 w 184693"/>
              <a:gd name="connsiteY5" fmla="*/ 173831 h 192882"/>
              <a:gd name="connsiteX6" fmla="*/ 116681 w 184693"/>
              <a:gd name="connsiteY6" fmla="*/ 128588 h 192882"/>
              <a:gd name="connsiteX7" fmla="*/ 140493 w 184693"/>
              <a:gd name="connsiteY7" fmla="*/ 190500 h 192882"/>
              <a:gd name="connsiteX8" fmla="*/ 109536 w 184693"/>
              <a:gd name="connsiteY8" fmla="*/ 166688 h 192882"/>
              <a:gd name="connsiteX9" fmla="*/ 102393 w 184693"/>
              <a:gd name="connsiteY9" fmla="*/ 152400 h 192882"/>
              <a:gd name="connsiteX10" fmla="*/ 104776 w 184693"/>
              <a:gd name="connsiteY10" fmla="*/ 190500 h 192882"/>
              <a:gd name="connsiteX11" fmla="*/ 71437 w 184693"/>
              <a:gd name="connsiteY11" fmla="*/ 159544 h 192882"/>
              <a:gd name="connsiteX12" fmla="*/ 73819 w 184693"/>
              <a:gd name="connsiteY12" fmla="*/ 192882 h 192882"/>
              <a:gd name="connsiteX13" fmla="*/ 0 w 184693"/>
              <a:gd name="connsiteY13" fmla="*/ 45244 h 192882"/>
              <a:gd name="connsiteX0" fmla="*/ 0 w 191100"/>
              <a:gd name="connsiteY0" fmla="*/ 45244 h 192882"/>
              <a:gd name="connsiteX1" fmla="*/ 57150 w 191100"/>
              <a:gd name="connsiteY1" fmla="*/ 0 h 192882"/>
              <a:gd name="connsiteX2" fmla="*/ 173832 w 191100"/>
              <a:gd name="connsiteY2" fmla="*/ 102394 h 192882"/>
              <a:gd name="connsiteX3" fmla="*/ 169069 w 191100"/>
              <a:gd name="connsiteY3" fmla="*/ 130969 h 192882"/>
              <a:gd name="connsiteX4" fmla="*/ 126206 w 191100"/>
              <a:gd name="connsiteY4" fmla="*/ 104775 h 192882"/>
              <a:gd name="connsiteX5" fmla="*/ 166687 w 191100"/>
              <a:gd name="connsiteY5" fmla="*/ 173831 h 192882"/>
              <a:gd name="connsiteX6" fmla="*/ 116681 w 191100"/>
              <a:gd name="connsiteY6" fmla="*/ 128588 h 192882"/>
              <a:gd name="connsiteX7" fmla="*/ 140493 w 191100"/>
              <a:gd name="connsiteY7" fmla="*/ 190500 h 192882"/>
              <a:gd name="connsiteX8" fmla="*/ 109536 w 191100"/>
              <a:gd name="connsiteY8" fmla="*/ 166688 h 192882"/>
              <a:gd name="connsiteX9" fmla="*/ 102393 w 191100"/>
              <a:gd name="connsiteY9" fmla="*/ 152400 h 192882"/>
              <a:gd name="connsiteX10" fmla="*/ 104776 w 191100"/>
              <a:gd name="connsiteY10" fmla="*/ 190500 h 192882"/>
              <a:gd name="connsiteX11" fmla="*/ 71437 w 191100"/>
              <a:gd name="connsiteY11" fmla="*/ 159544 h 192882"/>
              <a:gd name="connsiteX12" fmla="*/ 73819 w 191100"/>
              <a:gd name="connsiteY12" fmla="*/ 192882 h 192882"/>
              <a:gd name="connsiteX13" fmla="*/ 0 w 191100"/>
              <a:gd name="connsiteY13" fmla="*/ 45244 h 192882"/>
              <a:gd name="connsiteX0" fmla="*/ 0 w 182904"/>
              <a:gd name="connsiteY0" fmla="*/ 45244 h 192882"/>
              <a:gd name="connsiteX1" fmla="*/ 57150 w 182904"/>
              <a:gd name="connsiteY1" fmla="*/ 0 h 192882"/>
              <a:gd name="connsiteX2" fmla="*/ 173832 w 182904"/>
              <a:gd name="connsiteY2" fmla="*/ 102394 h 192882"/>
              <a:gd name="connsiteX3" fmla="*/ 169069 w 182904"/>
              <a:gd name="connsiteY3" fmla="*/ 130969 h 192882"/>
              <a:gd name="connsiteX4" fmla="*/ 126206 w 182904"/>
              <a:gd name="connsiteY4" fmla="*/ 104775 h 192882"/>
              <a:gd name="connsiteX5" fmla="*/ 166687 w 182904"/>
              <a:gd name="connsiteY5" fmla="*/ 173831 h 192882"/>
              <a:gd name="connsiteX6" fmla="*/ 116681 w 182904"/>
              <a:gd name="connsiteY6" fmla="*/ 128588 h 192882"/>
              <a:gd name="connsiteX7" fmla="*/ 140493 w 182904"/>
              <a:gd name="connsiteY7" fmla="*/ 190500 h 192882"/>
              <a:gd name="connsiteX8" fmla="*/ 109536 w 182904"/>
              <a:gd name="connsiteY8" fmla="*/ 166688 h 192882"/>
              <a:gd name="connsiteX9" fmla="*/ 102393 w 182904"/>
              <a:gd name="connsiteY9" fmla="*/ 152400 h 192882"/>
              <a:gd name="connsiteX10" fmla="*/ 104776 w 182904"/>
              <a:gd name="connsiteY10" fmla="*/ 190500 h 192882"/>
              <a:gd name="connsiteX11" fmla="*/ 71437 w 182904"/>
              <a:gd name="connsiteY11" fmla="*/ 159544 h 192882"/>
              <a:gd name="connsiteX12" fmla="*/ 73819 w 182904"/>
              <a:gd name="connsiteY12" fmla="*/ 192882 h 192882"/>
              <a:gd name="connsiteX13" fmla="*/ 0 w 182904"/>
              <a:gd name="connsiteY13" fmla="*/ 45244 h 192882"/>
              <a:gd name="connsiteX0" fmla="*/ 0 w 183453"/>
              <a:gd name="connsiteY0" fmla="*/ 45244 h 192882"/>
              <a:gd name="connsiteX1" fmla="*/ 57150 w 183453"/>
              <a:gd name="connsiteY1" fmla="*/ 0 h 192882"/>
              <a:gd name="connsiteX2" fmla="*/ 173832 w 183453"/>
              <a:gd name="connsiteY2" fmla="*/ 102394 h 192882"/>
              <a:gd name="connsiteX3" fmla="*/ 171450 w 183453"/>
              <a:gd name="connsiteY3" fmla="*/ 140494 h 192882"/>
              <a:gd name="connsiteX4" fmla="*/ 126206 w 183453"/>
              <a:gd name="connsiteY4" fmla="*/ 104775 h 192882"/>
              <a:gd name="connsiteX5" fmla="*/ 166687 w 183453"/>
              <a:gd name="connsiteY5" fmla="*/ 173831 h 192882"/>
              <a:gd name="connsiteX6" fmla="*/ 116681 w 183453"/>
              <a:gd name="connsiteY6" fmla="*/ 128588 h 192882"/>
              <a:gd name="connsiteX7" fmla="*/ 140493 w 183453"/>
              <a:gd name="connsiteY7" fmla="*/ 190500 h 192882"/>
              <a:gd name="connsiteX8" fmla="*/ 109536 w 183453"/>
              <a:gd name="connsiteY8" fmla="*/ 166688 h 192882"/>
              <a:gd name="connsiteX9" fmla="*/ 102393 w 183453"/>
              <a:gd name="connsiteY9" fmla="*/ 152400 h 192882"/>
              <a:gd name="connsiteX10" fmla="*/ 104776 w 183453"/>
              <a:gd name="connsiteY10" fmla="*/ 190500 h 192882"/>
              <a:gd name="connsiteX11" fmla="*/ 71437 w 183453"/>
              <a:gd name="connsiteY11" fmla="*/ 159544 h 192882"/>
              <a:gd name="connsiteX12" fmla="*/ 73819 w 183453"/>
              <a:gd name="connsiteY12" fmla="*/ 192882 h 192882"/>
              <a:gd name="connsiteX13" fmla="*/ 0 w 183453"/>
              <a:gd name="connsiteY13" fmla="*/ 45244 h 192882"/>
              <a:gd name="connsiteX0" fmla="*/ 0 w 185797"/>
              <a:gd name="connsiteY0" fmla="*/ 45244 h 192882"/>
              <a:gd name="connsiteX1" fmla="*/ 57150 w 185797"/>
              <a:gd name="connsiteY1" fmla="*/ 0 h 192882"/>
              <a:gd name="connsiteX2" fmla="*/ 173832 w 185797"/>
              <a:gd name="connsiteY2" fmla="*/ 102394 h 192882"/>
              <a:gd name="connsiteX3" fmla="*/ 171450 w 185797"/>
              <a:gd name="connsiteY3" fmla="*/ 140494 h 192882"/>
              <a:gd name="connsiteX4" fmla="*/ 126206 w 185797"/>
              <a:gd name="connsiteY4" fmla="*/ 104775 h 192882"/>
              <a:gd name="connsiteX5" fmla="*/ 166687 w 185797"/>
              <a:gd name="connsiteY5" fmla="*/ 173831 h 192882"/>
              <a:gd name="connsiteX6" fmla="*/ 116681 w 185797"/>
              <a:gd name="connsiteY6" fmla="*/ 128588 h 192882"/>
              <a:gd name="connsiteX7" fmla="*/ 140493 w 185797"/>
              <a:gd name="connsiteY7" fmla="*/ 190500 h 192882"/>
              <a:gd name="connsiteX8" fmla="*/ 109536 w 185797"/>
              <a:gd name="connsiteY8" fmla="*/ 166688 h 192882"/>
              <a:gd name="connsiteX9" fmla="*/ 102393 w 185797"/>
              <a:gd name="connsiteY9" fmla="*/ 152400 h 192882"/>
              <a:gd name="connsiteX10" fmla="*/ 104776 w 185797"/>
              <a:gd name="connsiteY10" fmla="*/ 190500 h 192882"/>
              <a:gd name="connsiteX11" fmla="*/ 71437 w 185797"/>
              <a:gd name="connsiteY11" fmla="*/ 159544 h 192882"/>
              <a:gd name="connsiteX12" fmla="*/ 73819 w 185797"/>
              <a:gd name="connsiteY12" fmla="*/ 192882 h 192882"/>
              <a:gd name="connsiteX13" fmla="*/ 0 w 185797"/>
              <a:gd name="connsiteY13" fmla="*/ 45244 h 192882"/>
              <a:gd name="connsiteX0" fmla="*/ 0 w 185797"/>
              <a:gd name="connsiteY0" fmla="*/ 45244 h 192882"/>
              <a:gd name="connsiteX1" fmla="*/ 57150 w 185797"/>
              <a:gd name="connsiteY1" fmla="*/ 0 h 192882"/>
              <a:gd name="connsiteX2" fmla="*/ 173832 w 185797"/>
              <a:gd name="connsiteY2" fmla="*/ 102394 h 192882"/>
              <a:gd name="connsiteX3" fmla="*/ 171450 w 185797"/>
              <a:gd name="connsiteY3" fmla="*/ 140494 h 192882"/>
              <a:gd name="connsiteX4" fmla="*/ 126206 w 185797"/>
              <a:gd name="connsiteY4" fmla="*/ 104775 h 192882"/>
              <a:gd name="connsiteX5" fmla="*/ 166687 w 185797"/>
              <a:gd name="connsiteY5" fmla="*/ 173831 h 192882"/>
              <a:gd name="connsiteX6" fmla="*/ 116681 w 185797"/>
              <a:gd name="connsiteY6" fmla="*/ 128588 h 192882"/>
              <a:gd name="connsiteX7" fmla="*/ 147637 w 185797"/>
              <a:gd name="connsiteY7" fmla="*/ 180975 h 192882"/>
              <a:gd name="connsiteX8" fmla="*/ 109536 w 185797"/>
              <a:gd name="connsiteY8" fmla="*/ 166688 h 192882"/>
              <a:gd name="connsiteX9" fmla="*/ 102393 w 185797"/>
              <a:gd name="connsiteY9" fmla="*/ 152400 h 192882"/>
              <a:gd name="connsiteX10" fmla="*/ 104776 w 185797"/>
              <a:gd name="connsiteY10" fmla="*/ 190500 h 192882"/>
              <a:gd name="connsiteX11" fmla="*/ 71437 w 185797"/>
              <a:gd name="connsiteY11" fmla="*/ 159544 h 192882"/>
              <a:gd name="connsiteX12" fmla="*/ 73819 w 185797"/>
              <a:gd name="connsiteY12" fmla="*/ 192882 h 192882"/>
              <a:gd name="connsiteX13" fmla="*/ 0 w 185797"/>
              <a:gd name="connsiteY13" fmla="*/ 45244 h 192882"/>
              <a:gd name="connsiteX0" fmla="*/ 0 w 185797"/>
              <a:gd name="connsiteY0" fmla="*/ 45244 h 192882"/>
              <a:gd name="connsiteX1" fmla="*/ 57150 w 185797"/>
              <a:gd name="connsiteY1" fmla="*/ 0 h 192882"/>
              <a:gd name="connsiteX2" fmla="*/ 173832 w 185797"/>
              <a:gd name="connsiteY2" fmla="*/ 102394 h 192882"/>
              <a:gd name="connsiteX3" fmla="*/ 171450 w 185797"/>
              <a:gd name="connsiteY3" fmla="*/ 140494 h 192882"/>
              <a:gd name="connsiteX4" fmla="*/ 126206 w 185797"/>
              <a:gd name="connsiteY4" fmla="*/ 104775 h 192882"/>
              <a:gd name="connsiteX5" fmla="*/ 166687 w 185797"/>
              <a:gd name="connsiteY5" fmla="*/ 173831 h 192882"/>
              <a:gd name="connsiteX6" fmla="*/ 116681 w 185797"/>
              <a:gd name="connsiteY6" fmla="*/ 128588 h 192882"/>
              <a:gd name="connsiteX7" fmla="*/ 138112 w 185797"/>
              <a:gd name="connsiteY7" fmla="*/ 188119 h 192882"/>
              <a:gd name="connsiteX8" fmla="*/ 109536 w 185797"/>
              <a:gd name="connsiteY8" fmla="*/ 166688 h 192882"/>
              <a:gd name="connsiteX9" fmla="*/ 102393 w 185797"/>
              <a:gd name="connsiteY9" fmla="*/ 152400 h 192882"/>
              <a:gd name="connsiteX10" fmla="*/ 104776 w 185797"/>
              <a:gd name="connsiteY10" fmla="*/ 190500 h 192882"/>
              <a:gd name="connsiteX11" fmla="*/ 71437 w 185797"/>
              <a:gd name="connsiteY11" fmla="*/ 159544 h 192882"/>
              <a:gd name="connsiteX12" fmla="*/ 73819 w 185797"/>
              <a:gd name="connsiteY12" fmla="*/ 192882 h 192882"/>
              <a:gd name="connsiteX13" fmla="*/ 0 w 185797"/>
              <a:gd name="connsiteY13" fmla="*/ 45244 h 192882"/>
              <a:gd name="connsiteX0" fmla="*/ 0 w 185797"/>
              <a:gd name="connsiteY0" fmla="*/ 45244 h 192882"/>
              <a:gd name="connsiteX1" fmla="*/ 57150 w 185797"/>
              <a:gd name="connsiteY1" fmla="*/ 0 h 192882"/>
              <a:gd name="connsiteX2" fmla="*/ 173832 w 185797"/>
              <a:gd name="connsiteY2" fmla="*/ 102394 h 192882"/>
              <a:gd name="connsiteX3" fmla="*/ 171450 w 185797"/>
              <a:gd name="connsiteY3" fmla="*/ 140494 h 192882"/>
              <a:gd name="connsiteX4" fmla="*/ 126206 w 185797"/>
              <a:gd name="connsiteY4" fmla="*/ 104775 h 192882"/>
              <a:gd name="connsiteX5" fmla="*/ 166687 w 185797"/>
              <a:gd name="connsiteY5" fmla="*/ 173831 h 192882"/>
              <a:gd name="connsiteX6" fmla="*/ 116681 w 185797"/>
              <a:gd name="connsiteY6" fmla="*/ 128588 h 192882"/>
              <a:gd name="connsiteX7" fmla="*/ 138112 w 185797"/>
              <a:gd name="connsiteY7" fmla="*/ 188119 h 192882"/>
              <a:gd name="connsiteX8" fmla="*/ 109536 w 185797"/>
              <a:gd name="connsiteY8" fmla="*/ 166688 h 192882"/>
              <a:gd name="connsiteX9" fmla="*/ 102393 w 185797"/>
              <a:gd name="connsiteY9" fmla="*/ 152400 h 192882"/>
              <a:gd name="connsiteX10" fmla="*/ 104776 w 185797"/>
              <a:gd name="connsiteY10" fmla="*/ 190500 h 192882"/>
              <a:gd name="connsiteX11" fmla="*/ 71437 w 185797"/>
              <a:gd name="connsiteY11" fmla="*/ 159544 h 192882"/>
              <a:gd name="connsiteX12" fmla="*/ 73819 w 185797"/>
              <a:gd name="connsiteY12" fmla="*/ 192882 h 192882"/>
              <a:gd name="connsiteX13" fmla="*/ 0 w 185797"/>
              <a:gd name="connsiteY13" fmla="*/ 45244 h 192882"/>
              <a:gd name="connsiteX0" fmla="*/ 0 w 185797"/>
              <a:gd name="connsiteY0" fmla="*/ 45244 h 192882"/>
              <a:gd name="connsiteX1" fmla="*/ 57150 w 185797"/>
              <a:gd name="connsiteY1" fmla="*/ 0 h 192882"/>
              <a:gd name="connsiteX2" fmla="*/ 173832 w 185797"/>
              <a:gd name="connsiteY2" fmla="*/ 102394 h 192882"/>
              <a:gd name="connsiteX3" fmla="*/ 171450 w 185797"/>
              <a:gd name="connsiteY3" fmla="*/ 140494 h 192882"/>
              <a:gd name="connsiteX4" fmla="*/ 126206 w 185797"/>
              <a:gd name="connsiteY4" fmla="*/ 104775 h 192882"/>
              <a:gd name="connsiteX5" fmla="*/ 166687 w 185797"/>
              <a:gd name="connsiteY5" fmla="*/ 173831 h 192882"/>
              <a:gd name="connsiteX6" fmla="*/ 116681 w 185797"/>
              <a:gd name="connsiteY6" fmla="*/ 128588 h 192882"/>
              <a:gd name="connsiteX7" fmla="*/ 138112 w 185797"/>
              <a:gd name="connsiteY7" fmla="*/ 188119 h 192882"/>
              <a:gd name="connsiteX8" fmla="*/ 109536 w 185797"/>
              <a:gd name="connsiteY8" fmla="*/ 166688 h 192882"/>
              <a:gd name="connsiteX9" fmla="*/ 102393 w 185797"/>
              <a:gd name="connsiteY9" fmla="*/ 152400 h 192882"/>
              <a:gd name="connsiteX10" fmla="*/ 104776 w 185797"/>
              <a:gd name="connsiteY10" fmla="*/ 190500 h 192882"/>
              <a:gd name="connsiteX11" fmla="*/ 71437 w 185797"/>
              <a:gd name="connsiteY11" fmla="*/ 159544 h 192882"/>
              <a:gd name="connsiteX12" fmla="*/ 73819 w 185797"/>
              <a:gd name="connsiteY12" fmla="*/ 192882 h 192882"/>
              <a:gd name="connsiteX13" fmla="*/ 0 w 185797"/>
              <a:gd name="connsiteY13" fmla="*/ 45244 h 192882"/>
              <a:gd name="connsiteX0" fmla="*/ 0 w 185797"/>
              <a:gd name="connsiteY0" fmla="*/ 45244 h 192882"/>
              <a:gd name="connsiteX1" fmla="*/ 57150 w 185797"/>
              <a:gd name="connsiteY1" fmla="*/ 0 h 192882"/>
              <a:gd name="connsiteX2" fmla="*/ 173832 w 185797"/>
              <a:gd name="connsiteY2" fmla="*/ 102394 h 192882"/>
              <a:gd name="connsiteX3" fmla="*/ 171450 w 185797"/>
              <a:gd name="connsiteY3" fmla="*/ 140494 h 192882"/>
              <a:gd name="connsiteX4" fmla="*/ 126206 w 185797"/>
              <a:gd name="connsiteY4" fmla="*/ 104775 h 192882"/>
              <a:gd name="connsiteX5" fmla="*/ 166687 w 185797"/>
              <a:gd name="connsiteY5" fmla="*/ 173831 h 192882"/>
              <a:gd name="connsiteX6" fmla="*/ 116681 w 185797"/>
              <a:gd name="connsiteY6" fmla="*/ 128588 h 192882"/>
              <a:gd name="connsiteX7" fmla="*/ 142874 w 185797"/>
              <a:gd name="connsiteY7" fmla="*/ 185738 h 192882"/>
              <a:gd name="connsiteX8" fmla="*/ 109536 w 185797"/>
              <a:gd name="connsiteY8" fmla="*/ 166688 h 192882"/>
              <a:gd name="connsiteX9" fmla="*/ 102393 w 185797"/>
              <a:gd name="connsiteY9" fmla="*/ 152400 h 192882"/>
              <a:gd name="connsiteX10" fmla="*/ 104776 w 185797"/>
              <a:gd name="connsiteY10" fmla="*/ 190500 h 192882"/>
              <a:gd name="connsiteX11" fmla="*/ 71437 w 185797"/>
              <a:gd name="connsiteY11" fmla="*/ 159544 h 192882"/>
              <a:gd name="connsiteX12" fmla="*/ 73819 w 185797"/>
              <a:gd name="connsiteY12" fmla="*/ 192882 h 192882"/>
              <a:gd name="connsiteX13" fmla="*/ 0 w 185797"/>
              <a:gd name="connsiteY13" fmla="*/ 45244 h 192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5797" h="192882">
                <a:moveTo>
                  <a:pt x="0" y="45244"/>
                </a:moveTo>
                <a:lnTo>
                  <a:pt x="57150" y="0"/>
                </a:lnTo>
                <a:cubicBezTo>
                  <a:pt x="96044" y="34131"/>
                  <a:pt x="132557" y="73026"/>
                  <a:pt x="173832" y="102394"/>
                </a:cubicBezTo>
                <a:cubicBezTo>
                  <a:pt x="196057" y="138113"/>
                  <a:pt x="182562" y="128587"/>
                  <a:pt x="171450" y="140494"/>
                </a:cubicBezTo>
                <a:lnTo>
                  <a:pt x="126206" y="104775"/>
                </a:lnTo>
                <a:cubicBezTo>
                  <a:pt x="136525" y="126206"/>
                  <a:pt x="180246" y="160055"/>
                  <a:pt x="166687" y="173831"/>
                </a:cubicBezTo>
                <a:cubicBezTo>
                  <a:pt x="150994" y="189775"/>
                  <a:pt x="130572" y="129779"/>
                  <a:pt x="116681" y="128588"/>
                </a:cubicBezTo>
                <a:cubicBezTo>
                  <a:pt x="102790" y="127397"/>
                  <a:pt x="148828" y="177007"/>
                  <a:pt x="142874" y="185738"/>
                </a:cubicBezTo>
                <a:cubicBezTo>
                  <a:pt x="139234" y="191076"/>
                  <a:pt x="116283" y="172244"/>
                  <a:pt x="109536" y="166688"/>
                </a:cubicBezTo>
                <a:cubicBezTo>
                  <a:pt x="102789" y="161132"/>
                  <a:pt x="104774" y="157163"/>
                  <a:pt x="102393" y="152400"/>
                </a:cubicBezTo>
                <a:cubicBezTo>
                  <a:pt x="103187" y="165100"/>
                  <a:pt x="115889" y="182562"/>
                  <a:pt x="104776" y="190500"/>
                </a:cubicBezTo>
                <a:cubicBezTo>
                  <a:pt x="99617" y="191691"/>
                  <a:pt x="77787" y="159147"/>
                  <a:pt x="71437" y="159544"/>
                </a:cubicBezTo>
                <a:cubicBezTo>
                  <a:pt x="72231" y="170657"/>
                  <a:pt x="87313" y="177007"/>
                  <a:pt x="73819" y="192882"/>
                </a:cubicBezTo>
                <a:cubicBezTo>
                  <a:pt x="21432" y="153194"/>
                  <a:pt x="23812" y="92075"/>
                  <a:pt x="0" y="45244"/>
                </a:cubicBezTo>
                <a:close/>
              </a:path>
            </a:pathLst>
          </a:custGeom>
          <a:solidFill>
            <a:srgbClr val="E8A06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7" name="Freeform: Shape 14340"/>
          <p:cNvSpPr/>
          <p:nvPr/>
        </p:nvSpPr>
        <p:spPr>
          <a:xfrm rot="431249">
            <a:off x="8065132" y="4216956"/>
            <a:ext cx="577283" cy="1353456"/>
          </a:xfrm>
          <a:custGeom>
            <a:avLst/>
            <a:gdLst>
              <a:gd name="connsiteX0" fmla="*/ 209550 w 209550"/>
              <a:gd name="connsiteY0" fmla="*/ 0 h 514350"/>
              <a:gd name="connsiteX1" fmla="*/ 0 w 209550"/>
              <a:gd name="connsiteY1" fmla="*/ 485775 h 514350"/>
              <a:gd name="connsiteX2" fmla="*/ 171450 w 209550"/>
              <a:gd name="connsiteY2" fmla="*/ 514350 h 514350"/>
              <a:gd name="connsiteX3" fmla="*/ 209550 w 209550"/>
              <a:gd name="connsiteY3" fmla="*/ 0 h 514350"/>
              <a:gd name="connsiteX0" fmla="*/ 209550 w 209550"/>
              <a:gd name="connsiteY0" fmla="*/ 0 h 514350"/>
              <a:gd name="connsiteX1" fmla="*/ 0 w 209550"/>
              <a:gd name="connsiteY1" fmla="*/ 485775 h 514350"/>
              <a:gd name="connsiteX2" fmla="*/ 171450 w 209550"/>
              <a:gd name="connsiteY2" fmla="*/ 514350 h 514350"/>
              <a:gd name="connsiteX3" fmla="*/ 209550 w 209550"/>
              <a:gd name="connsiteY3" fmla="*/ 0 h 514350"/>
              <a:gd name="connsiteX0" fmla="*/ 209550 w 209550"/>
              <a:gd name="connsiteY0" fmla="*/ 0 h 514350"/>
              <a:gd name="connsiteX1" fmla="*/ 0 w 209550"/>
              <a:gd name="connsiteY1" fmla="*/ 485775 h 514350"/>
              <a:gd name="connsiteX2" fmla="*/ 171450 w 209550"/>
              <a:gd name="connsiteY2" fmla="*/ 514350 h 514350"/>
              <a:gd name="connsiteX3" fmla="*/ 209550 w 209550"/>
              <a:gd name="connsiteY3" fmla="*/ 0 h 514350"/>
              <a:gd name="connsiteX0" fmla="*/ 209550 w 209550"/>
              <a:gd name="connsiteY0" fmla="*/ 0 h 514350"/>
              <a:gd name="connsiteX1" fmla="*/ 0 w 209550"/>
              <a:gd name="connsiteY1" fmla="*/ 485775 h 514350"/>
              <a:gd name="connsiteX2" fmla="*/ 171450 w 209550"/>
              <a:gd name="connsiteY2" fmla="*/ 514350 h 514350"/>
              <a:gd name="connsiteX3" fmla="*/ 209550 w 209550"/>
              <a:gd name="connsiteY3" fmla="*/ 0 h 514350"/>
              <a:gd name="connsiteX0" fmla="*/ 209550 w 209550"/>
              <a:gd name="connsiteY0" fmla="*/ 0 h 514350"/>
              <a:gd name="connsiteX1" fmla="*/ 0 w 209550"/>
              <a:gd name="connsiteY1" fmla="*/ 485775 h 514350"/>
              <a:gd name="connsiteX2" fmla="*/ 171450 w 209550"/>
              <a:gd name="connsiteY2" fmla="*/ 514350 h 514350"/>
              <a:gd name="connsiteX3" fmla="*/ 209550 w 209550"/>
              <a:gd name="connsiteY3" fmla="*/ 0 h 514350"/>
              <a:gd name="connsiteX0" fmla="*/ 170940 w 170940"/>
              <a:gd name="connsiteY0" fmla="*/ 0 h 514350"/>
              <a:gd name="connsiteX1" fmla="*/ 0 w 170940"/>
              <a:gd name="connsiteY1" fmla="*/ 475832 h 514350"/>
              <a:gd name="connsiteX2" fmla="*/ 132840 w 170940"/>
              <a:gd name="connsiteY2" fmla="*/ 514350 h 514350"/>
              <a:gd name="connsiteX3" fmla="*/ 170940 w 170940"/>
              <a:gd name="connsiteY3" fmla="*/ 0 h 514350"/>
              <a:gd name="connsiteX0" fmla="*/ 170940 w 170940"/>
              <a:gd name="connsiteY0" fmla="*/ 0 h 488858"/>
              <a:gd name="connsiteX1" fmla="*/ 0 w 170940"/>
              <a:gd name="connsiteY1" fmla="*/ 475832 h 488858"/>
              <a:gd name="connsiteX2" fmla="*/ 106543 w 170940"/>
              <a:gd name="connsiteY2" fmla="*/ 488858 h 488858"/>
              <a:gd name="connsiteX3" fmla="*/ 170940 w 170940"/>
              <a:gd name="connsiteY3" fmla="*/ 0 h 488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940" h="488858">
                <a:moveTo>
                  <a:pt x="170940" y="0"/>
                </a:moveTo>
                <a:cubicBezTo>
                  <a:pt x="48703" y="142875"/>
                  <a:pt x="50800" y="309144"/>
                  <a:pt x="0" y="475832"/>
                </a:cubicBezTo>
                <a:cubicBezTo>
                  <a:pt x="57150" y="461544"/>
                  <a:pt x="49393" y="465046"/>
                  <a:pt x="106543" y="488858"/>
                </a:cubicBezTo>
                <a:lnTo>
                  <a:pt x="170940" y="0"/>
                </a:lnTo>
                <a:close/>
              </a:path>
            </a:pathLst>
          </a:custGeom>
          <a:solidFill>
            <a:srgbClr val="E8E3E5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8" name="Freeform: Shape 14338"/>
          <p:cNvSpPr/>
          <p:nvPr/>
        </p:nvSpPr>
        <p:spPr>
          <a:xfrm>
            <a:off x="9004163" y="4250562"/>
            <a:ext cx="314932" cy="1458482"/>
          </a:xfrm>
          <a:custGeom>
            <a:avLst/>
            <a:gdLst>
              <a:gd name="connsiteX0" fmla="*/ 47625 w 180975"/>
              <a:gd name="connsiteY0" fmla="*/ 42862 h 523875"/>
              <a:gd name="connsiteX1" fmla="*/ 0 w 180975"/>
              <a:gd name="connsiteY1" fmla="*/ 461962 h 523875"/>
              <a:gd name="connsiteX2" fmla="*/ 95250 w 180975"/>
              <a:gd name="connsiteY2" fmla="*/ 523875 h 523875"/>
              <a:gd name="connsiteX3" fmla="*/ 180975 w 180975"/>
              <a:gd name="connsiteY3" fmla="*/ 452437 h 523875"/>
              <a:gd name="connsiteX4" fmla="*/ 128588 w 180975"/>
              <a:gd name="connsiteY4" fmla="*/ 57150 h 523875"/>
              <a:gd name="connsiteX5" fmla="*/ 90488 w 180975"/>
              <a:gd name="connsiteY5" fmla="*/ 0 h 523875"/>
              <a:gd name="connsiteX6" fmla="*/ 47625 w 180975"/>
              <a:gd name="connsiteY6" fmla="*/ 42862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975" h="523875">
                <a:moveTo>
                  <a:pt x="47625" y="42862"/>
                </a:moveTo>
                <a:lnTo>
                  <a:pt x="0" y="461962"/>
                </a:lnTo>
                <a:lnTo>
                  <a:pt x="95250" y="523875"/>
                </a:lnTo>
                <a:lnTo>
                  <a:pt x="180975" y="452437"/>
                </a:lnTo>
                <a:lnTo>
                  <a:pt x="128588" y="57150"/>
                </a:lnTo>
                <a:lnTo>
                  <a:pt x="90488" y="0"/>
                </a:lnTo>
                <a:lnTo>
                  <a:pt x="47625" y="42862"/>
                </a:lnTo>
                <a:close/>
              </a:path>
            </a:pathLst>
          </a:custGeom>
          <a:solidFill>
            <a:srgbClr val="249DD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Freeform 368"/>
          <p:cNvSpPr/>
          <p:nvPr/>
        </p:nvSpPr>
        <p:spPr>
          <a:xfrm>
            <a:off x="8464132" y="5716691"/>
            <a:ext cx="1968425" cy="727904"/>
          </a:xfrm>
          <a:custGeom>
            <a:avLst/>
            <a:gdLst>
              <a:gd name="connsiteX0" fmla="*/ 13078 w 1740278"/>
              <a:gd name="connsiteY0" fmla="*/ 0 h 698660"/>
              <a:gd name="connsiteX1" fmla="*/ 13078 w 1740278"/>
              <a:gd name="connsiteY1" fmla="*/ 0 h 698660"/>
              <a:gd name="connsiteX2" fmla="*/ 378 w 1740278"/>
              <a:gd name="connsiteY2" fmla="*/ 114300 h 698660"/>
              <a:gd name="connsiteX3" fmla="*/ 25778 w 1740278"/>
              <a:gd name="connsiteY3" fmla="*/ 190500 h 698660"/>
              <a:gd name="connsiteX4" fmla="*/ 63878 w 1740278"/>
              <a:gd name="connsiteY4" fmla="*/ 266700 h 698660"/>
              <a:gd name="connsiteX5" fmla="*/ 89278 w 1740278"/>
              <a:gd name="connsiteY5" fmla="*/ 355600 h 698660"/>
              <a:gd name="connsiteX6" fmla="*/ 114678 w 1740278"/>
              <a:gd name="connsiteY6" fmla="*/ 393700 h 698660"/>
              <a:gd name="connsiteX7" fmla="*/ 127378 w 1740278"/>
              <a:gd name="connsiteY7" fmla="*/ 444500 h 698660"/>
              <a:gd name="connsiteX8" fmla="*/ 140078 w 1740278"/>
              <a:gd name="connsiteY8" fmla="*/ 546100 h 698660"/>
              <a:gd name="connsiteX9" fmla="*/ 254378 w 1740278"/>
              <a:gd name="connsiteY9" fmla="*/ 609600 h 698660"/>
              <a:gd name="connsiteX10" fmla="*/ 482978 w 1740278"/>
              <a:gd name="connsiteY10" fmla="*/ 647700 h 698660"/>
              <a:gd name="connsiteX11" fmla="*/ 546478 w 1740278"/>
              <a:gd name="connsiteY11" fmla="*/ 660400 h 698660"/>
              <a:gd name="connsiteX12" fmla="*/ 863978 w 1740278"/>
              <a:gd name="connsiteY12" fmla="*/ 673100 h 698660"/>
              <a:gd name="connsiteX13" fmla="*/ 940178 w 1740278"/>
              <a:gd name="connsiteY13" fmla="*/ 698500 h 698660"/>
              <a:gd name="connsiteX14" fmla="*/ 1511678 w 1740278"/>
              <a:gd name="connsiteY14" fmla="*/ 660400 h 698660"/>
              <a:gd name="connsiteX15" fmla="*/ 1740278 w 1740278"/>
              <a:gd name="connsiteY15" fmla="*/ 38100 h 698660"/>
              <a:gd name="connsiteX16" fmla="*/ 851278 w 1740278"/>
              <a:gd name="connsiteY16" fmla="*/ 0 h 698660"/>
              <a:gd name="connsiteX17" fmla="*/ 13078 w 1740278"/>
              <a:gd name="connsiteY17" fmla="*/ 0 h 698660"/>
              <a:gd name="connsiteX0" fmla="*/ 13078 w 1549778"/>
              <a:gd name="connsiteY0" fmla="*/ 0 h 698660"/>
              <a:gd name="connsiteX1" fmla="*/ 13078 w 1549778"/>
              <a:gd name="connsiteY1" fmla="*/ 0 h 698660"/>
              <a:gd name="connsiteX2" fmla="*/ 378 w 1549778"/>
              <a:gd name="connsiteY2" fmla="*/ 114300 h 698660"/>
              <a:gd name="connsiteX3" fmla="*/ 25778 w 1549778"/>
              <a:gd name="connsiteY3" fmla="*/ 190500 h 698660"/>
              <a:gd name="connsiteX4" fmla="*/ 63878 w 1549778"/>
              <a:gd name="connsiteY4" fmla="*/ 266700 h 698660"/>
              <a:gd name="connsiteX5" fmla="*/ 89278 w 1549778"/>
              <a:gd name="connsiteY5" fmla="*/ 355600 h 698660"/>
              <a:gd name="connsiteX6" fmla="*/ 114678 w 1549778"/>
              <a:gd name="connsiteY6" fmla="*/ 393700 h 698660"/>
              <a:gd name="connsiteX7" fmla="*/ 127378 w 1549778"/>
              <a:gd name="connsiteY7" fmla="*/ 444500 h 698660"/>
              <a:gd name="connsiteX8" fmla="*/ 140078 w 1549778"/>
              <a:gd name="connsiteY8" fmla="*/ 546100 h 698660"/>
              <a:gd name="connsiteX9" fmla="*/ 254378 w 1549778"/>
              <a:gd name="connsiteY9" fmla="*/ 609600 h 698660"/>
              <a:gd name="connsiteX10" fmla="*/ 482978 w 1549778"/>
              <a:gd name="connsiteY10" fmla="*/ 647700 h 698660"/>
              <a:gd name="connsiteX11" fmla="*/ 546478 w 1549778"/>
              <a:gd name="connsiteY11" fmla="*/ 660400 h 698660"/>
              <a:gd name="connsiteX12" fmla="*/ 863978 w 1549778"/>
              <a:gd name="connsiteY12" fmla="*/ 673100 h 698660"/>
              <a:gd name="connsiteX13" fmla="*/ 940178 w 1549778"/>
              <a:gd name="connsiteY13" fmla="*/ 698500 h 698660"/>
              <a:gd name="connsiteX14" fmla="*/ 1511678 w 1549778"/>
              <a:gd name="connsiteY14" fmla="*/ 660400 h 698660"/>
              <a:gd name="connsiteX15" fmla="*/ 1549778 w 1549778"/>
              <a:gd name="connsiteY15" fmla="*/ 76200 h 698660"/>
              <a:gd name="connsiteX16" fmla="*/ 851278 w 1549778"/>
              <a:gd name="connsiteY16" fmla="*/ 0 h 698660"/>
              <a:gd name="connsiteX17" fmla="*/ 13078 w 1549778"/>
              <a:gd name="connsiteY17" fmla="*/ 0 h 698660"/>
              <a:gd name="connsiteX0" fmla="*/ 13078 w 1651378"/>
              <a:gd name="connsiteY0" fmla="*/ 0 h 698660"/>
              <a:gd name="connsiteX1" fmla="*/ 13078 w 1651378"/>
              <a:gd name="connsiteY1" fmla="*/ 0 h 698660"/>
              <a:gd name="connsiteX2" fmla="*/ 378 w 1651378"/>
              <a:gd name="connsiteY2" fmla="*/ 114300 h 698660"/>
              <a:gd name="connsiteX3" fmla="*/ 25778 w 1651378"/>
              <a:gd name="connsiteY3" fmla="*/ 190500 h 698660"/>
              <a:gd name="connsiteX4" fmla="*/ 63878 w 1651378"/>
              <a:gd name="connsiteY4" fmla="*/ 266700 h 698660"/>
              <a:gd name="connsiteX5" fmla="*/ 89278 w 1651378"/>
              <a:gd name="connsiteY5" fmla="*/ 355600 h 698660"/>
              <a:gd name="connsiteX6" fmla="*/ 114678 w 1651378"/>
              <a:gd name="connsiteY6" fmla="*/ 393700 h 698660"/>
              <a:gd name="connsiteX7" fmla="*/ 127378 w 1651378"/>
              <a:gd name="connsiteY7" fmla="*/ 444500 h 698660"/>
              <a:gd name="connsiteX8" fmla="*/ 140078 w 1651378"/>
              <a:gd name="connsiteY8" fmla="*/ 546100 h 698660"/>
              <a:gd name="connsiteX9" fmla="*/ 254378 w 1651378"/>
              <a:gd name="connsiteY9" fmla="*/ 609600 h 698660"/>
              <a:gd name="connsiteX10" fmla="*/ 482978 w 1651378"/>
              <a:gd name="connsiteY10" fmla="*/ 647700 h 698660"/>
              <a:gd name="connsiteX11" fmla="*/ 546478 w 1651378"/>
              <a:gd name="connsiteY11" fmla="*/ 660400 h 698660"/>
              <a:gd name="connsiteX12" fmla="*/ 863978 w 1651378"/>
              <a:gd name="connsiteY12" fmla="*/ 673100 h 698660"/>
              <a:gd name="connsiteX13" fmla="*/ 940178 w 1651378"/>
              <a:gd name="connsiteY13" fmla="*/ 698500 h 698660"/>
              <a:gd name="connsiteX14" fmla="*/ 1651378 w 1651378"/>
              <a:gd name="connsiteY14" fmla="*/ 571500 h 698660"/>
              <a:gd name="connsiteX15" fmla="*/ 1549778 w 1651378"/>
              <a:gd name="connsiteY15" fmla="*/ 76200 h 698660"/>
              <a:gd name="connsiteX16" fmla="*/ 851278 w 1651378"/>
              <a:gd name="connsiteY16" fmla="*/ 0 h 698660"/>
              <a:gd name="connsiteX17" fmla="*/ 13078 w 1651378"/>
              <a:gd name="connsiteY17" fmla="*/ 0 h 698660"/>
              <a:gd name="connsiteX0" fmla="*/ 13078 w 1651378"/>
              <a:gd name="connsiteY0" fmla="*/ 0 h 698660"/>
              <a:gd name="connsiteX1" fmla="*/ 13078 w 1651378"/>
              <a:gd name="connsiteY1" fmla="*/ 0 h 698660"/>
              <a:gd name="connsiteX2" fmla="*/ 378 w 1651378"/>
              <a:gd name="connsiteY2" fmla="*/ 114300 h 698660"/>
              <a:gd name="connsiteX3" fmla="*/ 25778 w 1651378"/>
              <a:gd name="connsiteY3" fmla="*/ 190500 h 698660"/>
              <a:gd name="connsiteX4" fmla="*/ 63878 w 1651378"/>
              <a:gd name="connsiteY4" fmla="*/ 266700 h 698660"/>
              <a:gd name="connsiteX5" fmla="*/ 89278 w 1651378"/>
              <a:gd name="connsiteY5" fmla="*/ 355600 h 698660"/>
              <a:gd name="connsiteX6" fmla="*/ 114678 w 1651378"/>
              <a:gd name="connsiteY6" fmla="*/ 393700 h 698660"/>
              <a:gd name="connsiteX7" fmla="*/ 127378 w 1651378"/>
              <a:gd name="connsiteY7" fmla="*/ 444500 h 698660"/>
              <a:gd name="connsiteX8" fmla="*/ 140078 w 1651378"/>
              <a:gd name="connsiteY8" fmla="*/ 546100 h 698660"/>
              <a:gd name="connsiteX9" fmla="*/ 254378 w 1651378"/>
              <a:gd name="connsiteY9" fmla="*/ 609600 h 698660"/>
              <a:gd name="connsiteX10" fmla="*/ 482978 w 1651378"/>
              <a:gd name="connsiteY10" fmla="*/ 647700 h 698660"/>
              <a:gd name="connsiteX11" fmla="*/ 546478 w 1651378"/>
              <a:gd name="connsiteY11" fmla="*/ 660400 h 698660"/>
              <a:gd name="connsiteX12" fmla="*/ 863978 w 1651378"/>
              <a:gd name="connsiteY12" fmla="*/ 673100 h 698660"/>
              <a:gd name="connsiteX13" fmla="*/ 940178 w 1651378"/>
              <a:gd name="connsiteY13" fmla="*/ 698500 h 698660"/>
              <a:gd name="connsiteX14" fmla="*/ 1651378 w 1651378"/>
              <a:gd name="connsiteY14" fmla="*/ 571500 h 698660"/>
              <a:gd name="connsiteX15" fmla="*/ 1549778 w 1651378"/>
              <a:gd name="connsiteY15" fmla="*/ 76200 h 698660"/>
              <a:gd name="connsiteX16" fmla="*/ 851278 w 1651378"/>
              <a:gd name="connsiteY16" fmla="*/ 0 h 698660"/>
              <a:gd name="connsiteX17" fmla="*/ 13078 w 1651378"/>
              <a:gd name="connsiteY17" fmla="*/ 0 h 698660"/>
              <a:gd name="connsiteX0" fmla="*/ 13078 w 1760035"/>
              <a:gd name="connsiteY0" fmla="*/ 0 h 698660"/>
              <a:gd name="connsiteX1" fmla="*/ 13078 w 1760035"/>
              <a:gd name="connsiteY1" fmla="*/ 0 h 698660"/>
              <a:gd name="connsiteX2" fmla="*/ 378 w 1760035"/>
              <a:gd name="connsiteY2" fmla="*/ 114300 h 698660"/>
              <a:gd name="connsiteX3" fmla="*/ 25778 w 1760035"/>
              <a:gd name="connsiteY3" fmla="*/ 190500 h 698660"/>
              <a:gd name="connsiteX4" fmla="*/ 63878 w 1760035"/>
              <a:gd name="connsiteY4" fmla="*/ 266700 h 698660"/>
              <a:gd name="connsiteX5" fmla="*/ 89278 w 1760035"/>
              <a:gd name="connsiteY5" fmla="*/ 355600 h 698660"/>
              <a:gd name="connsiteX6" fmla="*/ 114678 w 1760035"/>
              <a:gd name="connsiteY6" fmla="*/ 393700 h 698660"/>
              <a:gd name="connsiteX7" fmla="*/ 127378 w 1760035"/>
              <a:gd name="connsiteY7" fmla="*/ 444500 h 698660"/>
              <a:gd name="connsiteX8" fmla="*/ 140078 w 1760035"/>
              <a:gd name="connsiteY8" fmla="*/ 546100 h 698660"/>
              <a:gd name="connsiteX9" fmla="*/ 254378 w 1760035"/>
              <a:gd name="connsiteY9" fmla="*/ 609600 h 698660"/>
              <a:gd name="connsiteX10" fmla="*/ 482978 w 1760035"/>
              <a:gd name="connsiteY10" fmla="*/ 647700 h 698660"/>
              <a:gd name="connsiteX11" fmla="*/ 546478 w 1760035"/>
              <a:gd name="connsiteY11" fmla="*/ 660400 h 698660"/>
              <a:gd name="connsiteX12" fmla="*/ 863978 w 1760035"/>
              <a:gd name="connsiteY12" fmla="*/ 673100 h 698660"/>
              <a:gd name="connsiteX13" fmla="*/ 940178 w 1760035"/>
              <a:gd name="connsiteY13" fmla="*/ 698500 h 698660"/>
              <a:gd name="connsiteX14" fmla="*/ 1651378 w 1760035"/>
              <a:gd name="connsiteY14" fmla="*/ 571500 h 698660"/>
              <a:gd name="connsiteX15" fmla="*/ 1549778 w 1760035"/>
              <a:gd name="connsiteY15" fmla="*/ 76200 h 698660"/>
              <a:gd name="connsiteX16" fmla="*/ 851278 w 1760035"/>
              <a:gd name="connsiteY16" fmla="*/ 0 h 698660"/>
              <a:gd name="connsiteX17" fmla="*/ 13078 w 1760035"/>
              <a:gd name="connsiteY17" fmla="*/ 0 h 698660"/>
              <a:gd name="connsiteX0" fmla="*/ 13078 w 1663285"/>
              <a:gd name="connsiteY0" fmla="*/ 0 h 774700"/>
              <a:gd name="connsiteX1" fmla="*/ 13078 w 1663285"/>
              <a:gd name="connsiteY1" fmla="*/ 0 h 774700"/>
              <a:gd name="connsiteX2" fmla="*/ 378 w 1663285"/>
              <a:gd name="connsiteY2" fmla="*/ 114300 h 774700"/>
              <a:gd name="connsiteX3" fmla="*/ 25778 w 1663285"/>
              <a:gd name="connsiteY3" fmla="*/ 190500 h 774700"/>
              <a:gd name="connsiteX4" fmla="*/ 63878 w 1663285"/>
              <a:gd name="connsiteY4" fmla="*/ 266700 h 774700"/>
              <a:gd name="connsiteX5" fmla="*/ 89278 w 1663285"/>
              <a:gd name="connsiteY5" fmla="*/ 355600 h 774700"/>
              <a:gd name="connsiteX6" fmla="*/ 114678 w 1663285"/>
              <a:gd name="connsiteY6" fmla="*/ 393700 h 774700"/>
              <a:gd name="connsiteX7" fmla="*/ 127378 w 1663285"/>
              <a:gd name="connsiteY7" fmla="*/ 444500 h 774700"/>
              <a:gd name="connsiteX8" fmla="*/ 140078 w 1663285"/>
              <a:gd name="connsiteY8" fmla="*/ 546100 h 774700"/>
              <a:gd name="connsiteX9" fmla="*/ 254378 w 1663285"/>
              <a:gd name="connsiteY9" fmla="*/ 609600 h 774700"/>
              <a:gd name="connsiteX10" fmla="*/ 482978 w 1663285"/>
              <a:gd name="connsiteY10" fmla="*/ 647700 h 774700"/>
              <a:gd name="connsiteX11" fmla="*/ 546478 w 1663285"/>
              <a:gd name="connsiteY11" fmla="*/ 660400 h 774700"/>
              <a:gd name="connsiteX12" fmla="*/ 863978 w 1663285"/>
              <a:gd name="connsiteY12" fmla="*/ 673100 h 774700"/>
              <a:gd name="connsiteX13" fmla="*/ 940178 w 1663285"/>
              <a:gd name="connsiteY13" fmla="*/ 698500 h 774700"/>
              <a:gd name="connsiteX14" fmla="*/ 1498978 w 1663285"/>
              <a:gd name="connsiteY14" fmla="*/ 774700 h 774700"/>
              <a:gd name="connsiteX15" fmla="*/ 1549778 w 1663285"/>
              <a:gd name="connsiteY15" fmla="*/ 76200 h 774700"/>
              <a:gd name="connsiteX16" fmla="*/ 851278 w 1663285"/>
              <a:gd name="connsiteY16" fmla="*/ 0 h 774700"/>
              <a:gd name="connsiteX17" fmla="*/ 13078 w 1663285"/>
              <a:gd name="connsiteY17" fmla="*/ 0 h 774700"/>
              <a:gd name="connsiteX0" fmla="*/ 13078 w 1614849"/>
              <a:gd name="connsiteY0" fmla="*/ 0 h 807399"/>
              <a:gd name="connsiteX1" fmla="*/ 13078 w 1614849"/>
              <a:gd name="connsiteY1" fmla="*/ 0 h 807399"/>
              <a:gd name="connsiteX2" fmla="*/ 378 w 1614849"/>
              <a:gd name="connsiteY2" fmla="*/ 114300 h 807399"/>
              <a:gd name="connsiteX3" fmla="*/ 25778 w 1614849"/>
              <a:gd name="connsiteY3" fmla="*/ 190500 h 807399"/>
              <a:gd name="connsiteX4" fmla="*/ 63878 w 1614849"/>
              <a:gd name="connsiteY4" fmla="*/ 266700 h 807399"/>
              <a:gd name="connsiteX5" fmla="*/ 89278 w 1614849"/>
              <a:gd name="connsiteY5" fmla="*/ 355600 h 807399"/>
              <a:gd name="connsiteX6" fmla="*/ 114678 w 1614849"/>
              <a:gd name="connsiteY6" fmla="*/ 393700 h 807399"/>
              <a:gd name="connsiteX7" fmla="*/ 127378 w 1614849"/>
              <a:gd name="connsiteY7" fmla="*/ 444500 h 807399"/>
              <a:gd name="connsiteX8" fmla="*/ 140078 w 1614849"/>
              <a:gd name="connsiteY8" fmla="*/ 546100 h 807399"/>
              <a:gd name="connsiteX9" fmla="*/ 254378 w 1614849"/>
              <a:gd name="connsiteY9" fmla="*/ 609600 h 807399"/>
              <a:gd name="connsiteX10" fmla="*/ 482978 w 1614849"/>
              <a:gd name="connsiteY10" fmla="*/ 647700 h 807399"/>
              <a:gd name="connsiteX11" fmla="*/ 546478 w 1614849"/>
              <a:gd name="connsiteY11" fmla="*/ 660400 h 807399"/>
              <a:gd name="connsiteX12" fmla="*/ 863978 w 1614849"/>
              <a:gd name="connsiteY12" fmla="*/ 673100 h 807399"/>
              <a:gd name="connsiteX13" fmla="*/ 940178 w 1614849"/>
              <a:gd name="connsiteY13" fmla="*/ 698500 h 807399"/>
              <a:gd name="connsiteX14" fmla="*/ 1498978 w 1614849"/>
              <a:gd name="connsiteY14" fmla="*/ 774700 h 807399"/>
              <a:gd name="connsiteX15" fmla="*/ 1549778 w 1614849"/>
              <a:gd name="connsiteY15" fmla="*/ 76200 h 807399"/>
              <a:gd name="connsiteX16" fmla="*/ 851278 w 1614849"/>
              <a:gd name="connsiteY16" fmla="*/ 0 h 807399"/>
              <a:gd name="connsiteX17" fmla="*/ 13078 w 1614849"/>
              <a:gd name="connsiteY17" fmla="*/ 0 h 807399"/>
              <a:gd name="connsiteX0" fmla="*/ 13078 w 1610458"/>
              <a:gd name="connsiteY0" fmla="*/ 0 h 787342"/>
              <a:gd name="connsiteX1" fmla="*/ 13078 w 1610458"/>
              <a:gd name="connsiteY1" fmla="*/ 0 h 787342"/>
              <a:gd name="connsiteX2" fmla="*/ 378 w 1610458"/>
              <a:gd name="connsiteY2" fmla="*/ 114300 h 787342"/>
              <a:gd name="connsiteX3" fmla="*/ 25778 w 1610458"/>
              <a:gd name="connsiteY3" fmla="*/ 190500 h 787342"/>
              <a:gd name="connsiteX4" fmla="*/ 63878 w 1610458"/>
              <a:gd name="connsiteY4" fmla="*/ 266700 h 787342"/>
              <a:gd name="connsiteX5" fmla="*/ 89278 w 1610458"/>
              <a:gd name="connsiteY5" fmla="*/ 355600 h 787342"/>
              <a:gd name="connsiteX6" fmla="*/ 114678 w 1610458"/>
              <a:gd name="connsiteY6" fmla="*/ 393700 h 787342"/>
              <a:gd name="connsiteX7" fmla="*/ 127378 w 1610458"/>
              <a:gd name="connsiteY7" fmla="*/ 444500 h 787342"/>
              <a:gd name="connsiteX8" fmla="*/ 140078 w 1610458"/>
              <a:gd name="connsiteY8" fmla="*/ 546100 h 787342"/>
              <a:gd name="connsiteX9" fmla="*/ 254378 w 1610458"/>
              <a:gd name="connsiteY9" fmla="*/ 609600 h 787342"/>
              <a:gd name="connsiteX10" fmla="*/ 482978 w 1610458"/>
              <a:gd name="connsiteY10" fmla="*/ 647700 h 787342"/>
              <a:gd name="connsiteX11" fmla="*/ 546478 w 1610458"/>
              <a:gd name="connsiteY11" fmla="*/ 660400 h 787342"/>
              <a:gd name="connsiteX12" fmla="*/ 863978 w 1610458"/>
              <a:gd name="connsiteY12" fmla="*/ 673100 h 787342"/>
              <a:gd name="connsiteX13" fmla="*/ 1156078 w 1610458"/>
              <a:gd name="connsiteY13" fmla="*/ 533400 h 787342"/>
              <a:gd name="connsiteX14" fmla="*/ 1498978 w 1610458"/>
              <a:gd name="connsiteY14" fmla="*/ 774700 h 787342"/>
              <a:gd name="connsiteX15" fmla="*/ 1549778 w 1610458"/>
              <a:gd name="connsiteY15" fmla="*/ 76200 h 787342"/>
              <a:gd name="connsiteX16" fmla="*/ 851278 w 1610458"/>
              <a:gd name="connsiteY16" fmla="*/ 0 h 787342"/>
              <a:gd name="connsiteX17" fmla="*/ 13078 w 1610458"/>
              <a:gd name="connsiteY17" fmla="*/ 0 h 787342"/>
              <a:gd name="connsiteX0" fmla="*/ 13078 w 1610458"/>
              <a:gd name="connsiteY0" fmla="*/ 0 h 787342"/>
              <a:gd name="connsiteX1" fmla="*/ 13078 w 1610458"/>
              <a:gd name="connsiteY1" fmla="*/ 0 h 787342"/>
              <a:gd name="connsiteX2" fmla="*/ 378 w 1610458"/>
              <a:gd name="connsiteY2" fmla="*/ 114300 h 787342"/>
              <a:gd name="connsiteX3" fmla="*/ 25778 w 1610458"/>
              <a:gd name="connsiteY3" fmla="*/ 190500 h 787342"/>
              <a:gd name="connsiteX4" fmla="*/ 63878 w 1610458"/>
              <a:gd name="connsiteY4" fmla="*/ 266700 h 787342"/>
              <a:gd name="connsiteX5" fmla="*/ 89278 w 1610458"/>
              <a:gd name="connsiteY5" fmla="*/ 355600 h 787342"/>
              <a:gd name="connsiteX6" fmla="*/ 114678 w 1610458"/>
              <a:gd name="connsiteY6" fmla="*/ 393700 h 787342"/>
              <a:gd name="connsiteX7" fmla="*/ 127378 w 1610458"/>
              <a:gd name="connsiteY7" fmla="*/ 444500 h 787342"/>
              <a:gd name="connsiteX8" fmla="*/ 140078 w 1610458"/>
              <a:gd name="connsiteY8" fmla="*/ 546100 h 787342"/>
              <a:gd name="connsiteX9" fmla="*/ 254378 w 1610458"/>
              <a:gd name="connsiteY9" fmla="*/ 609600 h 787342"/>
              <a:gd name="connsiteX10" fmla="*/ 482978 w 1610458"/>
              <a:gd name="connsiteY10" fmla="*/ 647700 h 787342"/>
              <a:gd name="connsiteX11" fmla="*/ 546478 w 1610458"/>
              <a:gd name="connsiteY11" fmla="*/ 660400 h 787342"/>
              <a:gd name="connsiteX12" fmla="*/ 990978 w 1610458"/>
              <a:gd name="connsiteY12" fmla="*/ 558800 h 787342"/>
              <a:gd name="connsiteX13" fmla="*/ 1156078 w 1610458"/>
              <a:gd name="connsiteY13" fmla="*/ 533400 h 787342"/>
              <a:gd name="connsiteX14" fmla="*/ 1498978 w 1610458"/>
              <a:gd name="connsiteY14" fmla="*/ 774700 h 787342"/>
              <a:gd name="connsiteX15" fmla="*/ 1549778 w 1610458"/>
              <a:gd name="connsiteY15" fmla="*/ 76200 h 787342"/>
              <a:gd name="connsiteX16" fmla="*/ 851278 w 1610458"/>
              <a:gd name="connsiteY16" fmla="*/ 0 h 787342"/>
              <a:gd name="connsiteX17" fmla="*/ 13078 w 1610458"/>
              <a:gd name="connsiteY17" fmla="*/ 0 h 787342"/>
              <a:gd name="connsiteX0" fmla="*/ 24904 w 1622284"/>
              <a:gd name="connsiteY0" fmla="*/ 0 h 787342"/>
              <a:gd name="connsiteX1" fmla="*/ 24904 w 1622284"/>
              <a:gd name="connsiteY1" fmla="*/ 0 h 787342"/>
              <a:gd name="connsiteX2" fmla="*/ 12204 w 1622284"/>
              <a:gd name="connsiteY2" fmla="*/ 114300 h 787342"/>
              <a:gd name="connsiteX3" fmla="*/ 37604 w 1622284"/>
              <a:gd name="connsiteY3" fmla="*/ 190500 h 787342"/>
              <a:gd name="connsiteX4" fmla="*/ 75704 w 1622284"/>
              <a:gd name="connsiteY4" fmla="*/ 266700 h 787342"/>
              <a:gd name="connsiteX5" fmla="*/ 101104 w 1622284"/>
              <a:gd name="connsiteY5" fmla="*/ 355600 h 787342"/>
              <a:gd name="connsiteX6" fmla="*/ 525 w 1622284"/>
              <a:gd name="connsiteY6" fmla="*/ 393700 h 787342"/>
              <a:gd name="connsiteX7" fmla="*/ 139204 w 1622284"/>
              <a:gd name="connsiteY7" fmla="*/ 444500 h 787342"/>
              <a:gd name="connsiteX8" fmla="*/ 151904 w 1622284"/>
              <a:gd name="connsiteY8" fmla="*/ 546100 h 787342"/>
              <a:gd name="connsiteX9" fmla="*/ 266204 w 1622284"/>
              <a:gd name="connsiteY9" fmla="*/ 609600 h 787342"/>
              <a:gd name="connsiteX10" fmla="*/ 494804 w 1622284"/>
              <a:gd name="connsiteY10" fmla="*/ 647700 h 787342"/>
              <a:gd name="connsiteX11" fmla="*/ 558304 w 1622284"/>
              <a:gd name="connsiteY11" fmla="*/ 660400 h 787342"/>
              <a:gd name="connsiteX12" fmla="*/ 1002804 w 1622284"/>
              <a:gd name="connsiteY12" fmla="*/ 558800 h 787342"/>
              <a:gd name="connsiteX13" fmla="*/ 1167904 w 1622284"/>
              <a:gd name="connsiteY13" fmla="*/ 533400 h 787342"/>
              <a:gd name="connsiteX14" fmla="*/ 1510804 w 1622284"/>
              <a:gd name="connsiteY14" fmla="*/ 774700 h 787342"/>
              <a:gd name="connsiteX15" fmla="*/ 1561604 w 1622284"/>
              <a:gd name="connsiteY15" fmla="*/ 76200 h 787342"/>
              <a:gd name="connsiteX16" fmla="*/ 863104 w 1622284"/>
              <a:gd name="connsiteY16" fmla="*/ 0 h 787342"/>
              <a:gd name="connsiteX17" fmla="*/ 24904 w 1622284"/>
              <a:gd name="connsiteY17" fmla="*/ 0 h 787342"/>
              <a:gd name="connsiteX0" fmla="*/ 25982 w 1623362"/>
              <a:gd name="connsiteY0" fmla="*/ 0 h 787342"/>
              <a:gd name="connsiteX1" fmla="*/ 25982 w 1623362"/>
              <a:gd name="connsiteY1" fmla="*/ 0 h 787342"/>
              <a:gd name="connsiteX2" fmla="*/ 13282 w 1623362"/>
              <a:gd name="connsiteY2" fmla="*/ 114300 h 787342"/>
              <a:gd name="connsiteX3" fmla="*/ 38682 w 1623362"/>
              <a:gd name="connsiteY3" fmla="*/ 190500 h 787342"/>
              <a:gd name="connsiteX4" fmla="*/ 76782 w 1623362"/>
              <a:gd name="connsiteY4" fmla="*/ 266700 h 787342"/>
              <a:gd name="connsiteX5" fmla="*/ 32893 w 1623362"/>
              <a:gd name="connsiteY5" fmla="*/ 325319 h 787342"/>
              <a:gd name="connsiteX6" fmla="*/ 1603 w 1623362"/>
              <a:gd name="connsiteY6" fmla="*/ 393700 h 787342"/>
              <a:gd name="connsiteX7" fmla="*/ 140282 w 1623362"/>
              <a:gd name="connsiteY7" fmla="*/ 444500 h 787342"/>
              <a:gd name="connsiteX8" fmla="*/ 152982 w 1623362"/>
              <a:gd name="connsiteY8" fmla="*/ 546100 h 787342"/>
              <a:gd name="connsiteX9" fmla="*/ 267282 w 1623362"/>
              <a:gd name="connsiteY9" fmla="*/ 609600 h 787342"/>
              <a:gd name="connsiteX10" fmla="*/ 495882 w 1623362"/>
              <a:gd name="connsiteY10" fmla="*/ 647700 h 787342"/>
              <a:gd name="connsiteX11" fmla="*/ 559382 w 1623362"/>
              <a:gd name="connsiteY11" fmla="*/ 660400 h 787342"/>
              <a:gd name="connsiteX12" fmla="*/ 1003882 w 1623362"/>
              <a:gd name="connsiteY12" fmla="*/ 558800 h 787342"/>
              <a:gd name="connsiteX13" fmla="*/ 1168982 w 1623362"/>
              <a:gd name="connsiteY13" fmla="*/ 533400 h 787342"/>
              <a:gd name="connsiteX14" fmla="*/ 1511882 w 1623362"/>
              <a:gd name="connsiteY14" fmla="*/ 774700 h 787342"/>
              <a:gd name="connsiteX15" fmla="*/ 1562682 w 1623362"/>
              <a:gd name="connsiteY15" fmla="*/ 76200 h 787342"/>
              <a:gd name="connsiteX16" fmla="*/ 864182 w 1623362"/>
              <a:gd name="connsiteY16" fmla="*/ 0 h 787342"/>
              <a:gd name="connsiteX17" fmla="*/ 25982 w 1623362"/>
              <a:gd name="connsiteY17" fmla="*/ 0 h 787342"/>
              <a:gd name="connsiteX0" fmla="*/ 57210 w 1654590"/>
              <a:gd name="connsiteY0" fmla="*/ 0 h 787342"/>
              <a:gd name="connsiteX1" fmla="*/ 57210 w 1654590"/>
              <a:gd name="connsiteY1" fmla="*/ 0 h 787342"/>
              <a:gd name="connsiteX2" fmla="*/ 44510 w 1654590"/>
              <a:gd name="connsiteY2" fmla="*/ 114300 h 787342"/>
              <a:gd name="connsiteX3" fmla="*/ 69910 w 1654590"/>
              <a:gd name="connsiteY3" fmla="*/ 190500 h 787342"/>
              <a:gd name="connsiteX4" fmla="*/ 7226 w 1654590"/>
              <a:gd name="connsiteY4" fmla="*/ 251559 h 787342"/>
              <a:gd name="connsiteX5" fmla="*/ 64121 w 1654590"/>
              <a:gd name="connsiteY5" fmla="*/ 325319 h 787342"/>
              <a:gd name="connsiteX6" fmla="*/ 32831 w 1654590"/>
              <a:gd name="connsiteY6" fmla="*/ 393700 h 787342"/>
              <a:gd name="connsiteX7" fmla="*/ 171510 w 1654590"/>
              <a:gd name="connsiteY7" fmla="*/ 444500 h 787342"/>
              <a:gd name="connsiteX8" fmla="*/ 184210 w 1654590"/>
              <a:gd name="connsiteY8" fmla="*/ 546100 h 787342"/>
              <a:gd name="connsiteX9" fmla="*/ 298510 w 1654590"/>
              <a:gd name="connsiteY9" fmla="*/ 609600 h 787342"/>
              <a:gd name="connsiteX10" fmla="*/ 527110 w 1654590"/>
              <a:gd name="connsiteY10" fmla="*/ 647700 h 787342"/>
              <a:gd name="connsiteX11" fmla="*/ 590610 w 1654590"/>
              <a:gd name="connsiteY11" fmla="*/ 660400 h 787342"/>
              <a:gd name="connsiteX12" fmla="*/ 1035110 w 1654590"/>
              <a:gd name="connsiteY12" fmla="*/ 558800 h 787342"/>
              <a:gd name="connsiteX13" fmla="*/ 1200210 w 1654590"/>
              <a:gd name="connsiteY13" fmla="*/ 533400 h 787342"/>
              <a:gd name="connsiteX14" fmla="*/ 1543110 w 1654590"/>
              <a:gd name="connsiteY14" fmla="*/ 774700 h 787342"/>
              <a:gd name="connsiteX15" fmla="*/ 1593910 w 1654590"/>
              <a:gd name="connsiteY15" fmla="*/ 76200 h 787342"/>
              <a:gd name="connsiteX16" fmla="*/ 895410 w 1654590"/>
              <a:gd name="connsiteY16" fmla="*/ 0 h 787342"/>
              <a:gd name="connsiteX17" fmla="*/ 57210 w 1654590"/>
              <a:gd name="connsiteY17" fmla="*/ 0 h 787342"/>
              <a:gd name="connsiteX0" fmla="*/ 60839 w 1658219"/>
              <a:gd name="connsiteY0" fmla="*/ 0 h 787342"/>
              <a:gd name="connsiteX1" fmla="*/ 60839 w 1658219"/>
              <a:gd name="connsiteY1" fmla="*/ 0 h 787342"/>
              <a:gd name="connsiteX2" fmla="*/ 48139 w 1658219"/>
              <a:gd name="connsiteY2" fmla="*/ 114300 h 787342"/>
              <a:gd name="connsiteX3" fmla="*/ 35745 w 1658219"/>
              <a:gd name="connsiteY3" fmla="*/ 190500 h 787342"/>
              <a:gd name="connsiteX4" fmla="*/ 10855 w 1658219"/>
              <a:gd name="connsiteY4" fmla="*/ 251559 h 787342"/>
              <a:gd name="connsiteX5" fmla="*/ 67750 w 1658219"/>
              <a:gd name="connsiteY5" fmla="*/ 325319 h 787342"/>
              <a:gd name="connsiteX6" fmla="*/ 36460 w 1658219"/>
              <a:gd name="connsiteY6" fmla="*/ 393700 h 787342"/>
              <a:gd name="connsiteX7" fmla="*/ 175139 w 1658219"/>
              <a:gd name="connsiteY7" fmla="*/ 444500 h 787342"/>
              <a:gd name="connsiteX8" fmla="*/ 187839 w 1658219"/>
              <a:gd name="connsiteY8" fmla="*/ 546100 h 787342"/>
              <a:gd name="connsiteX9" fmla="*/ 302139 w 1658219"/>
              <a:gd name="connsiteY9" fmla="*/ 609600 h 787342"/>
              <a:gd name="connsiteX10" fmla="*/ 530739 w 1658219"/>
              <a:gd name="connsiteY10" fmla="*/ 647700 h 787342"/>
              <a:gd name="connsiteX11" fmla="*/ 594239 w 1658219"/>
              <a:gd name="connsiteY11" fmla="*/ 660400 h 787342"/>
              <a:gd name="connsiteX12" fmla="*/ 1038739 w 1658219"/>
              <a:gd name="connsiteY12" fmla="*/ 558800 h 787342"/>
              <a:gd name="connsiteX13" fmla="*/ 1203839 w 1658219"/>
              <a:gd name="connsiteY13" fmla="*/ 533400 h 787342"/>
              <a:gd name="connsiteX14" fmla="*/ 1546739 w 1658219"/>
              <a:gd name="connsiteY14" fmla="*/ 774700 h 787342"/>
              <a:gd name="connsiteX15" fmla="*/ 1597539 w 1658219"/>
              <a:gd name="connsiteY15" fmla="*/ 76200 h 787342"/>
              <a:gd name="connsiteX16" fmla="*/ 899039 w 1658219"/>
              <a:gd name="connsiteY16" fmla="*/ 0 h 787342"/>
              <a:gd name="connsiteX17" fmla="*/ 60839 w 1658219"/>
              <a:gd name="connsiteY17" fmla="*/ 0 h 787342"/>
              <a:gd name="connsiteX0" fmla="*/ 25672 w 1623052"/>
              <a:gd name="connsiteY0" fmla="*/ 0 h 787342"/>
              <a:gd name="connsiteX1" fmla="*/ 25672 w 1623052"/>
              <a:gd name="connsiteY1" fmla="*/ 0 h 787342"/>
              <a:gd name="connsiteX2" fmla="*/ 12972 w 1623052"/>
              <a:gd name="connsiteY2" fmla="*/ 114300 h 787342"/>
              <a:gd name="connsiteX3" fmla="*/ 578 w 1623052"/>
              <a:gd name="connsiteY3" fmla="*/ 190500 h 787342"/>
              <a:gd name="connsiteX4" fmla="*/ 32583 w 1623052"/>
              <a:gd name="connsiteY4" fmla="*/ 325319 h 787342"/>
              <a:gd name="connsiteX5" fmla="*/ 1293 w 1623052"/>
              <a:gd name="connsiteY5" fmla="*/ 393700 h 787342"/>
              <a:gd name="connsiteX6" fmla="*/ 139972 w 1623052"/>
              <a:gd name="connsiteY6" fmla="*/ 444500 h 787342"/>
              <a:gd name="connsiteX7" fmla="*/ 152672 w 1623052"/>
              <a:gd name="connsiteY7" fmla="*/ 546100 h 787342"/>
              <a:gd name="connsiteX8" fmla="*/ 266972 w 1623052"/>
              <a:gd name="connsiteY8" fmla="*/ 609600 h 787342"/>
              <a:gd name="connsiteX9" fmla="*/ 495572 w 1623052"/>
              <a:gd name="connsiteY9" fmla="*/ 647700 h 787342"/>
              <a:gd name="connsiteX10" fmla="*/ 559072 w 1623052"/>
              <a:gd name="connsiteY10" fmla="*/ 660400 h 787342"/>
              <a:gd name="connsiteX11" fmla="*/ 1003572 w 1623052"/>
              <a:gd name="connsiteY11" fmla="*/ 558800 h 787342"/>
              <a:gd name="connsiteX12" fmla="*/ 1168672 w 1623052"/>
              <a:gd name="connsiteY12" fmla="*/ 533400 h 787342"/>
              <a:gd name="connsiteX13" fmla="*/ 1511572 w 1623052"/>
              <a:gd name="connsiteY13" fmla="*/ 774700 h 787342"/>
              <a:gd name="connsiteX14" fmla="*/ 1562372 w 1623052"/>
              <a:gd name="connsiteY14" fmla="*/ 76200 h 787342"/>
              <a:gd name="connsiteX15" fmla="*/ 863872 w 1623052"/>
              <a:gd name="connsiteY15" fmla="*/ 0 h 787342"/>
              <a:gd name="connsiteX16" fmla="*/ 25672 w 1623052"/>
              <a:gd name="connsiteY16" fmla="*/ 0 h 787342"/>
              <a:gd name="connsiteX0" fmla="*/ 35353 w 1632733"/>
              <a:gd name="connsiteY0" fmla="*/ 0 h 787342"/>
              <a:gd name="connsiteX1" fmla="*/ 35353 w 1632733"/>
              <a:gd name="connsiteY1" fmla="*/ 0 h 787342"/>
              <a:gd name="connsiteX2" fmla="*/ 22653 w 1632733"/>
              <a:gd name="connsiteY2" fmla="*/ 114300 h 787342"/>
              <a:gd name="connsiteX3" fmla="*/ 10259 w 1632733"/>
              <a:gd name="connsiteY3" fmla="*/ 190500 h 787342"/>
              <a:gd name="connsiteX4" fmla="*/ 10974 w 1632733"/>
              <a:gd name="connsiteY4" fmla="*/ 393700 h 787342"/>
              <a:gd name="connsiteX5" fmla="*/ 149653 w 1632733"/>
              <a:gd name="connsiteY5" fmla="*/ 444500 h 787342"/>
              <a:gd name="connsiteX6" fmla="*/ 162353 w 1632733"/>
              <a:gd name="connsiteY6" fmla="*/ 546100 h 787342"/>
              <a:gd name="connsiteX7" fmla="*/ 276653 w 1632733"/>
              <a:gd name="connsiteY7" fmla="*/ 609600 h 787342"/>
              <a:gd name="connsiteX8" fmla="*/ 505253 w 1632733"/>
              <a:gd name="connsiteY8" fmla="*/ 647700 h 787342"/>
              <a:gd name="connsiteX9" fmla="*/ 568753 w 1632733"/>
              <a:gd name="connsiteY9" fmla="*/ 660400 h 787342"/>
              <a:gd name="connsiteX10" fmla="*/ 1013253 w 1632733"/>
              <a:gd name="connsiteY10" fmla="*/ 558800 h 787342"/>
              <a:gd name="connsiteX11" fmla="*/ 1178353 w 1632733"/>
              <a:gd name="connsiteY11" fmla="*/ 533400 h 787342"/>
              <a:gd name="connsiteX12" fmla="*/ 1521253 w 1632733"/>
              <a:gd name="connsiteY12" fmla="*/ 774700 h 787342"/>
              <a:gd name="connsiteX13" fmla="*/ 1572053 w 1632733"/>
              <a:gd name="connsiteY13" fmla="*/ 76200 h 787342"/>
              <a:gd name="connsiteX14" fmla="*/ 873553 w 1632733"/>
              <a:gd name="connsiteY14" fmla="*/ 0 h 787342"/>
              <a:gd name="connsiteX15" fmla="*/ 35353 w 1632733"/>
              <a:gd name="connsiteY15" fmla="*/ 0 h 787342"/>
              <a:gd name="connsiteX0" fmla="*/ 32685 w 1630065"/>
              <a:gd name="connsiteY0" fmla="*/ 0 h 787342"/>
              <a:gd name="connsiteX1" fmla="*/ 32685 w 1630065"/>
              <a:gd name="connsiteY1" fmla="*/ 0 h 787342"/>
              <a:gd name="connsiteX2" fmla="*/ 19985 w 1630065"/>
              <a:gd name="connsiteY2" fmla="*/ 114300 h 787342"/>
              <a:gd name="connsiteX3" fmla="*/ 7591 w 1630065"/>
              <a:gd name="connsiteY3" fmla="*/ 190500 h 787342"/>
              <a:gd name="connsiteX4" fmla="*/ 146985 w 1630065"/>
              <a:gd name="connsiteY4" fmla="*/ 444500 h 787342"/>
              <a:gd name="connsiteX5" fmla="*/ 159685 w 1630065"/>
              <a:gd name="connsiteY5" fmla="*/ 546100 h 787342"/>
              <a:gd name="connsiteX6" fmla="*/ 273985 w 1630065"/>
              <a:gd name="connsiteY6" fmla="*/ 609600 h 787342"/>
              <a:gd name="connsiteX7" fmla="*/ 502585 w 1630065"/>
              <a:gd name="connsiteY7" fmla="*/ 647700 h 787342"/>
              <a:gd name="connsiteX8" fmla="*/ 566085 w 1630065"/>
              <a:gd name="connsiteY8" fmla="*/ 660400 h 787342"/>
              <a:gd name="connsiteX9" fmla="*/ 1010585 w 1630065"/>
              <a:gd name="connsiteY9" fmla="*/ 558800 h 787342"/>
              <a:gd name="connsiteX10" fmla="*/ 1175685 w 1630065"/>
              <a:gd name="connsiteY10" fmla="*/ 533400 h 787342"/>
              <a:gd name="connsiteX11" fmla="*/ 1518585 w 1630065"/>
              <a:gd name="connsiteY11" fmla="*/ 774700 h 787342"/>
              <a:gd name="connsiteX12" fmla="*/ 1569385 w 1630065"/>
              <a:gd name="connsiteY12" fmla="*/ 76200 h 787342"/>
              <a:gd name="connsiteX13" fmla="*/ 870885 w 1630065"/>
              <a:gd name="connsiteY13" fmla="*/ 0 h 787342"/>
              <a:gd name="connsiteX14" fmla="*/ 32685 w 1630065"/>
              <a:gd name="connsiteY14" fmla="*/ 0 h 787342"/>
              <a:gd name="connsiteX0" fmla="*/ 33591 w 1630971"/>
              <a:gd name="connsiteY0" fmla="*/ 0 h 787342"/>
              <a:gd name="connsiteX1" fmla="*/ 33591 w 1630971"/>
              <a:gd name="connsiteY1" fmla="*/ 0 h 787342"/>
              <a:gd name="connsiteX2" fmla="*/ 20891 w 1630971"/>
              <a:gd name="connsiteY2" fmla="*/ 114300 h 787342"/>
              <a:gd name="connsiteX3" fmla="*/ 8497 w 1630971"/>
              <a:gd name="connsiteY3" fmla="*/ 190500 h 787342"/>
              <a:gd name="connsiteX4" fmla="*/ 160591 w 1630971"/>
              <a:gd name="connsiteY4" fmla="*/ 546100 h 787342"/>
              <a:gd name="connsiteX5" fmla="*/ 274891 w 1630971"/>
              <a:gd name="connsiteY5" fmla="*/ 609600 h 787342"/>
              <a:gd name="connsiteX6" fmla="*/ 503491 w 1630971"/>
              <a:gd name="connsiteY6" fmla="*/ 647700 h 787342"/>
              <a:gd name="connsiteX7" fmla="*/ 566991 w 1630971"/>
              <a:gd name="connsiteY7" fmla="*/ 660400 h 787342"/>
              <a:gd name="connsiteX8" fmla="*/ 1011491 w 1630971"/>
              <a:gd name="connsiteY8" fmla="*/ 558800 h 787342"/>
              <a:gd name="connsiteX9" fmla="*/ 1176591 w 1630971"/>
              <a:gd name="connsiteY9" fmla="*/ 533400 h 787342"/>
              <a:gd name="connsiteX10" fmla="*/ 1519491 w 1630971"/>
              <a:gd name="connsiteY10" fmla="*/ 774700 h 787342"/>
              <a:gd name="connsiteX11" fmla="*/ 1570291 w 1630971"/>
              <a:gd name="connsiteY11" fmla="*/ 76200 h 787342"/>
              <a:gd name="connsiteX12" fmla="*/ 871791 w 1630971"/>
              <a:gd name="connsiteY12" fmla="*/ 0 h 787342"/>
              <a:gd name="connsiteX13" fmla="*/ 33591 w 1630971"/>
              <a:gd name="connsiteY13" fmla="*/ 0 h 787342"/>
              <a:gd name="connsiteX0" fmla="*/ 33591 w 1630971"/>
              <a:gd name="connsiteY0" fmla="*/ 0 h 787342"/>
              <a:gd name="connsiteX1" fmla="*/ 33591 w 1630971"/>
              <a:gd name="connsiteY1" fmla="*/ 0 h 787342"/>
              <a:gd name="connsiteX2" fmla="*/ 20891 w 1630971"/>
              <a:gd name="connsiteY2" fmla="*/ 114300 h 787342"/>
              <a:gd name="connsiteX3" fmla="*/ 8497 w 1630971"/>
              <a:gd name="connsiteY3" fmla="*/ 190500 h 787342"/>
              <a:gd name="connsiteX4" fmla="*/ 160591 w 1630971"/>
              <a:gd name="connsiteY4" fmla="*/ 546100 h 787342"/>
              <a:gd name="connsiteX5" fmla="*/ 274891 w 1630971"/>
              <a:gd name="connsiteY5" fmla="*/ 609600 h 787342"/>
              <a:gd name="connsiteX6" fmla="*/ 503491 w 1630971"/>
              <a:gd name="connsiteY6" fmla="*/ 647700 h 787342"/>
              <a:gd name="connsiteX7" fmla="*/ 566991 w 1630971"/>
              <a:gd name="connsiteY7" fmla="*/ 660400 h 787342"/>
              <a:gd name="connsiteX8" fmla="*/ 1011491 w 1630971"/>
              <a:gd name="connsiteY8" fmla="*/ 558800 h 787342"/>
              <a:gd name="connsiteX9" fmla="*/ 1176591 w 1630971"/>
              <a:gd name="connsiteY9" fmla="*/ 533400 h 787342"/>
              <a:gd name="connsiteX10" fmla="*/ 1519491 w 1630971"/>
              <a:gd name="connsiteY10" fmla="*/ 774700 h 787342"/>
              <a:gd name="connsiteX11" fmla="*/ 1570291 w 1630971"/>
              <a:gd name="connsiteY11" fmla="*/ 76200 h 787342"/>
              <a:gd name="connsiteX12" fmla="*/ 871791 w 1630971"/>
              <a:gd name="connsiteY12" fmla="*/ 0 h 787342"/>
              <a:gd name="connsiteX13" fmla="*/ 33591 w 1630971"/>
              <a:gd name="connsiteY13" fmla="*/ 0 h 787342"/>
              <a:gd name="connsiteX0" fmla="*/ 12977 w 1610357"/>
              <a:gd name="connsiteY0" fmla="*/ 0 h 787342"/>
              <a:gd name="connsiteX1" fmla="*/ 12977 w 1610357"/>
              <a:gd name="connsiteY1" fmla="*/ 0 h 787342"/>
              <a:gd name="connsiteX2" fmla="*/ 277 w 1610357"/>
              <a:gd name="connsiteY2" fmla="*/ 114300 h 787342"/>
              <a:gd name="connsiteX3" fmla="*/ 25677 w 1610357"/>
              <a:gd name="connsiteY3" fmla="*/ 235922 h 787342"/>
              <a:gd name="connsiteX4" fmla="*/ 139977 w 1610357"/>
              <a:gd name="connsiteY4" fmla="*/ 546100 h 787342"/>
              <a:gd name="connsiteX5" fmla="*/ 254277 w 1610357"/>
              <a:gd name="connsiteY5" fmla="*/ 609600 h 787342"/>
              <a:gd name="connsiteX6" fmla="*/ 482877 w 1610357"/>
              <a:gd name="connsiteY6" fmla="*/ 647700 h 787342"/>
              <a:gd name="connsiteX7" fmla="*/ 546377 w 1610357"/>
              <a:gd name="connsiteY7" fmla="*/ 660400 h 787342"/>
              <a:gd name="connsiteX8" fmla="*/ 990877 w 1610357"/>
              <a:gd name="connsiteY8" fmla="*/ 558800 h 787342"/>
              <a:gd name="connsiteX9" fmla="*/ 1155977 w 1610357"/>
              <a:gd name="connsiteY9" fmla="*/ 533400 h 787342"/>
              <a:gd name="connsiteX10" fmla="*/ 1498877 w 1610357"/>
              <a:gd name="connsiteY10" fmla="*/ 774700 h 787342"/>
              <a:gd name="connsiteX11" fmla="*/ 1549677 w 1610357"/>
              <a:gd name="connsiteY11" fmla="*/ 76200 h 787342"/>
              <a:gd name="connsiteX12" fmla="*/ 851177 w 1610357"/>
              <a:gd name="connsiteY12" fmla="*/ 0 h 787342"/>
              <a:gd name="connsiteX13" fmla="*/ 12977 w 1610357"/>
              <a:gd name="connsiteY13" fmla="*/ 0 h 787342"/>
              <a:gd name="connsiteX0" fmla="*/ 12977 w 1610357"/>
              <a:gd name="connsiteY0" fmla="*/ 0 h 787342"/>
              <a:gd name="connsiteX1" fmla="*/ 12977 w 1610357"/>
              <a:gd name="connsiteY1" fmla="*/ 0 h 787342"/>
              <a:gd name="connsiteX2" fmla="*/ 277 w 1610357"/>
              <a:gd name="connsiteY2" fmla="*/ 114300 h 787342"/>
              <a:gd name="connsiteX3" fmla="*/ 25677 w 1610357"/>
              <a:gd name="connsiteY3" fmla="*/ 311625 h 787342"/>
              <a:gd name="connsiteX4" fmla="*/ 139977 w 1610357"/>
              <a:gd name="connsiteY4" fmla="*/ 546100 h 787342"/>
              <a:gd name="connsiteX5" fmla="*/ 254277 w 1610357"/>
              <a:gd name="connsiteY5" fmla="*/ 609600 h 787342"/>
              <a:gd name="connsiteX6" fmla="*/ 482877 w 1610357"/>
              <a:gd name="connsiteY6" fmla="*/ 647700 h 787342"/>
              <a:gd name="connsiteX7" fmla="*/ 546377 w 1610357"/>
              <a:gd name="connsiteY7" fmla="*/ 660400 h 787342"/>
              <a:gd name="connsiteX8" fmla="*/ 990877 w 1610357"/>
              <a:gd name="connsiteY8" fmla="*/ 558800 h 787342"/>
              <a:gd name="connsiteX9" fmla="*/ 1155977 w 1610357"/>
              <a:gd name="connsiteY9" fmla="*/ 533400 h 787342"/>
              <a:gd name="connsiteX10" fmla="*/ 1498877 w 1610357"/>
              <a:gd name="connsiteY10" fmla="*/ 774700 h 787342"/>
              <a:gd name="connsiteX11" fmla="*/ 1549677 w 1610357"/>
              <a:gd name="connsiteY11" fmla="*/ 76200 h 787342"/>
              <a:gd name="connsiteX12" fmla="*/ 851177 w 1610357"/>
              <a:gd name="connsiteY12" fmla="*/ 0 h 787342"/>
              <a:gd name="connsiteX13" fmla="*/ 12977 w 1610357"/>
              <a:gd name="connsiteY13" fmla="*/ 0 h 787342"/>
              <a:gd name="connsiteX0" fmla="*/ 12977 w 1610357"/>
              <a:gd name="connsiteY0" fmla="*/ 0 h 787342"/>
              <a:gd name="connsiteX1" fmla="*/ 12977 w 1610357"/>
              <a:gd name="connsiteY1" fmla="*/ 0 h 787342"/>
              <a:gd name="connsiteX2" fmla="*/ 277 w 1610357"/>
              <a:gd name="connsiteY2" fmla="*/ 114300 h 787342"/>
              <a:gd name="connsiteX3" fmla="*/ 25677 w 1610357"/>
              <a:gd name="connsiteY3" fmla="*/ 311625 h 787342"/>
              <a:gd name="connsiteX4" fmla="*/ 139977 w 1610357"/>
              <a:gd name="connsiteY4" fmla="*/ 546100 h 787342"/>
              <a:gd name="connsiteX5" fmla="*/ 254277 w 1610357"/>
              <a:gd name="connsiteY5" fmla="*/ 609600 h 787342"/>
              <a:gd name="connsiteX6" fmla="*/ 482877 w 1610357"/>
              <a:gd name="connsiteY6" fmla="*/ 647700 h 787342"/>
              <a:gd name="connsiteX7" fmla="*/ 546377 w 1610357"/>
              <a:gd name="connsiteY7" fmla="*/ 660400 h 787342"/>
              <a:gd name="connsiteX8" fmla="*/ 990877 w 1610357"/>
              <a:gd name="connsiteY8" fmla="*/ 558800 h 787342"/>
              <a:gd name="connsiteX9" fmla="*/ 1155977 w 1610357"/>
              <a:gd name="connsiteY9" fmla="*/ 533400 h 787342"/>
              <a:gd name="connsiteX10" fmla="*/ 1498877 w 1610357"/>
              <a:gd name="connsiteY10" fmla="*/ 774700 h 787342"/>
              <a:gd name="connsiteX11" fmla="*/ 1549677 w 1610357"/>
              <a:gd name="connsiteY11" fmla="*/ 76200 h 787342"/>
              <a:gd name="connsiteX12" fmla="*/ 851177 w 1610357"/>
              <a:gd name="connsiteY12" fmla="*/ 0 h 787342"/>
              <a:gd name="connsiteX13" fmla="*/ 12977 w 1610357"/>
              <a:gd name="connsiteY13" fmla="*/ 0 h 787342"/>
              <a:gd name="connsiteX0" fmla="*/ 39799 w 1637179"/>
              <a:gd name="connsiteY0" fmla="*/ 0 h 787342"/>
              <a:gd name="connsiteX1" fmla="*/ 39799 w 1637179"/>
              <a:gd name="connsiteY1" fmla="*/ 0 h 787342"/>
              <a:gd name="connsiteX2" fmla="*/ 27099 w 1637179"/>
              <a:gd name="connsiteY2" fmla="*/ 114300 h 787342"/>
              <a:gd name="connsiteX3" fmla="*/ 2107 w 1637179"/>
              <a:gd name="connsiteY3" fmla="*/ 311625 h 787342"/>
              <a:gd name="connsiteX4" fmla="*/ 166799 w 1637179"/>
              <a:gd name="connsiteY4" fmla="*/ 546100 h 787342"/>
              <a:gd name="connsiteX5" fmla="*/ 281099 w 1637179"/>
              <a:gd name="connsiteY5" fmla="*/ 609600 h 787342"/>
              <a:gd name="connsiteX6" fmla="*/ 509699 w 1637179"/>
              <a:gd name="connsiteY6" fmla="*/ 647700 h 787342"/>
              <a:gd name="connsiteX7" fmla="*/ 573199 w 1637179"/>
              <a:gd name="connsiteY7" fmla="*/ 660400 h 787342"/>
              <a:gd name="connsiteX8" fmla="*/ 1017699 w 1637179"/>
              <a:gd name="connsiteY8" fmla="*/ 558800 h 787342"/>
              <a:gd name="connsiteX9" fmla="*/ 1182799 w 1637179"/>
              <a:gd name="connsiteY9" fmla="*/ 533400 h 787342"/>
              <a:gd name="connsiteX10" fmla="*/ 1525699 w 1637179"/>
              <a:gd name="connsiteY10" fmla="*/ 774700 h 787342"/>
              <a:gd name="connsiteX11" fmla="*/ 1576499 w 1637179"/>
              <a:gd name="connsiteY11" fmla="*/ 76200 h 787342"/>
              <a:gd name="connsiteX12" fmla="*/ 877999 w 1637179"/>
              <a:gd name="connsiteY12" fmla="*/ 0 h 787342"/>
              <a:gd name="connsiteX13" fmla="*/ 39799 w 1637179"/>
              <a:gd name="connsiteY13" fmla="*/ 0 h 787342"/>
              <a:gd name="connsiteX0" fmla="*/ 38017 w 1635397"/>
              <a:gd name="connsiteY0" fmla="*/ 0 h 787342"/>
              <a:gd name="connsiteX1" fmla="*/ 38017 w 1635397"/>
              <a:gd name="connsiteY1" fmla="*/ 0 h 787342"/>
              <a:gd name="connsiteX2" fmla="*/ 25317 w 1635397"/>
              <a:gd name="connsiteY2" fmla="*/ 114300 h 787342"/>
              <a:gd name="connsiteX3" fmla="*/ 325 w 1635397"/>
              <a:gd name="connsiteY3" fmla="*/ 311625 h 787342"/>
              <a:gd name="connsiteX4" fmla="*/ 165017 w 1635397"/>
              <a:gd name="connsiteY4" fmla="*/ 546100 h 787342"/>
              <a:gd name="connsiteX5" fmla="*/ 279317 w 1635397"/>
              <a:gd name="connsiteY5" fmla="*/ 609600 h 787342"/>
              <a:gd name="connsiteX6" fmla="*/ 507917 w 1635397"/>
              <a:gd name="connsiteY6" fmla="*/ 647700 h 787342"/>
              <a:gd name="connsiteX7" fmla="*/ 571417 w 1635397"/>
              <a:gd name="connsiteY7" fmla="*/ 660400 h 787342"/>
              <a:gd name="connsiteX8" fmla="*/ 1015917 w 1635397"/>
              <a:gd name="connsiteY8" fmla="*/ 558800 h 787342"/>
              <a:gd name="connsiteX9" fmla="*/ 1181017 w 1635397"/>
              <a:gd name="connsiteY9" fmla="*/ 533400 h 787342"/>
              <a:gd name="connsiteX10" fmla="*/ 1523917 w 1635397"/>
              <a:gd name="connsiteY10" fmla="*/ 774700 h 787342"/>
              <a:gd name="connsiteX11" fmla="*/ 1574717 w 1635397"/>
              <a:gd name="connsiteY11" fmla="*/ 76200 h 787342"/>
              <a:gd name="connsiteX12" fmla="*/ 876217 w 1635397"/>
              <a:gd name="connsiteY12" fmla="*/ 0 h 787342"/>
              <a:gd name="connsiteX13" fmla="*/ 38017 w 1635397"/>
              <a:gd name="connsiteY13" fmla="*/ 0 h 787342"/>
              <a:gd name="connsiteX0" fmla="*/ 38017 w 1635397"/>
              <a:gd name="connsiteY0" fmla="*/ 0 h 787342"/>
              <a:gd name="connsiteX1" fmla="*/ 38017 w 1635397"/>
              <a:gd name="connsiteY1" fmla="*/ 0 h 787342"/>
              <a:gd name="connsiteX2" fmla="*/ 25317 w 1635397"/>
              <a:gd name="connsiteY2" fmla="*/ 114300 h 787342"/>
              <a:gd name="connsiteX3" fmla="*/ 325 w 1635397"/>
              <a:gd name="connsiteY3" fmla="*/ 311625 h 787342"/>
              <a:gd name="connsiteX4" fmla="*/ 165017 w 1635397"/>
              <a:gd name="connsiteY4" fmla="*/ 546100 h 787342"/>
              <a:gd name="connsiteX5" fmla="*/ 279317 w 1635397"/>
              <a:gd name="connsiteY5" fmla="*/ 609600 h 787342"/>
              <a:gd name="connsiteX6" fmla="*/ 507917 w 1635397"/>
              <a:gd name="connsiteY6" fmla="*/ 647700 h 787342"/>
              <a:gd name="connsiteX7" fmla="*/ 571417 w 1635397"/>
              <a:gd name="connsiteY7" fmla="*/ 660400 h 787342"/>
              <a:gd name="connsiteX8" fmla="*/ 1015917 w 1635397"/>
              <a:gd name="connsiteY8" fmla="*/ 558800 h 787342"/>
              <a:gd name="connsiteX9" fmla="*/ 1181017 w 1635397"/>
              <a:gd name="connsiteY9" fmla="*/ 533400 h 787342"/>
              <a:gd name="connsiteX10" fmla="*/ 1523917 w 1635397"/>
              <a:gd name="connsiteY10" fmla="*/ 774700 h 787342"/>
              <a:gd name="connsiteX11" fmla="*/ 1574717 w 1635397"/>
              <a:gd name="connsiteY11" fmla="*/ 76200 h 787342"/>
              <a:gd name="connsiteX12" fmla="*/ 876217 w 1635397"/>
              <a:gd name="connsiteY12" fmla="*/ 0 h 787342"/>
              <a:gd name="connsiteX13" fmla="*/ 38017 w 1635397"/>
              <a:gd name="connsiteY13" fmla="*/ 0 h 787342"/>
              <a:gd name="connsiteX0" fmla="*/ 38017 w 1635397"/>
              <a:gd name="connsiteY0" fmla="*/ 0 h 787342"/>
              <a:gd name="connsiteX1" fmla="*/ 38017 w 1635397"/>
              <a:gd name="connsiteY1" fmla="*/ 0 h 787342"/>
              <a:gd name="connsiteX2" fmla="*/ 25317 w 1635397"/>
              <a:gd name="connsiteY2" fmla="*/ 114300 h 787342"/>
              <a:gd name="connsiteX3" fmla="*/ 325 w 1635397"/>
              <a:gd name="connsiteY3" fmla="*/ 311625 h 787342"/>
              <a:gd name="connsiteX4" fmla="*/ 165017 w 1635397"/>
              <a:gd name="connsiteY4" fmla="*/ 546100 h 787342"/>
              <a:gd name="connsiteX5" fmla="*/ 279317 w 1635397"/>
              <a:gd name="connsiteY5" fmla="*/ 609600 h 787342"/>
              <a:gd name="connsiteX6" fmla="*/ 507917 w 1635397"/>
              <a:gd name="connsiteY6" fmla="*/ 647700 h 787342"/>
              <a:gd name="connsiteX7" fmla="*/ 571417 w 1635397"/>
              <a:gd name="connsiteY7" fmla="*/ 660400 h 787342"/>
              <a:gd name="connsiteX8" fmla="*/ 1015917 w 1635397"/>
              <a:gd name="connsiteY8" fmla="*/ 558800 h 787342"/>
              <a:gd name="connsiteX9" fmla="*/ 1181017 w 1635397"/>
              <a:gd name="connsiteY9" fmla="*/ 533400 h 787342"/>
              <a:gd name="connsiteX10" fmla="*/ 1523917 w 1635397"/>
              <a:gd name="connsiteY10" fmla="*/ 774700 h 787342"/>
              <a:gd name="connsiteX11" fmla="*/ 1574717 w 1635397"/>
              <a:gd name="connsiteY11" fmla="*/ 76200 h 787342"/>
              <a:gd name="connsiteX12" fmla="*/ 876217 w 1635397"/>
              <a:gd name="connsiteY12" fmla="*/ 0 h 787342"/>
              <a:gd name="connsiteX13" fmla="*/ 38017 w 1635397"/>
              <a:gd name="connsiteY13" fmla="*/ 0 h 787342"/>
              <a:gd name="connsiteX0" fmla="*/ 38017 w 1635397"/>
              <a:gd name="connsiteY0" fmla="*/ 0 h 787342"/>
              <a:gd name="connsiteX1" fmla="*/ 38017 w 1635397"/>
              <a:gd name="connsiteY1" fmla="*/ 0 h 787342"/>
              <a:gd name="connsiteX2" fmla="*/ 25317 w 1635397"/>
              <a:gd name="connsiteY2" fmla="*/ 114300 h 787342"/>
              <a:gd name="connsiteX3" fmla="*/ 325 w 1635397"/>
              <a:gd name="connsiteY3" fmla="*/ 311625 h 787342"/>
              <a:gd name="connsiteX4" fmla="*/ 165017 w 1635397"/>
              <a:gd name="connsiteY4" fmla="*/ 546100 h 787342"/>
              <a:gd name="connsiteX5" fmla="*/ 336008 w 1635397"/>
              <a:gd name="connsiteY5" fmla="*/ 609600 h 787342"/>
              <a:gd name="connsiteX6" fmla="*/ 507917 w 1635397"/>
              <a:gd name="connsiteY6" fmla="*/ 647700 h 787342"/>
              <a:gd name="connsiteX7" fmla="*/ 571417 w 1635397"/>
              <a:gd name="connsiteY7" fmla="*/ 660400 h 787342"/>
              <a:gd name="connsiteX8" fmla="*/ 1015917 w 1635397"/>
              <a:gd name="connsiteY8" fmla="*/ 558800 h 787342"/>
              <a:gd name="connsiteX9" fmla="*/ 1181017 w 1635397"/>
              <a:gd name="connsiteY9" fmla="*/ 533400 h 787342"/>
              <a:gd name="connsiteX10" fmla="*/ 1523917 w 1635397"/>
              <a:gd name="connsiteY10" fmla="*/ 774700 h 787342"/>
              <a:gd name="connsiteX11" fmla="*/ 1574717 w 1635397"/>
              <a:gd name="connsiteY11" fmla="*/ 76200 h 787342"/>
              <a:gd name="connsiteX12" fmla="*/ 876217 w 1635397"/>
              <a:gd name="connsiteY12" fmla="*/ 0 h 787342"/>
              <a:gd name="connsiteX13" fmla="*/ 38017 w 1635397"/>
              <a:gd name="connsiteY13" fmla="*/ 0 h 787342"/>
              <a:gd name="connsiteX0" fmla="*/ 38017 w 1635397"/>
              <a:gd name="connsiteY0" fmla="*/ 0 h 787342"/>
              <a:gd name="connsiteX1" fmla="*/ 38017 w 1635397"/>
              <a:gd name="connsiteY1" fmla="*/ 0 h 787342"/>
              <a:gd name="connsiteX2" fmla="*/ 25317 w 1635397"/>
              <a:gd name="connsiteY2" fmla="*/ 114300 h 787342"/>
              <a:gd name="connsiteX3" fmla="*/ 325 w 1635397"/>
              <a:gd name="connsiteY3" fmla="*/ 311625 h 787342"/>
              <a:gd name="connsiteX4" fmla="*/ 165017 w 1635397"/>
              <a:gd name="connsiteY4" fmla="*/ 546100 h 787342"/>
              <a:gd name="connsiteX5" fmla="*/ 336008 w 1635397"/>
              <a:gd name="connsiteY5" fmla="*/ 609600 h 787342"/>
              <a:gd name="connsiteX6" fmla="*/ 507917 w 1635397"/>
              <a:gd name="connsiteY6" fmla="*/ 647700 h 787342"/>
              <a:gd name="connsiteX7" fmla="*/ 728892 w 1635397"/>
              <a:gd name="connsiteY7" fmla="*/ 637689 h 787342"/>
              <a:gd name="connsiteX8" fmla="*/ 1015917 w 1635397"/>
              <a:gd name="connsiteY8" fmla="*/ 558800 h 787342"/>
              <a:gd name="connsiteX9" fmla="*/ 1181017 w 1635397"/>
              <a:gd name="connsiteY9" fmla="*/ 533400 h 787342"/>
              <a:gd name="connsiteX10" fmla="*/ 1523917 w 1635397"/>
              <a:gd name="connsiteY10" fmla="*/ 774700 h 787342"/>
              <a:gd name="connsiteX11" fmla="*/ 1574717 w 1635397"/>
              <a:gd name="connsiteY11" fmla="*/ 76200 h 787342"/>
              <a:gd name="connsiteX12" fmla="*/ 876217 w 1635397"/>
              <a:gd name="connsiteY12" fmla="*/ 0 h 787342"/>
              <a:gd name="connsiteX13" fmla="*/ 38017 w 1635397"/>
              <a:gd name="connsiteY13" fmla="*/ 0 h 787342"/>
              <a:gd name="connsiteX0" fmla="*/ 38017 w 1635397"/>
              <a:gd name="connsiteY0" fmla="*/ 0 h 787342"/>
              <a:gd name="connsiteX1" fmla="*/ 38017 w 1635397"/>
              <a:gd name="connsiteY1" fmla="*/ 0 h 787342"/>
              <a:gd name="connsiteX2" fmla="*/ 25317 w 1635397"/>
              <a:gd name="connsiteY2" fmla="*/ 114300 h 787342"/>
              <a:gd name="connsiteX3" fmla="*/ 325 w 1635397"/>
              <a:gd name="connsiteY3" fmla="*/ 311625 h 787342"/>
              <a:gd name="connsiteX4" fmla="*/ 165017 w 1635397"/>
              <a:gd name="connsiteY4" fmla="*/ 546100 h 787342"/>
              <a:gd name="connsiteX5" fmla="*/ 336008 w 1635397"/>
              <a:gd name="connsiteY5" fmla="*/ 609600 h 787342"/>
              <a:gd name="connsiteX6" fmla="*/ 507917 w 1635397"/>
              <a:gd name="connsiteY6" fmla="*/ 647700 h 787342"/>
              <a:gd name="connsiteX7" fmla="*/ 728892 w 1635397"/>
              <a:gd name="connsiteY7" fmla="*/ 637689 h 787342"/>
              <a:gd name="connsiteX8" fmla="*/ 984422 w 1635397"/>
              <a:gd name="connsiteY8" fmla="*/ 649644 h 787342"/>
              <a:gd name="connsiteX9" fmla="*/ 1181017 w 1635397"/>
              <a:gd name="connsiteY9" fmla="*/ 533400 h 787342"/>
              <a:gd name="connsiteX10" fmla="*/ 1523917 w 1635397"/>
              <a:gd name="connsiteY10" fmla="*/ 774700 h 787342"/>
              <a:gd name="connsiteX11" fmla="*/ 1574717 w 1635397"/>
              <a:gd name="connsiteY11" fmla="*/ 76200 h 787342"/>
              <a:gd name="connsiteX12" fmla="*/ 876217 w 1635397"/>
              <a:gd name="connsiteY12" fmla="*/ 0 h 787342"/>
              <a:gd name="connsiteX13" fmla="*/ 38017 w 1635397"/>
              <a:gd name="connsiteY13" fmla="*/ 0 h 787342"/>
              <a:gd name="connsiteX0" fmla="*/ 40716 w 1638096"/>
              <a:gd name="connsiteY0" fmla="*/ 0 h 787342"/>
              <a:gd name="connsiteX1" fmla="*/ 40716 w 1638096"/>
              <a:gd name="connsiteY1" fmla="*/ 0 h 787342"/>
              <a:gd name="connsiteX2" fmla="*/ 28016 w 1638096"/>
              <a:gd name="connsiteY2" fmla="*/ 114300 h 787342"/>
              <a:gd name="connsiteX3" fmla="*/ 3024 w 1638096"/>
              <a:gd name="connsiteY3" fmla="*/ 311625 h 787342"/>
              <a:gd name="connsiteX4" fmla="*/ 104726 w 1638096"/>
              <a:gd name="connsiteY4" fmla="*/ 568811 h 787342"/>
              <a:gd name="connsiteX5" fmla="*/ 338707 w 1638096"/>
              <a:gd name="connsiteY5" fmla="*/ 609600 h 787342"/>
              <a:gd name="connsiteX6" fmla="*/ 510616 w 1638096"/>
              <a:gd name="connsiteY6" fmla="*/ 647700 h 787342"/>
              <a:gd name="connsiteX7" fmla="*/ 731591 w 1638096"/>
              <a:gd name="connsiteY7" fmla="*/ 637689 h 787342"/>
              <a:gd name="connsiteX8" fmla="*/ 987121 w 1638096"/>
              <a:gd name="connsiteY8" fmla="*/ 649644 h 787342"/>
              <a:gd name="connsiteX9" fmla="*/ 1183716 w 1638096"/>
              <a:gd name="connsiteY9" fmla="*/ 533400 h 787342"/>
              <a:gd name="connsiteX10" fmla="*/ 1526616 w 1638096"/>
              <a:gd name="connsiteY10" fmla="*/ 774700 h 787342"/>
              <a:gd name="connsiteX11" fmla="*/ 1577416 w 1638096"/>
              <a:gd name="connsiteY11" fmla="*/ 76200 h 787342"/>
              <a:gd name="connsiteX12" fmla="*/ 878916 w 1638096"/>
              <a:gd name="connsiteY12" fmla="*/ 0 h 787342"/>
              <a:gd name="connsiteX13" fmla="*/ 40716 w 1638096"/>
              <a:gd name="connsiteY13" fmla="*/ 0 h 787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8096" h="787342">
                <a:moveTo>
                  <a:pt x="40716" y="0"/>
                </a:moveTo>
                <a:lnTo>
                  <a:pt x="40716" y="0"/>
                </a:lnTo>
                <a:cubicBezTo>
                  <a:pt x="36483" y="38100"/>
                  <a:pt x="34298" y="62363"/>
                  <a:pt x="28016" y="114300"/>
                </a:cubicBezTo>
                <a:cubicBezTo>
                  <a:pt x="21734" y="166238"/>
                  <a:pt x="-9761" y="235873"/>
                  <a:pt x="3024" y="311625"/>
                </a:cubicBezTo>
                <a:cubicBezTo>
                  <a:pt x="15809" y="387377"/>
                  <a:pt x="48779" y="519149"/>
                  <a:pt x="104726" y="568811"/>
                </a:cubicBezTo>
                <a:cubicBezTo>
                  <a:pt x="160673" y="618473"/>
                  <a:pt x="271059" y="596452"/>
                  <a:pt x="338707" y="609600"/>
                </a:cubicBezTo>
                <a:cubicBezTo>
                  <a:pt x="406355" y="622748"/>
                  <a:pt x="445135" y="643019"/>
                  <a:pt x="510616" y="647700"/>
                </a:cubicBezTo>
                <a:cubicBezTo>
                  <a:pt x="576097" y="652381"/>
                  <a:pt x="652174" y="637365"/>
                  <a:pt x="731591" y="637689"/>
                </a:cubicBezTo>
                <a:cubicBezTo>
                  <a:pt x="811008" y="638013"/>
                  <a:pt x="881288" y="645411"/>
                  <a:pt x="987121" y="649644"/>
                </a:cubicBezTo>
                <a:cubicBezTo>
                  <a:pt x="1045494" y="678830"/>
                  <a:pt x="1139384" y="533400"/>
                  <a:pt x="1183716" y="533400"/>
                </a:cubicBezTo>
                <a:cubicBezTo>
                  <a:pt x="1369983" y="558800"/>
                  <a:pt x="1460999" y="850900"/>
                  <a:pt x="1526616" y="774700"/>
                </a:cubicBezTo>
                <a:cubicBezTo>
                  <a:pt x="1592233" y="698500"/>
                  <a:pt x="1710766" y="171450"/>
                  <a:pt x="1577416" y="76200"/>
                </a:cubicBezTo>
                <a:lnTo>
                  <a:pt x="878916" y="0"/>
                </a:lnTo>
                <a:lnTo>
                  <a:pt x="40716" y="0"/>
                </a:lnTo>
                <a:close/>
              </a:path>
            </a:pathLst>
          </a:custGeom>
          <a:solidFill>
            <a:srgbClr val="3939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Rectangle 369"/>
          <p:cNvSpPr/>
          <p:nvPr/>
        </p:nvSpPr>
        <p:spPr>
          <a:xfrm>
            <a:off x="8774702" y="3891755"/>
            <a:ext cx="579586" cy="375633"/>
          </a:xfrm>
          <a:prstGeom prst="rect">
            <a:avLst/>
          </a:prstGeom>
          <a:solidFill>
            <a:srgbClr val="F1A67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1" name="Freeform: Shape 29"/>
          <p:cNvSpPr/>
          <p:nvPr/>
        </p:nvSpPr>
        <p:spPr>
          <a:xfrm>
            <a:off x="8539098" y="3984980"/>
            <a:ext cx="1012844" cy="1889901"/>
          </a:xfrm>
          <a:custGeom>
            <a:avLst/>
            <a:gdLst>
              <a:gd name="connsiteX0" fmla="*/ 69850 w 568325"/>
              <a:gd name="connsiteY0" fmla="*/ 25400 h 568325"/>
              <a:gd name="connsiteX1" fmla="*/ 0 w 568325"/>
              <a:gd name="connsiteY1" fmla="*/ 561975 h 568325"/>
              <a:gd name="connsiteX2" fmla="*/ 568325 w 568325"/>
              <a:gd name="connsiteY2" fmla="*/ 568325 h 568325"/>
              <a:gd name="connsiteX3" fmla="*/ 492125 w 568325"/>
              <a:gd name="connsiteY3" fmla="*/ 0 h 568325"/>
              <a:gd name="connsiteX4" fmla="*/ 69850 w 568325"/>
              <a:gd name="connsiteY4" fmla="*/ 25400 h 568325"/>
              <a:gd name="connsiteX0" fmla="*/ 69850 w 568325"/>
              <a:gd name="connsiteY0" fmla="*/ 25400 h 568325"/>
              <a:gd name="connsiteX1" fmla="*/ 0 w 568325"/>
              <a:gd name="connsiteY1" fmla="*/ 561975 h 568325"/>
              <a:gd name="connsiteX2" fmla="*/ 568325 w 568325"/>
              <a:gd name="connsiteY2" fmla="*/ 568325 h 568325"/>
              <a:gd name="connsiteX3" fmla="*/ 492125 w 568325"/>
              <a:gd name="connsiteY3" fmla="*/ 0 h 568325"/>
              <a:gd name="connsiteX4" fmla="*/ 69850 w 568325"/>
              <a:gd name="connsiteY4" fmla="*/ 25400 h 568325"/>
              <a:gd name="connsiteX0" fmla="*/ 72995 w 571470"/>
              <a:gd name="connsiteY0" fmla="*/ 25400 h 568325"/>
              <a:gd name="connsiteX1" fmla="*/ 3145 w 571470"/>
              <a:gd name="connsiteY1" fmla="*/ 561975 h 568325"/>
              <a:gd name="connsiteX2" fmla="*/ 571470 w 571470"/>
              <a:gd name="connsiteY2" fmla="*/ 568325 h 568325"/>
              <a:gd name="connsiteX3" fmla="*/ 495270 w 571470"/>
              <a:gd name="connsiteY3" fmla="*/ 0 h 568325"/>
              <a:gd name="connsiteX4" fmla="*/ 72995 w 571470"/>
              <a:gd name="connsiteY4" fmla="*/ 25400 h 568325"/>
              <a:gd name="connsiteX0" fmla="*/ 72995 w 571470"/>
              <a:gd name="connsiteY0" fmla="*/ 25400 h 592367"/>
              <a:gd name="connsiteX1" fmla="*/ 3145 w 571470"/>
              <a:gd name="connsiteY1" fmla="*/ 561975 h 592367"/>
              <a:gd name="connsiteX2" fmla="*/ 571470 w 571470"/>
              <a:gd name="connsiteY2" fmla="*/ 568325 h 592367"/>
              <a:gd name="connsiteX3" fmla="*/ 495270 w 571470"/>
              <a:gd name="connsiteY3" fmla="*/ 0 h 592367"/>
              <a:gd name="connsiteX4" fmla="*/ 72995 w 571470"/>
              <a:gd name="connsiteY4" fmla="*/ 25400 h 592367"/>
              <a:gd name="connsiteX0" fmla="*/ 72995 w 571470"/>
              <a:gd name="connsiteY0" fmla="*/ 25400 h 606867"/>
              <a:gd name="connsiteX1" fmla="*/ 3145 w 571470"/>
              <a:gd name="connsiteY1" fmla="*/ 561975 h 606867"/>
              <a:gd name="connsiteX2" fmla="*/ 571470 w 571470"/>
              <a:gd name="connsiteY2" fmla="*/ 568325 h 606867"/>
              <a:gd name="connsiteX3" fmla="*/ 495270 w 571470"/>
              <a:gd name="connsiteY3" fmla="*/ 0 h 606867"/>
              <a:gd name="connsiteX4" fmla="*/ 72995 w 571470"/>
              <a:gd name="connsiteY4" fmla="*/ 25400 h 606867"/>
              <a:gd name="connsiteX0" fmla="*/ 72995 w 573130"/>
              <a:gd name="connsiteY0" fmla="*/ 25400 h 606867"/>
              <a:gd name="connsiteX1" fmla="*/ 3145 w 573130"/>
              <a:gd name="connsiteY1" fmla="*/ 561975 h 606867"/>
              <a:gd name="connsiteX2" fmla="*/ 571470 w 573130"/>
              <a:gd name="connsiteY2" fmla="*/ 568325 h 606867"/>
              <a:gd name="connsiteX3" fmla="*/ 495270 w 573130"/>
              <a:gd name="connsiteY3" fmla="*/ 0 h 606867"/>
              <a:gd name="connsiteX4" fmla="*/ 72995 w 573130"/>
              <a:gd name="connsiteY4" fmla="*/ 25400 h 606867"/>
              <a:gd name="connsiteX0" fmla="*/ 72995 w 574878"/>
              <a:gd name="connsiteY0" fmla="*/ 25400 h 606867"/>
              <a:gd name="connsiteX1" fmla="*/ 3145 w 574878"/>
              <a:gd name="connsiteY1" fmla="*/ 561975 h 606867"/>
              <a:gd name="connsiteX2" fmla="*/ 571470 w 574878"/>
              <a:gd name="connsiteY2" fmla="*/ 568325 h 606867"/>
              <a:gd name="connsiteX3" fmla="*/ 495270 w 574878"/>
              <a:gd name="connsiteY3" fmla="*/ 0 h 606867"/>
              <a:gd name="connsiteX4" fmla="*/ 72995 w 574878"/>
              <a:gd name="connsiteY4" fmla="*/ 25400 h 606867"/>
              <a:gd name="connsiteX0" fmla="*/ 72995 w 574878"/>
              <a:gd name="connsiteY0" fmla="*/ 25400 h 606867"/>
              <a:gd name="connsiteX1" fmla="*/ 3145 w 574878"/>
              <a:gd name="connsiteY1" fmla="*/ 561975 h 606867"/>
              <a:gd name="connsiteX2" fmla="*/ 571470 w 574878"/>
              <a:gd name="connsiteY2" fmla="*/ 568325 h 606867"/>
              <a:gd name="connsiteX3" fmla="*/ 495270 w 574878"/>
              <a:gd name="connsiteY3" fmla="*/ 0 h 606867"/>
              <a:gd name="connsiteX4" fmla="*/ 72995 w 574878"/>
              <a:gd name="connsiteY4" fmla="*/ 25400 h 606867"/>
              <a:gd name="connsiteX0" fmla="*/ 72995 w 574878"/>
              <a:gd name="connsiteY0" fmla="*/ 25400 h 606867"/>
              <a:gd name="connsiteX1" fmla="*/ 3145 w 574878"/>
              <a:gd name="connsiteY1" fmla="*/ 561975 h 606867"/>
              <a:gd name="connsiteX2" fmla="*/ 571470 w 574878"/>
              <a:gd name="connsiteY2" fmla="*/ 568325 h 606867"/>
              <a:gd name="connsiteX3" fmla="*/ 495270 w 574878"/>
              <a:gd name="connsiteY3" fmla="*/ 0 h 606867"/>
              <a:gd name="connsiteX4" fmla="*/ 72995 w 574878"/>
              <a:gd name="connsiteY4" fmla="*/ 25400 h 606867"/>
              <a:gd name="connsiteX0" fmla="*/ 72995 w 574878"/>
              <a:gd name="connsiteY0" fmla="*/ 25400 h 606867"/>
              <a:gd name="connsiteX1" fmla="*/ 3145 w 574878"/>
              <a:gd name="connsiteY1" fmla="*/ 561975 h 606867"/>
              <a:gd name="connsiteX2" fmla="*/ 571470 w 574878"/>
              <a:gd name="connsiteY2" fmla="*/ 568325 h 606867"/>
              <a:gd name="connsiteX3" fmla="*/ 495270 w 574878"/>
              <a:gd name="connsiteY3" fmla="*/ 0 h 606867"/>
              <a:gd name="connsiteX4" fmla="*/ 72995 w 574878"/>
              <a:gd name="connsiteY4" fmla="*/ 25400 h 606867"/>
              <a:gd name="connsiteX0" fmla="*/ 114470 w 573128"/>
              <a:gd name="connsiteY0" fmla="*/ 18196 h 606867"/>
              <a:gd name="connsiteX1" fmla="*/ 1395 w 573128"/>
              <a:gd name="connsiteY1" fmla="*/ 561975 h 606867"/>
              <a:gd name="connsiteX2" fmla="*/ 569720 w 573128"/>
              <a:gd name="connsiteY2" fmla="*/ 568325 h 606867"/>
              <a:gd name="connsiteX3" fmla="*/ 493520 w 573128"/>
              <a:gd name="connsiteY3" fmla="*/ 0 h 606867"/>
              <a:gd name="connsiteX4" fmla="*/ 114470 w 573128"/>
              <a:gd name="connsiteY4" fmla="*/ 18196 h 606867"/>
              <a:gd name="connsiteX0" fmla="*/ 114470 w 571311"/>
              <a:gd name="connsiteY0" fmla="*/ 18196 h 606867"/>
              <a:gd name="connsiteX1" fmla="*/ 1395 w 571311"/>
              <a:gd name="connsiteY1" fmla="*/ 561975 h 606867"/>
              <a:gd name="connsiteX2" fmla="*/ 569720 w 571311"/>
              <a:gd name="connsiteY2" fmla="*/ 568325 h 606867"/>
              <a:gd name="connsiteX3" fmla="*/ 450294 w 571311"/>
              <a:gd name="connsiteY3" fmla="*/ 0 h 606867"/>
              <a:gd name="connsiteX4" fmla="*/ 114470 w 571311"/>
              <a:gd name="connsiteY4" fmla="*/ 18196 h 60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311" h="606867">
                <a:moveTo>
                  <a:pt x="114470" y="18196"/>
                </a:moveTo>
                <a:cubicBezTo>
                  <a:pt x="53087" y="197054"/>
                  <a:pt x="-10247" y="395817"/>
                  <a:pt x="1395" y="561975"/>
                </a:cubicBezTo>
                <a:cubicBezTo>
                  <a:pt x="200362" y="627592"/>
                  <a:pt x="399328" y="613833"/>
                  <a:pt x="569720" y="568325"/>
                </a:cubicBezTo>
                <a:cubicBezTo>
                  <a:pt x="582420" y="385233"/>
                  <a:pt x="516969" y="179917"/>
                  <a:pt x="450294" y="0"/>
                </a:cubicBezTo>
                <a:cubicBezTo>
                  <a:pt x="312711" y="71967"/>
                  <a:pt x="258403" y="47829"/>
                  <a:pt x="114470" y="18196"/>
                </a:cubicBezTo>
                <a:close/>
              </a:path>
            </a:pathLst>
          </a:custGeom>
          <a:solidFill>
            <a:srgbClr val="E8E3E5"/>
          </a:solidFill>
          <a:ln w="12700" cap="flat" cmpd="sng" algn="ctr">
            <a:solidFill>
              <a:srgbClr val="2A2A2A">
                <a:alpha val="4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2" name="Group 371"/>
          <p:cNvGrpSpPr/>
          <p:nvPr/>
        </p:nvGrpSpPr>
        <p:grpSpPr>
          <a:xfrm>
            <a:off x="8114736" y="1972441"/>
            <a:ext cx="1859005" cy="2139108"/>
            <a:chOff x="7678445" y="1964826"/>
            <a:chExt cx="1908309" cy="2774552"/>
          </a:xfrm>
          <a:scene3d>
            <a:camera prst="orthographicFront">
              <a:rot lat="0" lon="18899986" rev="0"/>
            </a:camera>
            <a:lightRig rig="threePt" dir="t"/>
          </a:scene3d>
        </p:grpSpPr>
        <p:sp>
          <p:nvSpPr>
            <p:cNvPr id="375" name="Oval 12"/>
            <p:cNvSpPr/>
            <p:nvPr/>
          </p:nvSpPr>
          <p:spPr>
            <a:xfrm>
              <a:off x="7770881" y="2217415"/>
              <a:ext cx="1712132" cy="2507848"/>
            </a:xfrm>
            <a:custGeom>
              <a:avLst/>
              <a:gdLst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0 w 1201088"/>
                <a:gd name="connsiteY0" fmla="*/ 575394 h 1150788"/>
                <a:gd name="connsiteX1" fmla="*/ 600544 w 1201088"/>
                <a:gd name="connsiteY1" fmla="*/ 0 h 1150788"/>
                <a:gd name="connsiteX2" fmla="*/ 1201088 w 1201088"/>
                <a:gd name="connsiteY2" fmla="*/ 575394 h 1150788"/>
                <a:gd name="connsiteX3" fmla="*/ 600544 w 1201088"/>
                <a:gd name="connsiteY3" fmla="*/ 1150788 h 1150788"/>
                <a:gd name="connsiteX4" fmla="*/ 0 w 1201088"/>
                <a:gd name="connsiteY4" fmla="*/ 575394 h 1150788"/>
                <a:gd name="connsiteX0" fmla="*/ 24311 w 1225399"/>
                <a:gd name="connsiteY0" fmla="*/ 575394 h 1150788"/>
                <a:gd name="connsiteX1" fmla="*/ 624855 w 1225399"/>
                <a:gd name="connsiteY1" fmla="*/ 0 h 1150788"/>
                <a:gd name="connsiteX2" fmla="*/ 1225399 w 1225399"/>
                <a:gd name="connsiteY2" fmla="*/ 575394 h 1150788"/>
                <a:gd name="connsiteX3" fmla="*/ 624855 w 1225399"/>
                <a:gd name="connsiteY3" fmla="*/ 1150788 h 1150788"/>
                <a:gd name="connsiteX4" fmla="*/ 24311 w 1225399"/>
                <a:gd name="connsiteY4" fmla="*/ 575394 h 1150788"/>
                <a:gd name="connsiteX0" fmla="*/ 632 w 1201720"/>
                <a:gd name="connsiteY0" fmla="*/ 575394 h 1150788"/>
                <a:gd name="connsiteX1" fmla="*/ 601176 w 1201720"/>
                <a:gd name="connsiteY1" fmla="*/ 0 h 1150788"/>
                <a:gd name="connsiteX2" fmla="*/ 1201720 w 1201720"/>
                <a:gd name="connsiteY2" fmla="*/ 575394 h 1150788"/>
                <a:gd name="connsiteX3" fmla="*/ 601176 w 1201720"/>
                <a:gd name="connsiteY3" fmla="*/ 1150788 h 1150788"/>
                <a:gd name="connsiteX4" fmla="*/ 632 w 1201720"/>
                <a:gd name="connsiteY4" fmla="*/ 575394 h 1150788"/>
                <a:gd name="connsiteX0" fmla="*/ 632 w 1201720"/>
                <a:gd name="connsiteY0" fmla="*/ 575394 h 1150788"/>
                <a:gd name="connsiteX1" fmla="*/ 601176 w 1201720"/>
                <a:gd name="connsiteY1" fmla="*/ 0 h 1150788"/>
                <a:gd name="connsiteX2" fmla="*/ 1201720 w 1201720"/>
                <a:gd name="connsiteY2" fmla="*/ 575394 h 1150788"/>
                <a:gd name="connsiteX3" fmla="*/ 601176 w 1201720"/>
                <a:gd name="connsiteY3" fmla="*/ 1150788 h 1150788"/>
                <a:gd name="connsiteX4" fmla="*/ 632 w 1201720"/>
                <a:gd name="connsiteY4" fmla="*/ 575394 h 1150788"/>
                <a:gd name="connsiteX0" fmla="*/ 33966 w 1235054"/>
                <a:gd name="connsiteY0" fmla="*/ 592052 h 1167446"/>
                <a:gd name="connsiteX1" fmla="*/ 134705 w 1235054"/>
                <a:gd name="connsiteY1" fmla="*/ 193460 h 1167446"/>
                <a:gd name="connsiteX2" fmla="*/ 634510 w 1235054"/>
                <a:gd name="connsiteY2" fmla="*/ 16658 h 1167446"/>
                <a:gd name="connsiteX3" fmla="*/ 1235054 w 1235054"/>
                <a:gd name="connsiteY3" fmla="*/ 592052 h 1167446"/>
                <a:gd name="connsiteX4" fmla="*/ 634510 w 1235054"/>
                <a:gd name="connsiteY4" fmla="*/ 1167446 h 1167446"/>
                <a:gd name="connsiteX5" fmla="*/ 33966 w 1235054"/>
                <a:gd name="connsiteY5" fmla="*/ 592052 h 1167446"/>
                <a:gd name="connsiteX0" fmla="*/ 33966 w 1252356"/>
                <a:gd name="connsiteY0" fmla="*/ 576322 h 1151716"/>
                <a:gd name="connsiteX1" fmla="*/ 134705 w 1252356"/>
                <a:gd name="connsiteY1" fmla="*/ 177730 h 1151716"/>
                <a:gd name="connsiteX2" fmla="*/ 634510 w 1252356"/>
                <a:gd name="connsiteY2" fmla="*/ 928 h 1151716"/>
                <a:gd name="connsiteX3" fmla="*/ 1058697 w 1252356"/>
                <a:gd name="connsiteY3" fmla="*/ 130705 h 1151716"/>
                <a:gd name="connsiteX4" fmla="*/ 1235054 w 1252356"/>
                <a:gd name="connsiteY4" fmla="*/ 576322 h 1151716"/>
                <a:gd name="connsiteX5" fmla="*/ 634510 w 1252356"/>
                <a:gd name="connsiteY5" fmla="*/ 1151716 h 1151716"/>
                <a:gd name="connsiteX6" fmla="*/ 33966 w 1252356"/>
                <a:gd name="connsiteY6" fmla="*/ 576322 h 1151716"/>
                <a:gd name="connsiteX0" fmla="*/ 33966 w 1215019"/>
                <a:gd name="connsiteY0" fmla="*/ 576322 h 1151722"/>
                <a:gd name="connsiteX1" fmla="*/ 134705 w 1215019"/>
                <a:gd name="connsiteY1" fmla="*/ 177730 h 1151722"/>
                <a:gd name="connsiteX2" fmla="*/ 634510 w 1215019"/>
                <a:gd name="connsiteY2" fmla="*/ 928 h 1151722"/>
                <a:gd name="connsiteX3" fmla="*/ 1058697 w 1215019"/>
                <a:gd name="connsiteY3" fmla="*/ 130705 h 1151722"/>
                <a:gd name="connsiteX4" fmla="*/ 1193370 w 1215019"/>
                <a:gd name="connsiteY4" fmla="*/ 564566 h 1151722"/>
                <a:gd name="connsiteX5" fmla="*/ 634510 w 1215019"/>
                <a:gd name="connsiteY5" fmla="*/ 1151716 h 1151722"/>
                <a:gd name="connsiteX6" fmla="*/ 33966 w 1215019"/>
                <a:gd name="connsiteY6" fmla="*/ 576322 h 1151722"/>
                <a:gd name="connsiteX0" fmla="*/ 33966 w 1215019"/>
                <a:gd name="connsiteY0" fmla="*/ 576322 h 1151722"/>
                <a:gd name="connsiteX1" fmla="*/ 134705 w 1215019"/>
                <a:gd name="connsiteY1" fmla="*/ 177730 h 1151722"/>
                <a:gd name="connsiteX2" fmla="*/ 634510 w 1215019"/>
                <a:gd name="connsiteY2" fmla="*/ 928 h 1151722"/>
                <a:gd name="connsiteX3" fmla="*/ 1058697 w 1215019"/>
                <a:gd name="connsiteY3" fmla="*/ 130705 h 1151722"/>
                <a:gd name="connsiteX4" fmla="*/ 1193370 w 1215019"/>
                <a:gd name="connsiteY4" fmla="*/ 564566 h 1151722"/>
                <a:gd name="connsiteX5" fmla="*/ 634510 w 1215019"/>
                <a:gd name="connsiteY5" fmla="*/ 1151716 h 1151722"/>
                <a:gd name="connsiteX6" fmla="*/ 33966 w 1215019"/>
                <a:gd name="connsiteY6" fmla="*/ 576322 h 1151722"/>
                <a:gd name="connsiteX0" fmla="*/ 33966 w 1215019"/>
                <a:gd name="connsiteY0" fmla="*/ 576322 h 1154653"/>
                <a:gd name="connsiteX1" fmla="*/ 134705 w 1215019"/>
                <a:gd name="connsiteY1" fmla="*/ 177730 h 1154653"/>
                <a:gd name="connsiteX2" fmla="*/ 634510 w 1215019"/>
                <a:gd name="connsiteY2" fmla="*/ 928 h 1154653"/>
                <a:gd name="connsiteX3" fmla="*/ 1058697 w 1215019"/>
                <a:gd name="connsiteY3" fmla="*/ 130705 h 1154653"/>
                <a:gd name="connsiteX4" fmla="*/ 1193370 w 1215019"/>
                <a:gd name="connsiteY4" fmla="*/ 564566 h 1154653"/>
                <a:gd name="connsiteX5" fmla="*/ 634510 w 1215019"/>
                <a:gd name="connsiteY5" fmla="*/ 1151716 h 1154653"/>
                <a:gd name="connsiteX6" fmla="*/ 33966 w 1215019"/>
                <a:gd name="connsiteY6" fmla="*/ 576322 h 1154653"/>
                <a:gd name="connsiteX0" fmla="*/ 32954 w 1214007"/>
                <a:gd name="connsiteY0" fmla="*/ 576322 h 1183672"/>
                <a:gd name="connsiteX1" fmla="*/ 133693 w 1214007"/>
                <a:gd name="connsiteY1" fmla="*/ 177730 h 1183672"/>
                <a:gd name="connsiteX2" fmla="*/ 633498 w 1214007"/>
                <a:gd name="connsiteY2" fmla="*/ 928 h 1183672"/>
                <a:gd name="connsiteX3" fmla="*/ 1057685 w 1214007"/>
                <a:gd name="connsiteY3" fmla="*/ 130705 h 1183672"/>
                <a:gd name="connsiteX4" fmla="*/ 1192358 w 1214007"/>
                <a:gd name="connsiteY4" fmla="*/ 564566 h 1183672"/>
                <a:gd name="connsiteX5" fmla="*/ 619603 w 1214007"/>
                <a:gd name="connsiteY5" fmla="*/ 1181107 h 1183672"/>
                <a:gd name="connsiteX6" fmla="*/ 32954 w 1214007"/>
                <a:gd name="connsiteY6" fmla="*/ 576322 h 1183672"/>
                <a:gd name="connsiteX0" fmla="*/ 32954 w 1214007"/>
                <a:gd name="connsiteY0" fmla="*/ 576322 h 1181173"/>
                <a:gd name="connsiteX1" fmla="*/ 133693 w 1214007"/>
                <a:gd name="connsiteY1" fmla="*/ 177730 h 1181173"/>
                <a:gd name="connsiteX2" fmla="*/ 633498 w 1214007"/>
                <a:gd name="connsiteY2" fmla="*/ 928 h 1181173"/>
                <a:gd name="connsiteX3" fmla="*/ 1057685 w 1214007"/>
                <a:gd name="connsiteY3" fmla="*/ 130705 h 1181173"/>
                <a:gd name="connsiteX4" fmla="*/ 1192358 w 1214007"/>
                <a:gd name="connsiteY4" fmla="*/ 564566 h 1181173"/>
                <a:gd name="connsiteX5" fmla="*/ 619603 w 1214007"/>
                <a:gd name="connsiteY5" fmla="*/ 1181107 h 1181173"/>
                <a:gd name="connsiteX6" fmla="*/ 32954 w 1214007"/>
                <a:gd name="connsiteY6" fmla="*/ 576322 h 1181173"/>
                <a:gd name="connsiteX0" fmla="*/ 11987 w 1193040"/>
                <a:gd name="connsiteY0" fmla="*/ 576322 h 1181173"/>
                <a:gd name="connsiteX1" fmla="*/ 112726 w 1193040"/>
                <a:gd name="connsiteY1" fmla="*/ 177730 h 1181173"/>
                <a:gd name="connsiteX2" fmla="*/ 612531 w 1193040"/>
                <a:gd name="connsiteY2" fmla="*/ 928 h 1181173"/>
                <a:gd name="connsiteX3" fmla="*/ 1036718 w 1193040"/>
                <a:gd name="connsiteY3" fmla="*/ 130705 h 1181173"/>
                <a:gd name="connsiteX4" fmla="*/ 1171391 w 1193040"/>
                <a:gd name="connsiteY4" fmla="*/ 564566 h 1181173"/>
                <a:gd name="connsiteX5" fmla="*/ 598636 w 1193040"/>
                <a:gd name="connsiteY5" fmla="*/ 1181107 h 1181173"/>
                <a:gd name="connsiteX6" fmla="*/ 11987 w 1193040"/>
                <a:gd name="connsiteY6" fmla="*/ 576322 h 1181173"/>
                <a:gd name="connsiteX0" fmla="*/ 28406 w 1209459"/>
                <a:gd name="connsiteY0" fmla="*/ 576322 h 1169422"/>
                <a:gd name="connsiteX1" fmla="*/ 129145 w 1209459"/>
                <a:gd name="connsiteY1" fmla="*/ 177730 h 1169422"/>
                <a:gd name="connsiteX2" fmla="*/ 628950 w 1209459"/>
                <a:gd name="connsiteY2" fmla="*/ 928 h 1169422"/>
                <a:gd name="connsiteX3" fmla="*/ 1053137 w 1209459"/>
                <a:gd name="connsiteY3" fmla="*/ 130705 h 1169422"/>
                <a:gd name="connsiteX4" fmla="*/ 1187810 w 1209459"/>
                <a:gd name="connsiteY4" fmla="*/ 564566 h 1169422"/>
                <a:gd name="connsiteX5" fmla="*/ 552529 w 1209459"/>
                <a:gd name="connsiteY5" fmla="*/ 1169351 h 1169422"/>
                <a:gd name="connsiteX6" fmla="*/ 28406 w 1209459"/>
                <a:gd name="connsiteY6" fmla="*/ 576322 h 116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9459" h="1169422">
                  <a:moveTo>
                    <a:pt x="28406" y="576322"/>
                  </a:moveTo>
                  <a:cubicBezTo>
                    <a:pt x="-42158" y="411052"/>
                    <a:pt x="29054" y="273629"/>
                    <a:pt x="129145" y="177730"/>
                  </a:cubicBezTo>
                  <a:cubicBezTo>
                    <a:pt x="229236" y="81831"/>
                    <a:pt x="474951" y="8766"/>
                    <a:pt x="628950" y="928"/>
                  </a:cubicBezTo>
                  <a:cubicBezTo>
                    <a:pt x="782949" y="-6910"/>
                    <a:pt x="953046" y="34806"/>
                    <a:pt x="1053137" y="130705"/>
                  </a:cubicBezTo>
                  <a:cubicBezTo>
                    <a:pt x="1153228" y="226604"/>
                    <a:pt x="1255034" y="407134"/>
                    <a:pt x="1187810" y="564566"/>
                  </a:cubicBezTo>
                  <a:cubicBezTo>
                    <a:pt x="1211482" y="1016857"/>
                    <a:pt x="898603" y="1173270"/>
                    <a:pt x="552529" y="1169351"/>
                  </a:cubicBezTo>
                  <a:cubicBezTo>
                    <a:pt x="206455" y="1165432"/>
                    <a:pt x="98970" y="741592"/>
                    <a:pt x="28406" y="576322"/>
                  </a:cubicBezTo>
                  <a:close/>
                </a:path>
              </a:pathLst>
            </a:custGeom>
            <a:solidFill>
              <a:srgbClr val="E8A06C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88900" dir="5400000" sx="93000" sy="93000" algn="t" rotWithShape="0">
                <a:sysClr val="windowText" lastClr="000000">
                  <a:alpha val="26000"/>
                </a:sysClr>
              </a:outerShdw>
            </a:effectLst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: Shape 23"/>
            <p:cNvSpPr/>
            <p:nvPr/>
          </p:nvSpPr>
          <p:spPr>
            <a:xfrm>
              <a:off x="7678445" y="1964826"/>
              <a:ext cx="1908309" cy="1951761"/>
            </a:xfrm>
            <a:custGeom>
              <a:avLst/>
              <a:gdLst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181070 w 1466662"/>
                <a:gd name="connsiteY13" fmla="*/ 280658 h 1167897"/>
                <a:gd name="connsiteX14" fmla="*/ 135802 w 1466662"/>
                <a:gd name="connsiteY14" fmla="*/ 244444 h 1167897"/>
                <a:gd name="connsiteX15" fmla="*/ 72428 w 1466662"/>
                <a:gd name="connsiteY15" fmla="*/ 624689 h 1167897"/>
                <a:gd name="connsiteX16" fmla="*/ 0 w 1466662"/>
                <a:gd name="connsiteY16" fmla="*/ 561315 h 1167897"/>
                <a:gd name="connsiteX17" fmla="*/ 135802 w 1466662"/>
                <a:gd name="connsiteY17" fmla="*/ 1167897 h 1167897"/>
                <a:gd name="connsiteX18" fmla="*/ 181070 w 1466662"/>
                <a:gd name="connsiteY18" fmla="*/ 1032095 h 1167897"/>
                <a:gd name="connsiteX19" fmla="*/ 199177 w 1466662"/>
                <a:gd name="connsiteY19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336228 w 1466662"/>
                <a:gd name="connsiteY13" fmla="*/ 80798 h 1167897"/>
                <a:gd name="connsiteX14" fmla="*/ 181070 w 1466662"/>
                <a:gd name="connsiteY14" fmla="*/ 280658 h 1167897"/>
                <a:gd name="connsiteX15" fmla="*/ 135802 w 1466662"/>
                <a:gd name="connsiteY15" fmla="*/ 244444 h 1167897"/>
                <a:gd name="connsiteX16" fmla="*/ 72428 w 1466662"/>
                <a:gd name="connsiteY16" fmla="*/ 624689 h 1167897"/>
                <a:gd name="connsiteX17" fmla="*/ 0 w 1466662"/>
                <a:gd name="connsiteY17" fmla="*/ 561315 h 1167897"/>
                <a:gd name="connsiteX18" fmla="*/ 135802 w 1466662"/>
                <a:gd name="connsiteY18" fmla="*/ 1167897 h 1167897"/>
                <a:gd name="connsiteX19" fmla="*/ 181070 w 1466662"/>
                <a:gd name="connsiteY19" fmla="*/ 1032095 h 1167897"/>
                <a:gd name="connsiteX20" fmla="*/ 199177 w 1466662"/>
                <a:gd name="connsiteY20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760091 w 1466662"/>
                <a:gd name="connsiteY11" fmla="*/ 16504 h 1167897"/>
                <a:gd name="connsiteX12" fmla="*/ 516048 w 1466662"/>
                <a:gd name="connsiteY12" fmla="*/ 72428 h 1167897"/>
                <a:gd name="connsiteX13" fmla="*/ 570369 w 1466662"/>
                <a:gd name="connsiteY13" fmla="*/ 0 h 1167897"/>
                <a:gd name="connsiteX14" fmla="*/ 336228 w 1466662"/>
                <a:gd name="connsiteY14" fmla="*/ 80798 h 1167897"/>
                <a:gd name="connsiteX15" fmla="*/ 181070 w 1466662"/>
                <a:gd name="connsiteY15" fmla="*/ 280658 h 1167897"/>
                <a:gd name="connsiteX16" fmla="*/ 135802 w 1466662"/>
                <a:gd name="connsiteY16" fmla="*/ 244444 h 1167897"/>
                <a:gd name="connsiteX17" fmla="*/ 72428 w 1466662"/>
                <a:gd name="connsiteY17" fmla="*/ 624689 h 1167897"/>
                <a:gd name="connsiteX18" fmla="*/ 0 w 1466662"/>
                <a:gd name="connsiteY18" fmla="*/ 561315 h 1167897"/>
                <a:gd name="connsiteX19" fmla="*/ 135802 w 1466662"/>
                <a:gd name="connsiteY19" fmla="*/ 1167897 h 1167897"/>
                <a:gd name="connsiteX20" fmla="*/ 181070 w 1466662"/>
                <a:gd name="connsiteY20" fmla="*/ 1032095 h 1167897"/>
                <a:gd name="connsiteX21" fmla="*/ 199177 w 1466662"/>
                <a:gd name="connsiteY21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1241103 w 1466662"/>
                <a:gd name="connsiteY9" fmla="*/ 161760 h 1167897"/>
                <a:gd name="connsiteX10" fmla="*/ 995882 w 1466662"/>
                <a:gd name="connsiteY10" fmla="*/ 108642 h 1167897"/>
                <a:gd name="connsiteX11" fmla="*/ 1050202 w 1466662"/>
                <a:gd name="connsiteY11" fmla="*/ 36214 h 1167897"/>
                <a:gd name="connsiteX12" fmla="*/ 760091 w 1466662"/>
                <a:gd name="connsiteY12" fmla="*/ 16504 h 1167897"/>
                <a:gd name="connsiteX13" fmla="*/ 516048 w 1466662"/>
                <a:gd name="connsiteY13" fmla="*/ 72428 h 1167897"/>
                <a:gd name="connsiteX14" fmla="*/ 570369 w 1466662"/>
                <a:gd name="connsiteY14" fmla="*/ 0 h 1167897"/>
                <a:gd name="connsiteX15" fmla="*/ 336228 w 1466662"/>
                <a:gd name="connsiteY15" fmla="*/ 80798 h 1167897"/>
                <a:gd name="connsiteX16" fmla="*/ 181070 w 1466662"/>
                <a:gd name="connsiteY16" fmla="*/ 280658 h 1167897"/>
                <a:gd name="connsiteX17" fmla="*/ 135802 w 1466662"/>
                <a:gd name="connsiteY17" fmla="*/ 244444 h 1167897"/>
                <a:gd name="connsiteX18" fmla="*/ 72428 w 1466662"/>
                <a:gd name="connsiteY18" fmla="*/ 624689 h 1167897"/>
                <a:gd name="connsiteX19" fmla="*/ 0 w 1466662"/>
                <a:gd name="connsiteY19" fmla="*/ 561315 h 1167897"/>
                <a:gd name="connsiteX20" fmla="*/ 135802 w 1466662"/>
                <a:gd name="connsiteY20" fmla="*/ 1167897 h 1167897"/>
                <a:gd name="connsiteX21" fmla="*/ 181070 w 1466662"/>
                <a:gd name="connsiteY21" fmla="*/ 1032095 h 1167897"/>
                <a:gd name="connsiteX22" fmla="*/ 199177 w 1466662"/>
                <a:gd name="connsiteY22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426841 w 1466662"/>
                <a:gd name="connsiteY7" fmla="*/ 466560 h 1167897"/>
                <a:gd name="connsiteX8" fmla="*/ 1348967 w 1466662"/>
                <a:gd name="connsiteY8" fmla="*/ 344032 h 1167897"/>
                <a:gd name="connsiteX9" fmla="*/ 1412341 w 1466662"/>
                <a:gd name="connsiteY9" fmla="*/ 316872 h 1167897"/>
                <a:gd name="connsiteX10" fmla="*/ 1241103 w 1466662"/>
                <a:gd name="connsiteY10" fmla="*/ 161760 h 1167897"/>
                <a:gd name="connsiteX11" fmla="*/ 995882 w 1466662"/>
                <a:gd name="connsiteY11" fmla="*/ 108642 h 1167897"/>
                <a:gd name="connsiteX12" fmla="*/ 1050202 w 1466662"/>
                <a:gd name="connsiteY12" fmla="*/ 36214 h 1167897"/>
                <a:gd name="connsiteX13" fmla="*/ 760091 w 1466662"/>
                <a:gd name="connsiteY13" fmla="*/ 16504 h 1167897"/>
                <a:gd name="connsiteX14" fmla="*/ 516048 w 1466662"/>
                <a:gd name="connsiteY14" fmla="*/ 72428 h 1167897"/>
                <a:gd name="connsiteX15" fmla="*/ 570369 w 1466662"/>
                <a:gd name="connsiteY15" fmla="*/ 0 h 1167897"/>
                <a:gd name="connsiteX16" fmla="*/ 336228 w 1466662"/>
                <a:gd name="connsiteY16" fmla="*/ 80798 h 1167897"/>
                <a:gd name="connsiteX17" fmla="*/ 181070 w 1466662"/>
                <a:gd name="connsiteY17" fmla="*/ 280658 h 1167897"/>
                <a:gd name="connsiteX18" fmla="*/ 135802 w 1466662"/>
                <a:gd name="connsiteY18" fmla="*/ 244444 h 1167897"/>
                <a:gd name="connsiteX19" fmla="*/ 72428 w 1466662"/>
                <a:gd name="connsiteY19" fmla="*/ 624689 h 1167897"/>
                <a:gd name="connsiteX20" fmla="*/ 0 w 1466662"/>
                <a:gd name="connsiteY20" fmla="*/ 561315 h 1167897"/>
                <a:gd name="connsiteX21" fmla="*/ 135802 w 1466662"/>
                <a:gd name="connsiteY21" fmla="*/ 1167897 h 1167897"/>
                <a:gd name="connsiteX22" fmla="*/ 181070 w 1466662"/>
                <a:gd name="connsiteY22" fmla="*/ 1032095 h 1167897"/>
                <a:gd name="connsiteX23" fmla="*/ 199177 w 1466662"/>
                <a:gd name="connsiteY23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181070 w 1466662"/>
                <a:gd name="connsiteY18" fmla="*/ 280658 h 1167897"/>
                <a:gd name="connsiteX19" fmla="*/ 135802 w 1466662"/>
                <a:gd name="connsiteY19" fmla="*/ 244444 h 1167897"/>
                <a:gd name="connsiteX20" fmla="*/ 72428 w 1466662"/>
                <a:gd name="connsiteY20" fmla="*/ 624689 h 1167897"/>
                <a:gd name="connsiteX21" fmla="*/ 0 w 1466662"/>
                <a:gd name="connsiteY21" fmla="*/ 561315 h 1167897"/>
                <a:gd name="connsiteX22" fmla="*/ 135802 w 1466662"/>
                <a:gd name="connsiteY22" fmla="*/ 1167897 h 1167897"/>
                <a:gd name="connsiteX23" fmla="*/ 181070 w 1466662"/>
                <a:gd name="connsiteY23" fmla="*/ 1032095 h 1167897"/>
                <a:gd name="connsiteX24" fmla="*/ 199177 w 1466662"/>
                <a:gd name="connsiteY24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135802 w 1466662"/>
                <a:gd name="connsiteY20" fmla="*/ 24444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52860 w 1466662"/>
                <a:gd name="connsiteY21" fmla="*/ 409410 h 1167897"/>
                <a:gd name="connsiteX22" fmla="*/ 72428 w 1466662"/>
                <a:gd name="connsiteY22" fmla="*/ 624689 h 1167897"/>
                <a:gd name="connsiteX23" fmla="*/ 0 w 1466662"/>
                <a:gd name="connsiteY23" fmla="*/ 561315 h 1167897"/>
                <a:gd name="connsiteX24" fmla="*/ 135802 w 1466662"/>
                <a:gd name="connsiteY24" fmla="*/ 1167897 h 1167897"/>
                <a:gd name="connsiteX25" fmla="*/ 181070 w 1466662"/>
                <a:gd name="connsiteY25" fmla="*/ 1032095 h 1167897"/>
                <a:gd name="connsiteX26" fmla="*/ 199177 w 1466662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84334 w 1478568"/>
                <a:gd name="connsiteY22" fmla="*/ 624689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24284 w 1478568"/>
                <a:gd name="connsiteY24" fmla="*/ 880898 h 1167897"/>
                <a:gd name="connsiteX25" fmla="*/ 147708 w 1478568"/>
                <a:gd name="connsiteY25" fmla="*/ 1167897 h 1167897"/>
                <a:gd name="connsiteX26" fmla="*/ 192976 w 1478568"/>
                <a:gd name="connsiteY26" fmla="*/ 1032095 h 1167897"/>
                <a:gd name="connsiteX27" fmla="*/ 211083 w 1478568"/>
                <a:gd name="connsiteY27" fmla="*/ 534155 h 1167897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8107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78568" h="1179804">
                  <a:moveTo>
                    <a:pt x="211083" y="543680"/>
                  </a:moveTo>
                  <a:cubicBezTo>
                    <a:pt x="391515" y="588617"/>
                    <a:pt x="569567" y="624029"/>
                    <a:pt x="745237" y="607054"/>
                  </a:cubicBezTo>
                  <a:cubicBezTo>
                    <a:pt x="921851" y="573056"/>
                    <a:pt x="1038932" y="572397"/>
                    <a:pt x="1225071" y="462199"/>
                  </a:cubicBezTo>
                  <a:cubicBezTo>
                    <a:pt x="1293035" y="571823"/>
                    <a:pt x="1360999" y="748122"/>
                    <a:pt x="1328949" y="955376"/>
                  </a:cubicBezTo>
                  <a:cubicBezTo>
                    <a:pt x="1339912" y="1003661"/>
                    <a:pt x="1346113" y="1047185"/>
                    <a:pt x="1388033" y="1104995"/>
                  </a:cubicBezTo>
                  <a:cubicBezTo>
                    <a:pt x="1393825" y="1012833"/>
                    <a:pt x="1421049" y="925435"/>
                    <a:pt x="1426841" y="833273"/>
                  </a:cubicBezTo>
                  <a:cubicBezTo>
                    <a:pt x="1442009" y="768665"/>
                    <a:pt x="1430982" y="696913"/>
                    <a:pt x="1415194" y="625161"/>
                  </a:cubicBezTo>
                  <a:lnTo>
                    <a:pt x="1478568" y="625161"/>
                  </a:lnTo>
                  <a:cubicBezTo>
                    <a:pt x="1458151" y="577057"/>
                    <a:pt x="1459164" y="524189"/>
                    <a:pt x="1438747" y="476085"/>
                  </a:cubicBezTo>
                  <a:cubicBezTo>
                    <a:pt x="1419933" y="428098"/>
                    <a:pt x="1386831" y="394400"/>
                    <a:pt x="1360873" y="353557"/>
                  </a:cubicBezTo>
                  <a:lnTo>
                    <a:pt x="1424247" y="326397"/>
                  </a:lnTo>
                  <a:cubicBezTo>
                    <a:pt x="1374312" y="258818"/>
                    <a:pt x="1338663" y="200764"/>
                    <a:pt x="1253009" y="171285"/>
                  </a:cubicBezTo>
                  <a:cubicBezTo>
                    <a:pt x="1173650" y="129767"/>
                    <a:pt x="1101434" y="107298"/>
                    <a:pt x="1007788" y="118167"/>
                  </a:cubicBezTo>
                  <a:cubicBezTo>
                    <a:pt x="1025895" y="94024"/>
                    <a:pt x="1101406" y="61095"/>
                    <a:pt x="1062108" y="45739"/>
                  </a:cubicBezTo>
                  <a:cubicBezTo>
                    <a:pt x="1022810" y="30383"/>
                    <a:pt x="866319" y="13549"/>
                    <a:pt x="771997" y="26029"/>
                  </a:cubicBezTo>
                  <a:cubicBezTo>
                    <a:pt x="678743" y="28001"/>
                    <a:pt x="609302" y="63312"/>
                    <a:pt x="527954" y="81953"/>
                  </a:cubicBezTo>
                  <a:lnTo>
                    <a:pt x="570369" y="0"/>
                  </a:lnTo>
                  <a:cubicBezTo>
                    <a:pt x="490735" y="24551"/>
                    <a:pt x="396812" y="46722"/>
                    <a:pt x="338609" y="90323"/>
                  </a:cubicBezTo>
                  <a:cubicBezTo>
                    <a:pt x="305271" y="122866"/>
                    <a:pt x="269553" y="136360"/>
                    <a:pt x="243359" y="171285"/>
                  </a:cubicBezTo>
                  <a:cubicBezTo>
                    <a:pt x="208309" y="205362"/>
                    <a:pt x="185163" y="239437"/>
                    <a:pt x="173926" y="287801"/>
                  </a:cubicBezTo>
                  <a:lnTo>
                    <a:pt x="107227" y="234919"/>
                  </a:lnTo>
                  <a:cubicBezTo>
                    <a:pt x="93867" y="297052"/>
                    <a:pt x="68601" y="356802"/>
                    <a:pt x="64766" y="418935"/>
                  </a:cubicBezTo>
                  <a:cubicBezTo>
                    <a:pt x="47477" y="481170"/>
                    <a:pt x="44474" y="533879"/>
                    <a:pt x="55759" y="605639"/>
                  </a:cubicBezTo>
                  <a:lnTo>
                    <a:pt x="0" y="573221"/>
                  </a:lnTo>
                  <a:cubicBezTo>
                    <a:pt x="4126" y="661492"/>
                    <a:pt x="-8417" y="790246"/>
                    <a:pt x="24284" y="890423"/>
                  </a:cubicBezTo>
                  <a:cubicBezTo>
                    <a:pt x="50345" y="986883"/>
                    <a:pt x="78785" y="1083344"/>
                    <a:pt x="123896" y="1179804"/>
                  </a:cubicBezTo>
                  <a:cubicBezTo>
                    <a:pt x="160417" y="1147237"/>
                    <a:pt x="175506" y="1093237"/>
                    <a:pt x="162020" y="1039239"/>
                  </a:cubicBezTo>
                  <a:cubicBezTo>
                    <a:pt x="153769" y="923266"/>
                    <a:pt x="93128" y="673941"/>
                    <a:pt x="211083" y="54368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7" name="Group 376"/>
            <p:cNvGrpSpPr/>
            <p:nvPr/>
          </p:nvGrpSpPr>
          <p:grpSpPr>
            <a:xfrm>
              <a:off x="8929601" y="3251587"/>
              <a:ext cx="472917" cy="387316"/>
              <a:chOff x="2292924" y="1146401"/>
              <a:chExt cx="366419" cy="234125"/>
            </a:xfrm>
          </p:grpSpPr>
          <p:sp>
            <p:nvSpPr>
              <p:cNvPr id="391" name="Oval 5"/>
              <p:cNvSpPr/>
              <p:nvPr/>
            </p:nvSpPr>
            <p:spPr>
              <a:xfrm rot="21265117" flipH="1">
                <a:off x="2292924" y="1146401"/>
                <a:ext cx="335070" cy="146702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Oval 4"/>
              <p:cNvSpPr/>
              <p:nvPr/>
            </p:nvSpPr>
            <p:spPr>
              <a:xfrm rot="21467118" flipH="1">
                <a:off x="2296059" y="1168252"/>
                <a:ext cx="363284" cy="212274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Oval 392"/>
              <p:cNvSpPr/>
              <p:nvPr/>
            </p:nvSpPr>
            <p:spPr>
              <a:xfrm rot="1695153" flipH="1">
                <a:off x="2351497" y="1176611"/>
                <a:ext cx="202343" cy="202344"/>
              </a:xfrm>
              <a:prstGeom prst="ellipse">
                <a:avLst/>
              </a:prstGeom>
              <a:solidFill>
                <a:srgbClr val="573D2A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Oval 393"/>
              <p:cNvSpPr/>
              <p:nvPr/>
            </p:nvSpPr>
            <p:spPr>
              <a:xfrm rot="1695153" flipH="1">
                <a:off x="2344354" y="1205005"/>
                <a:ext cx="161996" cy="161997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" name="Oval 394"/>
              <p:cNvSpPr/>
              <p:nvPr/>
            </p:nvSpPr>
            <p:spPr>
              <a:xfrm rot="1695153" flipH="1">
                <a:off x="2375391" y="1208573"/>
                <a:ext cx="91974" cy="91974"/>
              </a:xfrm>
              <a:prstGeom prst="ellipse">
                <a:avLst/>
              </a:prstGeom>
              <a:solidFill>
                <a:srgbClr val="F9E58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6" name="Oval 395"/>
              <p:cNvSpPr/>
              <p:nvPr/>
            </p:nvSpPr>
            <p:spPr>
              <a:xfrm rot="1695153" flipH="1">
                <a:off x="2365109" y="1240325"/>
                <a:ext cx="64380" cy="5989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78" name="Group 377"/>
            <p:cNvGrpSpPr/>
            <p:nvPr/>
          </p:nvGrpSpPr>
          <p:grpSpPr>
            <a:xfrm>
              <a:off x="8126092" y="3286024"/>
              <a:ext cx="472917" cy="387316"/>
              <a:chOff x="2292924" y="1146401"/>
              <a:chExt cx="366419" cy="234125"/>
            </a:xfrm>
          </p:grpSpPr>
          <p:sp>
            <p:nvSpPr>
              <p:cNvPr id="385" name="Oval 5"/>
              <p:cNvSpPr/>
              <p:nvPr/>
            </p:nvSpPr>
            <p:spPr>
              <a:xfrm rot="21265117" flipH="1">
                <a:off x="2292924" y="1146401"/>
                <a:ext cx="335070" cy="146702"/>
              </a:xfrm>
              <a:custGeom>
                <a:avLst/>
                <a:gdLst>
                  <a:gd name="connsiteX0" fmla="*/ 0 w 439851"/>
                  <a:gd name="connsiteY0" fmla="*/ 114714 h 229427"/>
                  <a:gd name="connsiteX1" fmla="*/ 219926 w 439851"/>
                  <a:gd name="connsiteY1" fmla="*/ 0 h 229427"/>
                  <a:gd name="connsiteX2" fmla="*/ 439852 w 439851"/>
                  <a:gd name="connsiteY2" fmla="*/ 114714 h 229427"/>
                  <a:gd name="connsiteX3" fmla="*/ 219926 w 439851"/>
                  <a:gd name="connsiteY3" fmla="*/ 229428 h 229427"/>
                  <a:gd name="connsiteX4" fmla="*/ 0 w 439851"/>
                  <a:gd name="connsiteY4" fmla="*/ 114714 h 229427"/>
                  <a:gd name="connsiteX0" fmla="*/ 0 w 448163"/>
                  <a:gd name="connsiteY0" fmla="*/ 157404 h 231515"/>
                  <a:gd name="connsiteX1" fmla="*/ 228237 w 448163"/>
                  <a:gd name="connsiteY1" fmla="*/ 574 h 231515"/>
                  <a:gd name="connsiteX2" fmla="*/ 448163 w 448163"/>
                  <a:gd name="connsiteY2" fmla="*/ 115288 h 231515"/>
                  <a:gd name="connsiteX3" fmla="*/ 228237 w 448163"/>
                  <a:gd name="connsiteY3" fmla="*/ 230002 h 231515"/>
                  <a:gd name="connsiteX4" fmla="*/ 0 w 448163"/>
                  <a:gd name="connsiteY4" fmla="*/ 157404 h 231515"/>
                  <a:gd name="connsiteX0" fmla="*/ 55 w 448218"/>
                  <a:gd name="connsiteY0" fmla="*/ 157404 h 234481"/>
                  <a:gd name="connsiteX1" fmla="*/ 228292 w 448218"/>
                  <a:gd name="connsiteY1" fmla="*/ 574 h 234481"/>
                  <a:gd name="connsiteX2" fmla="*/ 448218 w 448218"/>
                  <a:gd name="connsiteY2" fmla="*/ 115288 h 234481"/>
                  <a:gd name="connsiteX3" fmla="*/ 228292 w 448218"/>
                  <a:gd name="connsiteY3" fmla="*/ 230002 h 234481"/>
                  <a:gd name="connsiteX4" fmla="*/ 55 w 448218"/>
                  <a:gd name="connsiteY4" fmla="*/ 157404 h 234481"/>
                  <a:gd name="connsiteX0" fmla="*/ 55 w 448218"/>
                  <a:gd name="connsiteY0" fmla="*/ 157419 h 234496"/>
                  <a:gd name="connsiteX1" fmla="*/ 228292 w 448218"/>
                  <a:gd name="connsiteY1" fmla="*/ 589 h 234496"/>
                  <a:gd name="connsiteX2" fmla="*/ 448218 w 448218"/>
                  <a:gd name="connsiteY2" fmla="*/ 115303 h 234496"/>
                  <a:gd name="connsiteX3" fmla="*/ 228292 w 448218"/>
                  <a:gd name="connsiteY3" fmla="*/ 230017 h 234496"/>
                  <a:gd name="connsiteX4" fmla="*/ 55 w 448218"/>
                  <a:gd name="connsiteY4" fmla="*/ 157419 h 234496"/>
                  <a:gd name="connsiteX0" fmla="*/ 28 w 448191"/>
                  <a:gd name="connsiteY0" fmla="*/ 157179 h 198561"/>
                  <a:gd name="connsiteX1" fmla="*/ 228265 w 448191"/>
                  <a:gd name="connsiteY1" fmla="*/ 349 h 198561"/>
                  <a:gd name="connsiteX2" fmla="*/ 448191 w 448191"/>
                  <a:gd name="connsiteY2" fmla="*/ 115063 h 198561"/>
                  <a:gd name="connsiteX3" fmla="*/ 214580 w 448191"/>
                  <a:gd name="connsiteY3" fmla="*/ 196784 h 198561"/>
                  <a:gd name="connsiteX4" fmla="*/ 28 w 448191"/>
                  <a:gd name="connsiteY4" fmla="*/ 157179 h 198561"/>
                  <a:gd name="connsiteX0" fmla="*/ 28 w 448191"/>
                  <a:gd name="connsiteY0" fmla="*/ 161346 h 202728"/>
                  <a:gd name="connsiteX1" fmla="*/ 228265 w 448191"/>
                  <a:gd name="connsiteY1" fmla="*/ 4516 h 202728"/>
                  <a:gd name="connsiteX2" fmla="*/ 448191 w 448191"/>
                  <a:gd name="connsiteY2" fmla="*/ 119230 h 202728"/>
                  <a:gd name="connsiteX3" fmla="*/ 214580 w 448191"/>
                  <a:gd name="connsiteY3" fmla="*/ 200951 h 202728"/>
                  <a:gd name="connsiteX4" fmla="*/ 28 w 448191"/>
                  <a:gd name="connsiteY4" fmla="*/ 161346 h 202728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61891 h 206141"/>
                  <a:gd name="connsiteX1" fmla="*/ 228251 w 448177"/>
                  <a:gd name="connsiteY1" fmla="*/ 5061 h 206141"/>
                  <a:gd name="connsiteX2" fmla="*/ 448177 w 448177"/>
                  <a:gd name="connsiteY2" fmla="*/ 119775 h 206141"/>
                  <a:gd name="connsiteX3" fmla="*/ 214566 w 448177"/>
                  <a:gd name="connsiteY3" fmla="*/ 201496 h 206141"/>
                  <a:gd name="connsiteX4" fmla="*/ 14 w 448177"/>
                  <a:gd name="connsiteY4" fmla="*/ 161891 h 206141"/>
                  <a:gd name="connsiteX0" fmla="*/ 14 w 448177"/>
                  <a:gd name="connsiteY0" fmla="*/ 159270 h 203520"/>
                  <a:gd name="connsiteX1" fmla="*/ 228251 w 448177"/>
                  <a:gd name="connsiteY1" fmla="*/ 2440 h 203520"/>
                  <a:gd name="connsiteX2" fmla="*/ 448177 w 448177"/>
                  <a:gd name="connsiteY2" fmla="*/ 117154 h 203520"/>
                  <a:gd name="connsiteX3" fmla="*/ 214566 w 448177"/>
                  <a:gd name="connsiteY3" fmla="*/ 198875 h 203520"/>
                  <a:gd name="connsiteX4" fmla="*/ 14 w 448177"/>
                  <a:gd name="connsiteY4" fmla="*/ 159270 h 203520"/>
                  <a:gd name="connsiteX0" fmla="*/ 12 w 452574"/>
                  <a:gd name="connsiteY0" fmla="*/ 159265 h 202328"/>
                  <a:gd name="connsiteX1" fmla="*/ 232648 w 452574"/>
                  <a:gd name="connsiteY1" fmla="*/ 610 h 202328"/>
                  <a:gd name="connsiteX2" fmla="*/ 452574 w 452574"/>
                  <a:gd name="connsiteY2" fmla="*/ 115324 h 202328"/>
                  <a:gd name="connsiteX3" fmla="*/ 218963 w 452574"/>
                  <a:gd name="connsiteY3" fmla="*/ 197045 h 202328"/>
                  <a:gd name="connsiteX4" fmla="*/ 12 w 452574"/>
                  <a:gd name="connsiteY4" fmla="*/ 159265 h 202328"/>
                  <a:gd name="connsiteX0" fmla="*/ 12 w 452574"/>
                  <a:gd name="connsiteY0" fmla="*/ 160027 h 203090"/>
                  <a:gd name="connsiteX1" fmla="*/ 232648 w 452574"/>
                  <a:gd name="connsiteY1" fmla="*/ 1372 h 203090"/>
                  <a:gd name="connsiteX2" fmla="*/ 452574 w 452574"/>
                  <a:gd name="connsiteY2" fmla="*/ 116086 h 203090"/>
                  <a:gd name="connsiteX3" fmla="*/ 218963 w 452574"/>
                  <a:gd name="connsiteY3" fmla="*/ 197807 h 203090"/>
                  <a:gd name="connsiteX4" fmla="*/ 12 w 452574"/>
                  <a:gd name="connsiteY4" fmla="*/ 160027 h 203090"/>
                  <a:gd name="connsiteX0" fmla="*/ 13 w 471137"/>
                  <a:gd name="connsiteY0" fmla="*/ 158720 h 199740"/>
                  <a:gd name="connsiteX1" fmla="*/ 232649 w 471137"/>
                  <a:gd name="connsiteY1" fmla="*/ 65 h 199740"/>
                  <a:gd name="connsiteX2" fmla="*/ 471137 w 471137"/>
                  <a:gd name="connsiteY2" fmla="*/ 142471 h 199740"/>
                  <a:gd name="connsiteX3" fmla="*/ 218964 w 471137"/>
                  <a:gd name="connsiteY3" fmla="*/ 196500 h 199740"/>
                  <a:gd name="connsiteX4" fmla="*/ 13 w 471137"/>
                  <a:gd name="connsiteY4" fmla="*/ 158720 h 199740"/>
                  <a:gd name="connsiteX0" fmla="*/ 10235 w 481359"/>
                  <a:gd name="connsiteY0" fmla="*/ 158720 h 198938"/>
                  <a:gd name="connsiteX1" fmla="*/ 242871 w 481359"/>
                  <a:gd name="connsiteY1" fmla="*/ 65 h 198938"/>
                  <a:gd name="connsiteX2" fmla="*/ 481359 w 481359"/>
                  <a:gd name="connsiteY2" fmla="*/ 142471 h 198938"/>
                  <a:gd name="connsiteX3" fmla="*/ 229186 w 481359"/>
                  <a:gd name="connsiteY3" fmla="*/ 196500 h 198938"/>
                  <a:gd name="connsiteX4" fmla="*/ 10235 w 481359"/>
                  <a:gd name="connsiteY4" fmla="*/ 158720 h 198938"/>
                  <a:gd name="connsiteX0" fmla="*/ 10644 w 469856"/>
                  <a:gd name="connsiteY0" fmla="*/ 168024 h 202759"/>
                  <a:gd name="connsiteX1" fmla="*/ 231368 w 469856"/>
                  <a:gd name="connsiteY1" fmla="*/ 153 h 202759"/>
                  <a:gd name="connsiteX2" fmla="*/ 469856 w 469856"/>
                  <a:gd name="connsiteY2" fmla="*/ 142559 h 202759"/>
                  <a:gd name="connsiteX3" fmla="*/ 217683 w 469856"/>
                  <a:gd name="connsiteY3" fmla="*/ 196588 h 202759"/>
                  <a:gd name="connsiteX4" fmla="*/ 10644 w 469856"/>
                  <a:gd name="connsiteY4" fmla="*/ 168024 h 202759"/>
                  <a:gd name="connsiteX0" fmla="*/ 3459 w 462671"/>
                  <a:gd name="connsiteY0" fmla="*/ 168024 h 202569"/>
                  <a:gd name="connsiteX1" fmla="*/ 224183 w 462671"/>
                  <a:gd name="connsiteY1" fmla="*/ 153 h 202569"/>
                  <a:gd name="connsiteX2" fmla="*/ 462671 w 462671"/>
                  <a:gd name="connsiteY2" fmla="*/ 142559 h 202569"/>
                  <a:gd name="connsiteX3" fmla="*/ 210498 w 462671"/>
                  <a:gd name="connsiteY3" fmla="*/ 196588 h 202569"/>
                  <a:gd name="connsiteX4" fmla="*/ 3459 w 462671"/>
                  <a:gd name="connsiteY4" fmla="*/ 168024 h 20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671" h="202569">
                    <a:moveTo>
                      <a:pt x="3459" y="168024"/>
                    </a:moveTo>
                    <a:cubicBezTo>
                      <a:pt x="-26650" y="118993"/>
                      <a:pt x="147648" y="4397"/>
                      <a:pt x="224183" y="153"/>
                    </a:cubicBezTo>
                    <a:cubicBezTo>
                      <a:pt x="300718" y="-4091"/>
                      <a:pt x="403871" y="80391"/>
                      <a:pt x="462671" y="142559"/>
                    </a:cubicBezTo>
                    <a:cubicBezTo>
                      <a:pt x="462671" y="205914"/>
                      <a:pt x="287033" y="192344"/>
                      <a:pt x="210498" y="196588"/>
                    </a:cubicBezTo>
                    <a:cubicBezTo>
                      <a:pt x="133963" y="200832"/>
                      <a:pt x="33568" y="217055"/>
                      <a:pt x="3459" y="168024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Oval 4"/>
              <p:cNvSpPr/>
              <p:nvPr/>
            </p:nvSpPr>
            <p:spPr>
              <a:xfrm rot="21467118" flipH="1">
                <a:off x="2296059" y="1168252"/>
                <a:ext cx="363284" cy="212274"/>
              </a:xfrm>
              <a:custGeom>
                <a:avLst/>
                <a:gdLst>
                  <a:gd name="connsiteX0" fmla="*/ 0 w 455151"/>
                  <a:gd name="connsiteY0" fmla="*/ 184391 h 368782"/>
                  <a:gd name="connsiteX1" fmla="*/ 227576 w 455151"/>
                  <a:gd name="connsiteY1" fmla="*/ 0 h 368782"/>
                  <a:gd name="connsiteX2" fmla="*/ 455152 w 455151"/>
                  <a:gd name="connsiteY2" fmla="*/ 184391 h 368782"/>
                  <a:gd name="connsiteX3" fmla="*/ 227576 w 455151"/>
                  <a:gd name="connsiteY3" fmla="*/ 368782 h 368782"/>
                  <a:gd name="connsiteX4" fmla="*/ 0 w 455151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4391 h 368782"/>
                  <a:gd name="connsiteX1" fmla="*/ 227576 w 455152"/>
                  <a:gd name="connsiteY1" fmla="*/ 0 h 368782"/>
                  <a:gd name="connsiteX2" fmla="*/ 455152 w 455152"/>
                  <a:gd name="connsiteY2" fmla="*/ 184391 h 368782"/>
                  <a:gd name="connsiteX3" fmla="*/ 227576 w 455152"/>
                  <a:gd name="connsiteY3" fmla="*/ 368782 h 368782"/>
                  <a:gd name="connsiteX4" fmla="*/ 0 w 455152"/>
                  <a:gd name="connsiteY4" fmla="*/ 184391 h 368782"/>
                  <a:gd name="connsiteX0" fmla="*/ 0 w 455152"/>
                  <a:gd name="connsiteY0" fmla="*/ 188126 h 372517"/>
                  <a:gd name="connsiteX1" fmla="*/ 227576 w 455152"/>
                  <a:gd name="connsiteY1" fmla="*/ 3735 h 372517"/>
                  <a:gd name="connsiteX2" fmla="*/ 455152 w 455152"/>
                  <a:gd name="connsiteY2" fmla="*/ 188126 h 372517"/>
                  <a:gd name="connsiteX3" fmla="*/ 227576 w 455152"/>
                  <a:gd name="connsiteY3" fmla="*/ 372517 h 372517"/>
                  <a:gd name="connsiteX4" fmla="*/ 0 w 455152"/>
                  <a:gd name="connsiteY4" fmla="*/ 188126 h 372517"/>
                  <a:gd name="connsiteX0" fmla="*/ 0 w 455152"/>
                  <a:gd name="connsiteY0" fmla="*/ 185669 h 370060"/>
                  <a:gd name="connsiteX1" fmla="*/ 227576 w 455152"/>
                  <a:gd name="connsiteY1" fmla="*/ 1278 h 370060"/>
                  <a:gd name="connsiteX2" fmla="*/ 455152 w 455152"/>
                  <a:gd name="connsiteY2" fmla="*/ 185669 h 370060"/>
                  <a:gd name="connsiteX3" fmla="*/ 227576 w 455152"/>
                  <a:gd name="connsiteY3" fmla="*/ 370060 h 370060"/>
                  <a:gd name="connsiteX4" fmla="*/ 0 w 455152"/>
                  <a:gd name="connsiteY4" fmla="*/ 185669 h 370060"/>
                  <a:gd name="connsiteX0" fmla="*/ 7193 w 462345"/>
                  <a:gd name="connsiteY0" fmla="*/ 185562 h 369953"/>
                  <a:gd name="connsiteX1" fmla="*/ 234769 w 462345"/>
                  <a:gd name="connsiteY1" fmla="*/ 1171 h 369953"/>
                  <a:gd name="connsiteX2" fmla="*/ 462345 w 462345"/>
                  <a:gd name="connsiteY2" fmla="*/ 185562 h 369953"/>
                  <a:gd name="connsiteX3" fmla="*/ 234769 w 462345"/>
                  <a:gd name="connsiteY3" fmla="*/ 369953 h 369953"/>
                  <a:gd name="connsiteX4" fmla="*/ 7193 w 462345"/>
                  <a:gd name="connsiteY4" fmla="*/ 185562 h 369953"/>
                  <a:gd name="connsiteX0" fmla="*/ 251 w 455403"/>
                  <a:gd name="connsiteY0" fmla="*/ 185531 h 369922"/>
                  <a:gd name="connsiteX1" fmla="*/ 227827 w 455403"/>
                  <a:gd name="connsiteY1" fmla="*/ 1140 h 369922"/>
                  <a:gd name="connsiteX2" fmla="*/ 455403 w 455403"/>
                  <a:gd name="connsiteY2" fmla="*/ 185531 h 369922"/>
                  <a:gd name="connsiteX3" fmla="*/ 227827 w 455403"/>
                  <a:gd name="connsiteY3" fmla="*/ 369922 h 369922"/>
                  <a:gd name="connsiteX4" fmla="*/ 251 w 455403"/>
                  <a:gd name="connsiteY4" fmla="*/ 185531 h 369922"/>
                  <a:gd name="connsiteX0" fmla="*/ 26162 w 481314"/>
                  <a:gd name="connsiteY0" fmla="*/ 184465 h 368856"/>
                  <a:gd name="connsiteX1" fmla="*/ 30354 w 481314"/>
                  <a:gd name="connsiteY1" fmla="*/ 162371 h 368856"/>
                  <a:gd name="connsiteX2" fmla="*/ 253738 w 481314"/>
                  <a:gd name="connsiteY2" fmla="*/ 74 h 368856"/>
                  <a:gd name="connsiteX3" fmla="*/ 481314 w 481314"/>
                  <a:gd name="connsiteY3" fmla="*/ 184465 h 368856"/>
                  <a:gd name="connsiteX4" fmla="*/ 253738 w 481314"/>
                  <a:gd name="connsiteY4" fmla="*/ 368856 h 368856"/>
                  <a:gd name="connsiteX5" fmla="*/ 26162 w 481314"/>
                  <a:gd name="connsiteY5" fmla="*/ 184465 h 368856"/>
                  <a:gd name="connsiteX0" fmla="*/ 26162 w 481314"/>
                  <a:gd name="connsiteY0" fmla="*/ 184458 h 368849"/>
                  <a:gd name="connsiteX1" fmla="*/ 30354 w 481314"/>
                  <a:gd name="connsiteY1" fmla="*/ 162364 h 368849"/>
                  <a:gd name="connsiteX2" fmla="*/ 253738 w 481314"/>
                  <a:gd name="connsiteY2" fmla="*/ 67 h 368849"/>
                  <a:gd name="connsiteX3" fmla="*/ 481314 w 481314"/>
                  <a:gd name="connsiteY3" fmla="*/ 184458 h 368849"/>
                  <a:gd name="connsiteX4" fmla="*/ 253738 w 481314"/>
                  <a:gd name="connsiteY4" fmla="*/ 368849 h 368849"/>
                  <a:gd name="connsiteX5" fmla="*/ 26162 w 481314"/>
                  <a:gd name="connsiteY5" fmla="*/ 184458 h 368849"/>
                  <a:gd name="connsiteX0" fmla="*/ 26162 w 481314"/>
                  <a:gd name="connsiteY0" fmla="*/ 179395 h 363786"/>
                  <a:gd name="connsiteX1" fmla="*/ 30354 w 481314"/>
                  <a:gd name="connsiteY1" fmla="*/ 157301 h 363786"/>
                  <a:gd name="connsiteX2" fmla="*/ 248700 w 481314"/>
                  <a:gd name="connsiteY2" fmla="*/ 69 h 363786"/>
                  <a:gd name="connsiteX3" fmla="*/ 481314 w 481314"/>
                  <a:gd name="connsiteY3" fmla="*/ 179395 h 363786"/>
                  <a:gd name="connsiteX4" fmla="*/ 253738 w 481314"/>
                  <a:gd name="connsiteY4" fmla="*/ 363786 h 363786"/>
                  <a:gd name="connsiteX5" fmla="*/ 26162 w 481314"/>
                  <a:gd name="connsiteY5" fmla="*/ 179395 h 363786"/>
                  <a:gd name="connsiteX0" fmla="*/ 26162 w 481314"/>
                  <a:gd name="connsiteY0" fmla="*/ 179493 h 363884"/>
                  <a:gd name="connsiteX1" fmla="*/ 30354 w 481314"/>
                  <a:gd name="connsiteY1" fmla="*/ 157399 h 363884"/>
                  <a:gd name="connsiteX2" fmla="*/ 248700 w 481314"/>
                  <a:gd name="connsiteY2" fmla="*/ 167 h 363884"/>
                  <a:gd name="connsiteX3" fmla="*/ 481314 w 481314"/>
                  <a:gd name="connsiteY3" fmla="*/ 179493 h 363884"/>
                  <a:gd name="connsiteX4" fmla="*/ 253738 w 481314"/>
                  <a:gd name="connsiteY4" fmla="*/ 363884 h 363884"/>
                  <a:gd name="connsiteX5" fmla="*/ 26162 w 481314"/>
                  <a:gd name="connsiteY5" fmla="*/ 179493 h 363884"/>
                  <a:gd name="connsiteX0" fmla="*/ 26162 w 481314"/>
                  <a:gd name="connsiteY0" fmla="*/ 162690 h 347081"/>
                  <a:gd name="connsiteX1" fmla="*/ 30354 w 481314"/>
                  <a:gd name="connsiteY1" fmla="*/ 140596 h 347081"/>
                  <a:gd name="connsiteX2" fmla="*/ 248745 w 481314"/>
                  <a:gd name="connsiteY2" fmla="*/ 202 h 347081"/>
                  <a:gd name="connsiteX3" fmla="*/ 481314 w 481314"/>
                  <a:gd name="connsiteY3" fmla="*/ 162690 h 347081"/>
                  <a:gd name="connsiteX4" fmla="*/ 253738 w 481314"/>
                  <a:gd name="connsiteY4" fmla="*/ 347081 h 347081"/>
                  <a:gd name="connsiteX5" fmla="*/ 26162 w 481314"/>
                  <a:gd name="connsiteY5" fmla="*/ 162690 h 347081"/>
                  <a:gd name="connsiteX0" fmla="*/ 24210 w 479362"/>
                  <a:gd name="connsiteY0" fmla="*/ 162690 h 347081"/>
                  <a:gd name="connsiteX1" fmla="*/ 28402 w 479362"/>
                  <a:gd name="connsiteY1" fmla="*/ 140596 h 347081"/>
                  <a:gd name="connsiteX2" fmla="*/ 246793 w 479362"/>
                  <a:gd name="connsiteY2" fmla="*/ 202 h 347081"/>
                  <a:gd name="connsiteX3" fmla="*/ 479362 w 479362"/>
                  <a:gd name="connsiteY3" fmla="*/ 162690 h 347081"/>
                  <a:gd name="connsiteX4" fmla="*/ 251786 w 479362"/>
                  <a:gd name="connsiteY4" fmla="*/ 347081 h 347081"/>
                  <a:gd name="connsiteX5" fmla="*/ 24210 w 479362"/>
                  <a:gd name="connsiteY5" fmla="*/ 162690 h 347081"/>
                  <a:gd name="connsiteX0" fmla="*/ 19926 w 475078"/>
                  <a:gd name="connsiteY0" fmla="*/ 162690 h 347081"/>
                  <a:gd name="connsiteX1" fmla="*/ 24118 w 475078"/>
                  <a:gd name="connsiteY1" fmla="*/ 140596 h 347081"/>
                  <a:gd name="connsiteX2" fmla="*/ 242509 w 475078"/>
                  <a:gd name="connsiteY2" fmla="*/ 202 h 347081"/>
                  <a:gd name="connsiteX3" fmla="*/ 475078 w 475078"/>
                  <a:gd name="connsiteY3" fmla="*/ 162690 h 347081"/>
                  <a:gd name="connsiteX4" fmla="*/ 247502 w 475078"/>
                  <a:gd name="connsiteY4" fmla="*/ 347081 h 347081"/>
                  <a:gd name="connsiteX5" fmla="*/ 19926 w 475078"/>
                  <a:gd name="connsiteY5" fmla="*/ 162690 h 347081"/>
                  <a:gd name="connsiteX0" fmla="*/ 44461 w 499613"/>
                  <a:gd name="connsiteY0" fmla="*/ 162690 h 347081"/>
                  <a:gd name="connsiteX1" fmla="*/ 48653 w 499613"/>
                  <a:gd name="connsiteY1" fmla="*/ 140596 h 347081"/>
                  <a:gd name="connsiteX2" fmla="*/ 267044 w 499613"/>
                  <a:gd name="connsiteY2" fmla="*/ 202 h 347081"/>
                  <a:gd name="connsiteX3" fmla="*/ 499613 w 499613"/>
                  <a:gd name="connsiteY3" fmla="*/ 162690 h 347081"/>
                  <a:gd name="connsiteX4" fmla="*/ 272037 w 499613"/>
                  <a:gd name="connsiteY4" fmla="*/ 347081 h 347081"/>
                  <a:gd name="connsiteX5" fmla="*/ 44461 w 499613"/>
                  <a:gd name="connsiteY5" fmla="*/ 162690 h 347081"/>
                  <a:gd name="connsiteX0" fmla="*/ 46479 w 501631"/>
                  <a:gd name="connsiteY0" fmla="*/ 162690 h 347081"/>
                  <a:gd name="connsiteX1" fmla="*/ 50671 w 501631"/>
                  <a:gd name="connsiteY1" fmla="*/ 140596 h 347081"/>
                  <a:gd name="connsiteX2" fmla="*/ 269062 w 501631"/>
                  <a:gd name="connsiteY2" fmla="*/ 202 h 347081"/>
                  <a:gd name="connsiteX3" fmla="*/ 501631 w 501631"/>
                  <a:gd name="connsiteY3" fmla="*/ 162690 h 347081"/>
                  <a:gd name="connsiteX4" fmla="*/ 274055 w 501631"/>
                  <a:gd name="connsiteY4" fmla="*/ 347081 h 347081"/>
                  <a:gd name="connsiteX5" fmla="*/ 46479 w 501631"/>
                  <a:gd name="connsiteY5" fmla="*/ 162690 h 34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1631" h="347081">
                    <a:moveTo>
                      <a:pt x="46479" y="162690"/>
                    </a:moveTo>
                    <a:cubicBezTo>
                      <a:pt x="-34567" y="113854"/>
                      <a:pt x="5963" y="152348"/>
                      <a:pt x="50671" y="140596"/>
                    </a:cubicBezTo>
                    <a:cubicBezTo>
                      <a:pt x="103794" y="124978"/>
                      <a:pt x="198975" y="4926"/>
                      <a:pt x="269062" y="202"/>
                    </a:cubicBezTo>
                    <a:cubicBezTo>
                      <a:pt x="339149" y="-4522"/>
                      <a:pt x="424212" y="74528"/>
                      <a:pt x="501631" y="162690"/>
                    </a:cubicBezTo>
                    <a:cubicBezTo>
                      <a:pt x="449297" y="212466"/>
                      <a:pt x="399742" y="347081"/>
                      <a:pt x="274055" y="347081"/>
                    </a:cubicBezTo>
                    <a:cubicBezTo>
                      <a:pt x="148368" y="347081"/>
                      <a:pt x="127525" y="211526"/>
                      <a:pt x="46479" y="16269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7" name="Oval 386"/>
              <p:cNvSpPr/>
              <p:nvPr/>
            </p:nvSpPr>
            <p:spPr>
              <a:xfrm rot="1695153" flipH="1">
                <a:off x="2351497" y="1176614"/>
                <a:ext cx="202343" cy="202345"/>
              </a:xfrm>
              <a:prstGeom prst="ellipse">
                <a:avLst/>
              </a:prstGeom>
              <a:solidFill>
                <a:srgbClr val="573D2A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8" name="Oval 387"/>
              <p:cNvSpPr/>
              <p:nvPr/>
            </p:nvSpPr>
            <p:spPr>
              <a:xfrm rot="1695153" flipH="1">
                <a:off x="2344354" y="1205005"/>
                <a:ext cx="161996" cy="161997"/>
              </a:xfrm>
              <a:prstGeom prst="ellipse">
                <a:avLst/>
              </a:prstGeom>
              <a:solidFill>
                <a:srgbClr val="33030D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9" name="Oval 388"/>
              <p:cNvSpPr/>
              <p:nvPr/>
            </p:nvSpPr>
            <p:spPr>
              <a:xfrm rot="1695153" flipH="1">
                <a:off x="2375391" y="1208573"/>
                <a:ext cx="91974" cy="91974"/>
              </a:xfrm>
              <a:prstGeom prst="ellipse">
                <a:avLst/>
              </a:prstGeom>
              <a:solidFill>
                <a:srgbClr val="F9E58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0" name="Oval 389"/>
              <p:cNvSpPr/>
              <p:nvPr/>
            </p:nvSpPr>
            <p:spPr>
              <a:xfrm rot="1695153" flipH="1">
                <a:off x="2365109" y="1240325"/>
                <a:ext cx="64380" cy="5989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79" name="Group 378"/>
            <p:cNvGrpSpPr/>
            <p:nvPr/>
          </p:nvGrpSpPr>
          <p:grpSpPr>
            <a:xfrm>
              <a:off x="8580738" y="4026034"/>
              <a:ext cx="395821" cy="360035"/>
              <a:chOff x="2751021" y="2876401"/>
              <a:chExt cx="306684" cy="217634"/>
            </a:xfrm>
          </p:grpSpPr>
          <p:sp>
            <p:nvSpPr>
              <p:cNvPr id="383" name="Chord 14349"/>
              <p:cNvSpPr/>
              <p:nvPr/>
            </p:nvSpPr>
            <p:spPr>
              <a:xfrm rot="19648850">
                <a:off x="2751395" y="2876401"/>
                <a:ext cx="306310" cy="217634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310" h="217634">
                    <a:moveTo>
                      <a:pt x="306310" y="171599"/>
                    </a:moveTo>
                    <a:cubicBezTo>
                      <a:pt x="255054" y="219399"/>
                      <a:pt x="167882" y="232055"/>
                      <a:pt x="104986" y="199716"/>
                    </a:cubicBezTo>
                    <a:cubicBezTo>
                      <a:pt x="39173" y="165876"/>
                      <a:pt x="-13790" y="70108"/>
                      <a:pt x="3208" y="0"/>
                    </a:cubicBezTo>
                    <a:cubicBezTo>
                      <a:pt x="84012" y="80074"/>
                      <a:pt x="202814" y="144835"/>
                      <a:pt x="306310" y="171599"/>
                    </a:cubicBezTo>
                    <a:close/>
                  </a:path>
                </a:pathLst>
              </a:custGeom>
              <a:solidFill>
                <a:srgbClr val="EA591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Chord 14349"/>
              <p:cNvSpPr/>
              <p:nvPr/>
            </p:nvSpPr>
            <p:spPr>
              <a:xfrm rot="19648850">
                <a:off x="2751021" y="2881434"/>
                <a:ext cx="295138" cy="178221"/>
              </a:xfrm>
              <a:custGeom>
                <a:avLst/>
                <a:gdLst>
                  <a:gd name="connsiteX0" fmla="*/ 278593 w 328789"/>
                  <a:gd name="connsiteY0" fmla="*/ 272954 h 317511"/>
                  <a:gd name="connsiteX1" fmla="*/ 87132 w 328789"/>
                  <a:gd name="connsiteY1" fmla="*/ 298886 h 317511"/>
                  <a:gd name="connsiteX2" fmla="*/ 4328 w 328789"/>
                  <a:gd name="connsiteY2" fmla="*/ 122563 h 317511"/>
                  <a:gd name="connsiteX3" fmla="*/ 278593 w 328789"/>
                  <a:gd name="connsiteY3" fmla="*/ 272954 h 317511"/>
                  <a:gd name="connsiteX0" fmla="*/ 296447 w 296447"/>
                  <a:gd name="connsiteY0" fmla="*/ 173784 h 218344"/>
                  <a:gd name="connsiteX1" fmla="*/ 104986 w 296447"/>
                  <a:gd name="connsiteY1" fmla="*/ 199716 h 218344"/>
                  <a:gd name="connsiteX2" fmla="*/ 3208 w 296447"/>
                  <a:gd name="connsiteY2" fmla="*/ 0 h 218344"/>
                  <a:gd name="connsiteX3" fmla="*/ 296447 w 296447"/>
                  <a:gd name="connsiteY3" fmla="*/ 173784 h 218344"/>
                  <a:gd name="connsiteX0" fmla="*/ 301190 w 301190"/>
                  <a:gd name="connsiteY0" fmla="*/ 179631 h 220442"/>
                  <a:gd name="connsiteX1" fmla="*/ 104986 w 301190"/>
                  <a:gd name="connsiteY1" fmla="*/ 199716 h 220442"/>
                  <a:gd name="connsiteX2" fmla="*/ 3208 w 301190"/>
                  <a:gd name="connsiteY2" fmla="*/ 0 h 220442"/>
                  <a:gd name="connsiteX3" fmla="*/ 301190 w 301190"/>
                  <a:gd name="connsiteY3" fmla="*/ 179631 h 220442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06310 w 306310"/>
                  <a:gd name="connsiteY0" fmla="*/ 171599 h 217634"/>
                  <a:gd name="connsiteX1" fmla="*/ 104986 w 306310"/>
                  <a:gd name="connsiteY1" fmla="*/ 199716 h 217634"/>
                  <a:gd name="connsiteX2" fmla="*/ 3208 w 306310"/>
                  <a:gd name="connsiteY2" fmla="*/ 0 h 217634"/>
                  <a:gd name="connsiteX3" fmla="*/ 306310 w 306310"/>
                  <a:gd name="connsiteY3" fmla="*/ 171599 h 217634"/>
                  <a:gd name="connsiteX0" fmla="*/ 383370 w 383370"/>
                  <a:gd name="connsiteY0" fmla="*/ 272262 h 318297"/>
                  <a:gd name="connsiteX1" fmla="*/ 182046 w 383370"/>
                  <a:gd name="connsiteY1" fmla="*/ 300379 h 318297"/>
                  <a:gd name="connsiteX2" fmla="*/ 1499 w 383370"/>
                  <a:gd name="connsiteY2" fmla="*/ 0 h 318297"/>
                  <a:gd name="connsiteX3" fmla="*/ 383370 w 383370"/>
                  <a:gd name="connsiteY3" fmla="*/ 272262 h 318297"/>
                  <a:gd name="connsiteX0" fmla="*/ 415201 w 415201"/>
                  <a:gd name="connsiteY0" fmla="*/ 287430 h 324084"/>
                  <a:gd name="connsiteX1" fmla="*/ 182046 w 415201"/>
                  <a:gd name="connsiteY1" fmla="*/ 300379 h 324084"/>
                  <a:gd name="connsiteX2" fmla="*/ 1499 w 415201"/>
                  <a:gd name="connsiteY2" fmla="*/ 0 h 324084"/>
                  <a:gd name="connsiteX3" fmla="*/ 415201 w 415201"/>
                  <a:gd name="connsiteY3" fmla="*/ 287430 h 324084"/>
                  <a:gd name="connsiteX0" fmla="*/ 414994 w 414994"/>
                  <a:gd name="connsiteY0" fmla="*/ 287430 h 307686"/>
                  <a:gd name="connsiteX1" fmla="*/ 205240 w 414994"/>
                  <a:gd name="connsiteY1" fmla="*/ 255313 h 307686"/>
                  <a:gd name="connsiteX2" fmla="*/ 1292 w 414994"/>
                  <a:gd name="connsiteY2" fmla="*/ 0 h 307686"/>
                  <a:gd name="connsiteX3" fmla="*/ 414994 w 414994"/>
                  <a:gd name="connsiteY3" fmla="*/ 287430 h 30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994" h="307686">
                    <a:moveTo>
                      <a:pt x="414994" y="287430"/>
                    </a:moveTo>
                    <a:cubicBezTo>
                      <a:pt x="363738" y="335230"/>
                      <a:pt x="268136" y="287652"/>
                      <a:pt x="205240" y="255313"/>
                    </a:cubicBezTo>
                    <a:cubicBezTo>
                      <a:pt x="139427" y="221473"/>
                      <a:pt x="-15706" y="70108"/>
                      <a:pt x="1292" y="0"/>
                    </a:cubicBezTo>
                    <a:cubicBezTo>
                      <a:pt x="82096" y="80074"/>
                      <a:pt x="311498" y="260666"/>
                      <a:pt x="414994" y="287430"/>
                    </a:cubicBezTo>
                    <a:close/>
                  </a:path>
                </a:pathLst>
              </a:custGeom>
              <a:solidFill>
                <a:srgbClr val="FFF8F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0" name="Freeform: Shape 91"/>
            <p:cNvSpPr/>
            <p:nvPr/>
          </p:nvSpPr>
          <p:spPr>
            <a:xfrm>
              <a:off x="8703926" y="3648479"/>
              <a:ext cx="129273" cy="143453"/>
            </a:xfrm>
            <a:custGeom>
              <a:avLst/>
              <a:gdLst>
                <a:gd name="connsiteX0" fmla="*/ 52387 w 133350"/>
                <a:gd name="connsiteY0" fmla="*/ 0 h 104775"/>
                <a:gd name="connsiteX1" fmla="*/ 0 w 133350"/>
                <a:gd name="connsiteY1" fmla="*/ 95250 h 104775"/>
                <a:gd name="connsiteX2" fmla="*/ 133350 w 133350"/>
                <a:gd name="connsiteY2" fmla="*/ 104775 h 104775"/>
                <a:gd name="connsiteX0" fmla="*/ 52387 w 122112"/>
                <a:gd name="connsiteY0" fmla="*/ 0 h 95250"/>
                <a:gd name="connsiteX1" fmla="*/ 0 w 122112"/>
                <a:gd name="connsiteY1" fmla="*/ 95250 h 95250"/>
                <a:gd name="connsiteX2" fmla="*/ 122112 w 122112"/>
                <a:gd name="connsiteY2" fmla="*/ 78059 h 95250"/>
                <a:gd name="connsiteX0" fmla="*/ 54226 w 123951"/>
                <a:gd name="connsiteY0" fmla="*/ 0 h 99010"/>
                <a:gd name="connsiteX1" fmla="*/ 1839 w 123951"/>
                <a:gd name="connsiteY1" fmla="*/ 95250 h 99010"/>
                <a:gd name="connsiteX2" fmla="*/ 123951 w 123951"/>
                <a:gd name="connsiteY2" fmla="*/ 78059 h 99010"/>
                <a:gd name="connsiteX0" fmla="*/ 46040 w 124756"/>
                <a:gd name="connsiteY0" fmla="*/ 0 h 121163"/>
                <a:gd name="connsiteX1" fmla="*/ 2644 w 124756"/>
                <a:gd name="connsiteY1" fmla="*/ 116029 h 121163"/>
                <a:gd name="connsiteX2" fmla="*/ 124756 w 124756"/>
                <a:gd name="connsiteY2" fmla="*/ 98838 h 121163"/>
                <a:gd name="connsiteX0" fmla="*/ 44629 w 93376"/>
                <a:gd name="connsiteY0" fmla="*/ 0 h 129127"/>
                <a:gd name="connsiteX1" fmla="*/ 1233 w 93376"/>
                <a:gd name="connsiteY1" fmla="*/ 116029 h 129127"/>
                <a:gd name="connsiteX2" fmla="*/ 93376 w 93376"/>
                <a:gd name="connsiteY2" fmla="*/ 122587 h 129127"/>
                <a:gd name="connsiteX0" fmla="*/ 33810 w 94544"/>
                <a:gd name="connsiteY0" fmla="*/ 0 h 108102"/>
                <a:gd name="connsiteX1" fmla="*/ 2401 w 94544"/>
                <a:gd name="connsiteY1" fmla="*/ 96239 h 108102"/>
                <a:gd name="connsiteX2" fmla="*/ 94544 w 94544"/>
                <a:gd name="connsiteY2" fmla="*/ 102797 h 1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44" h="108102">
                  <a:moveTo>
                    <a:pt x="33810" y="0"/>
                  </a:moveTo>
                  <a:cubicBezTo>
                    <a:pt x="16348" y="31750"/>
                    <a:pt x="-7721" y="79106"/>
                    <a:pt x="2401" y="96239"/>
                  </a:cubicBezTo>
                  <a:cubicBezTo>
                    <a:pt x="12523" y="113372"/>
                    <a:pt x="53840" y="108527"/>
                    <a:pt x="94544" y="102797"/>
                  </a:cubicBezTo>
                </a:path>
              </a:pathLst>
            </a:custGeom>
            <a:noFill/>
            <a:ln w="12700" cap="flat" cmpd="sng" algn="ctr">
              <a:solidFill>
                <a:srgbClr val="A7580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Freeform: Shape 102"/>
            <p:cNvSpPr/>
            <p:nvPr/>
          </p:nvSpPr>
          <p:spPr>
            <a:xfrm rot="10800000">
              <a:off x="7823985" y="3571018"/>
              <a:ext cx="1658972" cy="1168360"/>
            </a:xfrm>
            <a:custGeom>
              <a:avLst/>
              <a:gdLst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181070 w 1466662"/>
                <a:gd name="connsiteY13" fmla="*/ 280658 h 1167897"/>
                <a:gd name="connsiteX14" fmla="*/ 135802 w 1466662"/>
                <a:gd name="connsiteY14" fmla="*/ 244444 h 1167897"/>
                <a:gd name="connsiteX15" fmla="*/ 72428 w 1466662"/>
                <a:gd name="connsiteY15" fmla="*/ 624689 h 1167897"/>
                <a:gd name="connsiteX16" fmla="*/ 0 w 1466662"/>
                <a:gd name="connsiteY16" fmla="*/ 561315 h 1167897"/>
                <a:gd name="connsiteX17" fmla="*/ 135802 w 1466662"/>
                <a:gd name="connsiteY17" fmla="*/ 1167897 h 1167897"/>
                <a:gd name="connsiteX18" fmla="*/ 181070 w 1466662"/>
                <a:gd name="connsiteY18" fmla="*/ 1032095 h 1167897"/>
                <a:gd name="connsiteX19" fmla="*/ 199177 w 1466662"/>
                <a:gd name="connsiteY19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336228 w 1466662"/>
                <a:gd name="connsiteY13" fmla="*/ 80798 h 1167897"/>
                <a:gd name="connsiteX14" fmla="*/ 181070 w 1466662"/>
                <a:gd name="connsiteY14" fmla="*/ 280658 h 1167897"/>
                <a:gd name="connsiteX15" fmla="*/ 135802 w 1466662"/>
                <a:gd name="connsiteY15" fmla="*/ 244444 h 1167897"/>
                <a:gd name="connsiteX16" fmla="*/ 72428 w 1466662"/>
                <a:gd name="connsiteY16" fmla="*/ 624689 h 1167897"/>
                <a:gd name="connsiteX17" fmla="*/ 0 w 1466662"/>
                <a:gd name="connsiteY17" fmla="*/ 561315 h 1167897"/>
                <a:gd name="connsiteX18" fmla="*/ 135802 w 1466662"/>
                <a:gd name="connsiteY18" fmla="*/ 1167897 h 1167897"/>
                <a:gd name="connsiteX19" fmla="*/ 181070 w 1466662"/>
                <a:gd name="connsiteY19" fmla="*/ 1032095 h 1167897"/>
                <a:gd name="connsiteX20" fmla="*/ 199177 w 1466662"/>
                <a:gd name="connsiteY20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760091 w 1466662"/>
                <a:gd name="connsiteY11" fmla="*/ 16504 h 1167897"/>
                <a:gd name="connsiteX12" fmla="*/ 516048 w 1466662"/>
                <a:gd name="connsiteY12" fmla="*/ 72428 h 1167897"/>
                <a:gd name="connsiteX13" fmla="*/ 570369 w 1466662"/>
                <a:gd name="connsiteY13" fmla="*/ 0 h 1167897"/>
                <a:gd name="connsiteX14" fmla="*/ 336228 w 1466662"/>
                <a:gd name="connsiteY14" fmla="*/ 80798 h 1167897"/>
                <a:gd name="connsiteX15" fmla="*/ 181070 w 1466662"/>
                <a:gd name="connsiteY15" fmla="*/ 280658 h 1167897"/>
                <a:gd name="connsiteX16" fmla="*/ 135802 w 1466662"/>
                <a:gd name="connsiteY16" fmla="*/ 244444 h 1167897"/>
                <a:gd name="connsiteX17" fmla="*/ 72428 w 1466662"/>
                <a:gd name="connsiteY17" fmla="*/ 624689 h 1167897"/>
                <a:gd name="connsiteX18" fmla="*/ 0 w 1466662"/>
                <a:gd name="connsiteY18" fmla="*/ 561315 h 1167897"/>
                <a:gd name="connsiteX19" fmla="*/ 135802 w 1466662"/>
                <a:gd name="connsiteY19" fmla="*/ 1167897 h 1167897"/>
                <a:gd name="connsiteX20" fmla="*/ 181070 w 1466662"/>
                <a:gd name="connsiteY20" fmla="*/ 1032095 h 1167897"/>
                <a:gd name="connsiteX21" fmla="*/ 199177 w 1466662"/>
                <a:gd name="connsiteY21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1241103 w 1466662"/>
                <a:gd name="connsiteY9" fmla="*/ 161760 h 1167897"/>
                <a:gd name="connsiteX10" fmla="*/ 995882 w 1466662"/>
                <a:gd name="connsiteY10" fmla="*/ 108642 h 1167897"/>
                <a:gd name="connsiteX11" fmla="*/ 1050202 w 1466662"/>
                <a:gd name="connsiteY11" fmla="*/ 36214 h 1167897"/>
                <a:gd name="connsiteX12" fmla="*/ 760091 w 1466662"/>
                <a:gd name="connsiteY12" fmla="*/ 16504 h 1167897"/>
                <a:gd name="connsiteX13" fmla="*/ 516048 w 1466662"/>
                <a:gd name="connsiteY13" fmla="*/ 72428 h 1167897"/>
                <a:gd name="connsiteX14" fmla="*/ 570369 w 1466662"/>
                <a:gd name="connsiteY14" fmla="*/ 0 h 1167897"/>
                <a:gd name="connsiteX15" fmla="*/ 336228 w 1466662"/>
                <a:gd name="connsiteY15" fmla="*/ 80798 h 1167897"/>
                <a:gd name="connsiteX16" fmla="*/ 181070 w 1466662"/>
                <a:gd name="connsiteY16" fmla="*/ 280658 h 1167897"/>
                <a:gd name="connsiteX17" fmla="*/ 135802 w 1466662"/>
                <a:gd name="connsiteY17" fmla="*/ 244444 h 1167897"/>
                <a:gd name="connsiteX18" fmla="*/ 72428 w 1466662"/>
                <a:gd name="connsiteY18" fmla="*/ 624689 h 1167897"/>
                <a:gd name="connsiteX19" fmla="*/ 0 w 1466662"/>
                <a:gd name="connsiteY19" fmla="*/ 561315 h 1167897"/>
                <a:gd name="connsiteX20" fmla="*/ 135802 w 1466662"/>
                <a:gd name="connsiteY20" fmla="*/ 1167897 h 1167897"/>
                <a:gd name="connsiteX21" fmla="*/ 181070 w 1466662"/>
                <a:gd name="connsiteY21" fmla="*/ 1032095 h 1167897"/>
                <a:gd name="connsiteX22" fmla="*/ 199177 w 1466662"/>
                <a:gd name="connsiteY22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426841 w 1466662"/>
                <a:gd name="connsiteY7" fmla="*/ 466560 h 1167897"/>
                <a:gd name="connsiteX8" fmla="*/ 1348967 w 1466662"/>
                <a:gd name="connsiteY8" fmla="*/ 344032 h 1167897"/>
                <a:gd name="connsiteX9" fmla="*/ 1412341 w 1466662"/>
                <a:gd name="connsiteY9" fmla="*/ 316872 h 1167897"/>
                <a:gd name="connsiteX10" fmla="*/ 1241103 w 1466662"/>
                <a:gd name="connsiteY10" fmla="*/ 161760 h 1167897"/>
                <a:gd name="connsiteX11" fmla="*/ 995882 w 1466662"/>
                <a:gd name="connsiteY11" fmla="*/ 108642 h 1167897"/>
                <a:gd name="connsiteX12" fmla="*/ 1050202 w 1466662"/>
                <a:gd name="connsiteY12" fmla="*/ 36214 h 1167897"/>
                <a:gd name="connsiteX13" fmla="*/ 760091 w 1466662"/>
                <a:gd name="connsiteY13" fmla="*/ 16504 h 1167897"/>
                <a:gd name="connsiteX14" fmla="*/ 516048 w 1466662"/>
                <a:gd name="connsiteY14" fmla="*/ 72428 h 1167897"/>
                <a:gd name="connsiteX15" fmla="*/ 570369 w 1466662"/>
                <a:gd name="connsiteY15" fmla="*/ 0 h 1167897"/>
                <a:gd name="connsiteX16" fmla="*/ 336228 w 1466662"/>
                <a:gd name="connsiteY16" fmla="*/ 80798 h 1167897"/>
                <a:gd name="connsiteX17" fmla="*/ 181070 w 1466662"/>
                <a:gd name="connsiteY17" fmla="*/ 280658 h 1167897"/>
                <a:gd name="connsiteX18" fmla="*/ 135802 w 1466662"/>
                <a:gd name="connsiteY18" fmla="*/ 244444 h 1167897"/>
                <a:gd name="connsiteX19" fmla="*/ 72428 w 1466662"/>
                <a:gd name="connsiteY19" fmla="*/ 624689 h 1167897"/>
                <a:gd name="connsiteX20" fmla="*/ 0 w 1466662"/>
                <a:gd name="connsiteY20" fmla="*/ 561315 h 1167897"/>
                <a:gd name="connsiteX21" fmla="*/ 135802 w 1466662"/>
                <a:gd name="connsiteY21" fmla="*/ 1167897 h 1167897"/>
                <a:gd name="connsiteX22" fmla="*/ 181070 w 1466662"/>
                <a:gd name="connsiteY22" fmla="*/ 1032095 h 1167897"/>
                <a:gd name="connsiteX23" fmla="*/ 199177 w 1466662"/>
                <a:gd name="connsiteY23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181070 w 1466662"/>
                <a:gd name="connsiteY18" fmla="*/ 280658 h 1167897"/>
                <a:gd name="connsiteX19" fmla="*/ 135802 w 1466662"/>
                <a:gd name="connsiteY19" fmla="*/ 244444 h 1167897"/>
                <a:gd name="connsiteX20" fmla="*/ 72428 w 1466662"/>
                <a:gd name="connsiteY20" fmla="*/ 624689 h 1167897"/>
                <a:gd name="connsiteX21" fmla="*/ 0 w 1466662"/>
                <a:gd name="connsiteY21" fmla="*/ 561315 h 1167897"/>
                <a:gd name="connsiteX22" fmla="*/ 135802 w 1466662"/>
                <a:gd name="connsiteY22" fmla="*/ 1167897 h 1167897"/>
                <a:gd name="connsiteX23" fmla="*/ 181070 w 1466662"/>
                <a:gd name="connsiteY23" fmla="*/ 1032095 h 1167897"/>
                <a:gd name="connsiteX24" fmla="*/ 199177 w 1466662"/>
                <a:gd name="connsiteY24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135802 w 1466662"/>
                <a:gd name="connsiteY20" fmla="*/ 24444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52860 w 1466662"/>
                <a:gd name="connsiteY21" fmla="*/ 409410 h 1167897"/>
                <a:gd name="connsiteX22" fmla="*/ 72428 w 1466662"/>
                <a:gd name="connsiteY22" fmla="*/ 624689 h 1167897"/>
                <a:gd name="connsiteX23" fmla="*/ 0 w 1466662"/>
                <a:gd name="connsiteY23" fmla="*/ 561315 h 1167897"/>
                <a:gd name="connsiteX24" fmla="*/ 135802 w 1466662"/>
                <a:gd name="connsiteY24" fmla="*/ 1167897 h 1167897"/>
                <a:gd name="connsiteX25" fmla="*/ 181070 w 1466662"/>
                <a:gd name="connsiteY25" fmla="*/ 1032095 h 1167897"/>
                <a:gd name="connsiteX26" fmla="*/ 199177 w 1466662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84334 w 1478568"/>
                <a:gd name="connsiteY22" fmla="*/ 624689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24284 w 1478568"/>
                <a:gd name="connsiteY24" fmla="*/ 880898 h 1167897"/>
                <a:gd name="connsiteX25" fmla="*/ 147708 w 1478568"/>
                <a:gd name="connsiteY25" fmla="*/ 1167897 h 1167897"/>
                <a:gd name="connsiteX26" fmla="*/ 192976 w 1478568"/>
                <a:gd name="connsiteY26" fmla="*/ 1032095 h 1167897"/>
                <a:gd name="connsiteX27" fmla="*/ 211083 w 1478568"/>
                <a:gd name="connsiteY27" fmla="*/ 534155 h 1167897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8107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558123"/>
                <a:gd name="connsiteY0" fmla="*/ 543680 h 1282017"/>
                <a:gd name="connsiteX1" fmla="*/ 745237 w 1558123"/>
                <a:gd name="connsiteY1" fmla="*/ 607054 h 1282017"/>
                <a:gd name="connsiteX2" fmla="*/ 1225071 w 1558123"/>
                <a:gd name="connsiteY2" fmla="*/ 462199 h 1282017"/>
                <a:gd name="connsiteX3" fmla="*/ 1328949 w 1558123"/>
                <a:gd name="connsiteY3" fmla="*/ 955376 h 1282017"/>
                <a:gd name="connsiteX4" fmla="*/ 1557952 w 1558123"/>
                <a:gd name="connsiteY4" fmla="*/ 1282017 h 1282017"/>
                <a:gd name="connsiteX5" fmla="*/ 1426841 w 1558123"/>
                <a:gd name="connsiteY5" fmla="*/ 833273 h 1282017"/>
                <a:gd name="connsiteX6" fmla="*/ 1415194 w 1558123"/>
                <a:gd name="connsiteY6" fmla="*/ 625161 h 1282017"/>
                <a:gd name="connsiteX7" fmla="*/ 1478568 w 1558123"/>
                <a:gd name="connsiteY7" fmla="*/ 625161 h 1282017"/>
                <a:gd name="connsiteX8" fmla="*/ 1438747 w 1558123"/>
                <a:gd name="connsiteY8" fmla="*/ 476085 h 1282017"/>
                <a:gd name="connsiteX9" fmla="*/ 1360873 w 1558123"/>
                <a:gd name="connsiteY9" fmla="*/ 353557 h 1282017"/>
                <a:gd name="connsiteX10" fmla="*/ 1424247 w 1558123"/>
                <a:gd name="connsiteY10" fmla="*/ 326397 h 1282017"/>
                <a:gd name="connsiteX11" fmla="*/ 1253009 w 1558123"/>
                <a:gd name="connsiteY11" fmla="*/ 171285 h 1282017"/>
                <a:gd name="connsiteX12" fmla="*/ 1007788 w 1558123"/>
                <a:gd name="connsiteY12" fmla="*/ 118167 h 1282017"/>
                <a:gd name="connsiteX13" fmla="*/ 1062108 w 1558123"/>
                <a:gd name="connsiteY13" fmla="*/ 45739 h 1282017"/>
                <a:gd name="connsiteX14" fmla="*/ 771997 w 1558123"/>
                <a:gd name="connsiteY14" fmla="*/ 26029 h 1282017"/>
                <a:gd name="connsiteX15" fmla="*/ 527954 w 1558123"/>
                <a:gd name="connsiteY15" fmla="*/ 81953 h 1282017"/>
                <a:gd name="connsiteX16" fmla="*/ 570369 w 1558123"/>
                <a:gd name="connsiteY16" fmla="*/ 0 h 1282017"/>
                <a:gd name="connsiteX17" fmla="*/ 338609 w 1558123"/>
                <a:gd name="connsiteY17" fmla="*/ 90323 h 1282017"/>
                <a:gd name="connsiteX18" fmla="*/ 243359 w 1558123"/>
                <a:gd name="connsiteY18" fmla="*/ 171285 h 1282017"/>
                <a:gd name="connsiteX19" fmla="*/ 173926 w 1558123"/>
                <a:gd name="connsiteY19" fmla="*/ 287801 h 1282017"/>
                <a:gd name="connsiteX20" fmla="*/ 107227 w 1558123"/>
                <a:gd name="connsiteY20" fmla="*/ 234919 h 1282017"/>
                <a:gd name="connsiteX21" fmla="*/ 64766 w 1558123"/>
                <a:gd name="connsiteY21" fmla="*/ 418935 h 1282017"/>
                <a:gd name="connsiteX22" fmla="*/ 55759 w 1558123"/>
                <a:gd name="connsiteY22" fmla="*/ 605639 h 1282017"/>
                <a:gd name="connsiteX23" fmla="*/ 0 w 1558123"/>
                <a:gd name="connsiteY23" fmla="*/ 573221 h 1282017"/>
                <a:gd name="connsiteX24" fmla="*/ 24284 w 1558123"/>
                <a:gd name="connsiteY24" fmla="*/ 890423 h 1282017"/>
                <a:gd name="connsiteX25" fmla="*/ 123896 w 1558123"/>
                <a:gd name="connsiteY25" fmla="*/ 1179804 h 1282017"/>
                <a:gd name="connsiteX26" fmla="*/ 162020 w 1558123"/>
                <a:gd name="connsiteY26" fmla="*/ 1039239 h 1282017"/>
                <a:gd name="connsiteX27" fmla="*/ 211083 w 1558123"/>
                <a:gd name="connsiteY27" fmla="*/ 543680 h 1282017"/>
                <a:gd name="connsiteX0" fmla="*/ 211083 w 1558272"/>
                <a:gd name="connsiteY0" fmla="*/ 543680 h 1282017"/>
                <a:gd name="connsiteX1" fmla="*/ 745237 w 1558272"/>
                <a:gd name="connsiteY1" fmla="*/ 607054 h 1282017"/>
                <a:gd name="connsiteX2" fmla="*/ 1225071 w 1558272"/>
                <a:gd name="connsiteY2" fmla="*/ 462199 h 1282017"/>
                <a:gd name="connsiteX3" fmla="*/ 1328949 w 1558272"/>
                <a:gd name="connsiteY3" fmla="*/ 955376 h 1282017"/>
                <a:gd name="connsiteX4" fmla="*/ 1557952 w 1558272"/>
                <a:gd name="connsiteY4" fmla="*/ 1282017 h 1282017"/>
                <a:gd name="connsiteX5" fmla="*/ 1494809 w 1558272"/>
                <a:gd name="connsiteY5" fmla="*/ 909139 h 1282017"/>
                <a:gd name="connsiteX6" fmla="*/ 1415194 w 1558272"/>
                <a:gd name="connsiteY6" fmla="*/ 625161 h 1282017"/>
                <a:gd name="connsiteX7" fmla="*/ 1478568 w 1558272"/>
                <a:gd name="connsiteY7" fmla="*/ 625161 h 1282017"/>
                <a:gd name="connsiteX8" fmla="*/ 1438747 w 1558272"/>
                <a:gd name="connsiteY8" fmla="*/ 476085 h 1282017"/>
                <a:gd name="connsiteX9" fmla="*/ 1360873 w 1558272"/>
                <a:gd name="connsiteY9" fmla="*/ 353557 h 1282017"/>
                <a:gd name="connsiteX10" fmla="*/ 1424247 w 1558272"/>
                <a:gd name="connsiteY10" fmla="*/ 326397 h 1282017"/>
                <a:gd name="connsiteX11" fmla="*/ 1253009 w 1558272"/>
                <a:gd name="connsiteY11" fmla="*/ 171285 h 1282017"/>
                <a:gd name="connsiteX12" fmla="*/ 1007788 w 1558272"/>
                <a:gd name="connsiteY12" fmla="*/ 118167 h 1282017"/>
                <a:gd name="connsiteX13" fmla="*/ 1062108 w 1558272"/>
                <a:gd name="connsiteY13" fmla="*/ 45739 h 1282017"/>
                <a:gd name="connsiteX14" fmla="*/ 771997 w 1558272"/>
                <a:gd name="connsiteY14" fmla="*/ 26029 h 1282017"/>
                <a:gd name="connsiteX15" fmla="*/ 527954 w 1558272"/>
                <a:gd name="connsiteY15" fmla="*/ 81953 h 1282017"/>
                <a:gd name="connsiteX16" fmla="*/ 570369 w 1558272"/>
                <a:gd name="connsiteY16" fmla="*/ 0 h 1282017"/>
                <a:gd name="connsiteX17" fmla="*/ 338609 w 1558272"/>
                <a:gd name="connsiteY17" fmla="*/ 90323 h 1282017"/>
                <a:gd name="connsiteX18" fmla="*/ 243359 w 1558272"/>
                <a:gd name="connsiteY18" fmla="*/ 171285 h 1282017"/>
                <a:gd name="connsiteX19" fmla="*/ 173926 w 1558272"/>
                <a:gd name="connsiteY19" fmla="*/ 287801 h 1282017"/>
                <a:gd name="connsiteX20" fmla="*/ 107227 w 1558272"/>
                <a:gd name="connsiteY20" fmla="*/ 234919 h 1282017"/>
                <a:gd name="connsiteX21" fmla="*/ 64766 w 1558272"/>
                <a:gd name="connsiteY21" fmla="*/ 418935 h 1282017"/>
                <a:gd name="connsiteX22" fmla="*/ 55759 w 1558272"/>
                <a:gd name="connsiteY22" fmla="*/ 605639 h 1282017"/>
                <a:gd name="connsiteX23" fmla="*/ 0 w 1558272"/>
                <a:gd name="connsiteY23" fmla="*/ 573221 h 1282017"/>
                <a:gd name="connsiteX24" fmla="*/ 24284 w 1558272"/>
                <a:gd name="connsiteY24" fmla="*/ 890423 h 1282017"/>
                <a:gd name="connsiteX25" fmla="*/ 123896 w 1558272"/>
                <a:gd name="connsiteY25" fmla="*/ 1179804 h 1282017"/>
                <a:gd name="connsiteX26" fmla="*/ 162020 w 1558272"/>
                <a:gd name="connsiteY26" fmla="*/ 1039239 h 1282017"/>
                <a:gd name="connsiteX27" fmla="*/ 211083 w 1558272"/>
                <a:gd name="connsiteY27" fmla="*/ 543680 h 1282017"/>
                <a:gd name="connsiteX0" fmla="*/ 339738 w 1686927"/>
                <a:gd name="connsiteY0" fmla="*/ 543680 h 1445337"/>
                <a:gd name="connsiteX1" fmla="*/ 873892 w 1686927"/>
                <a:gd name="connsiteY1" fmla="*/ 607054 h 1445337"/>
                <a:gd name="connsiteX2" fmla="*/ 1353726 w 1686927"/>
                <a:gd name="connsiteY2" fmla="*/ 462199 h 1445337"/>
                <a:gd name="connsiteX3" fmla="*/ 1457604 w 1686927"/>
                <a:gd name="connsiteY3" fmla="*/ 955376 h 1445337"/>
                <a:gd name="connsiteX4" fmla="*/ 1686607 w 1686927"/>
                <a:gd name="connsiteY4" fmla="*/ 1282017 h 1445337"/>
                <a:gd name="connsiteX5" fmla="*/ 1623464 w 1686927"/>
                <a:gd name="connsiteY5" fmla="*/ 909139 h 1445337"/>
                <a:gd name="connsiteX6" fmla="*/ 1543849 w 1686927"/>
                <a:gd name="connsiteY6" fmla="*/ 625161 h 1445337"/>
                <a:gd name="connsiteX7" fmla="*/ 1607223 w 1686927"/>
                <a:gd name="connsiteY7" fmla="*/ 625161 h 1445337"/>
                <a:gd name="connsiteX8" fmla="*/ 1567402 w 1686927"/>
                <a:gd name="connsiteY8" fmla="*/ 476085 h 1445337"/>
                <a:gd name="connsiteX9" fmla="*/ 1489528 w 1686927"/>
                <a:gd name="connsiteY9" fmla="*/ 353557 h 1445337"/>
                <a:gd name="connsiteX10" fmla="*/ 1552902 w 1686927"/>
                <a:gd name="connsiteY10" fmla="*/ 326397 h 1445337"/>
                <a:gd name="connsiteX11" fmla="*/ 1381664 w 1686927"/>
                <a:gd name="connsiteY11" fmla="*/ 171285 h 1445337"/>
                <a:gd name="connsiteX12" fmla="*/ 1136443 w 1686927"/>
                <a:gd name="connsiteY12" fmla="*/ 118167 h 1445337"/>
                <a:gd name="connsiteX13" fmla="*/ 1190763 w 1686927"/>
                <a:gd name="connsiteY13" fmla="*/ 45739 h 1445337"/>
                <a:gd name="connsiteX14" fmla="*/ 900652 w 1686927"/>
                <a:gd name="connsiteY14" fmla="*/ 26029 h 1445337"/>
                <a:gd name="connsiteX15" fmla="*/ 656609 w 1686927"/>
                <a:gd name="connsiteY15" fmla="*/ 81953 h 1445337"/>
                <a:gd name="connsiteX16" fmla="*/ 699024 w 1686927"/>
                <a:gd name="connsiteY16" fmla="*/ 0 h 1445337"/>
                <a:gd name="connsiteX17" fmla="*/ 467264 w 1686927"/>
                <a:gd name="connsiteY17" fmla="*/ 90323 h 1445337"/>
                <a:gd name="connsiteX18" fmla="*/ 372014 w 1686927"/>
                <a:gd name="connsiteY18" fmla="*/ 171285 h 1445337"/>
                <a:gd name="connsiteX19" fmla="*/ 302581 w 1686927"/>
                <a:gd name="connsiteY19" fmla="*/ 287801 h 1445337"/>
                <a:gd name="connsiteX20" fmla="*/ 235882 w 1686927"/>
                <a:gd name="connsiteY20" fmla="*/ 234919 h 1445337"/>
                <a:gd name="connsiteX21" fmla="*/ 193421 w 1686927"/>
                <a:gd name="connsiteY21" fmla="*/ 418935 h 1445337"/>
                <a:gd name="connsiteX22" fmla="*/ 184414 w 1686927"/>
                <a:gd name="connsiteY22" fmla="*/ 605639 h 1445337"/>
                <a:gd name="connsiteX23" fmla="*/ 128655 w 1686927"/>
                <a:gd name="connsiteY23" fmla="*/ 573221 h 1445337"/>
                <a:gd name="connsiteX24" fmla="*/ 152939 w 1686927"/>
                <a:gd name="connsiteY24" fmla="*/ 890423 h 1445337"/>
                <a:gd name="connsiteX25" fmla="*/ 6169 w 1686927"/>
                <a:gd name="connsiteY25" fmla="*/ 1445337 h 1445337"/>
                <a:gd name="connsiteX26" fmla="*/ 290675 w 1686927"/>
                <a:gd name="connsiteY26" fmla="*/ 1039239 h 1445337"/>
                <a:gd name="connsiteX27" fmla="*/ 339738 w 1686927"/>
                <a:gd name="connsiteY27" fmla="*/ 543680 h 1445337"/>
                <a:gd name="connsiteX0" fmla="*/ 385696 w 1732885"/>
                <a:gd name="connsiteY0" fmla="*/ 543680 h 1445337"/>
                <a:gd name="connsiteX1" fmla="*/ 919850 w 1732885"/>
                <a:gd name="connsiteY1" fmla="*/ 607054 h 1445337"/>
                <a:gd name="connsiteX2" fmla="*/ 1399684 w 1732885"/>
                <a:gd name="connsiteY2" fmla="*/ 462199 h 1445337"/>
                <a:gd name="connsiteX3" fmla="*/ 1503562 w 1732885"/>
                <a:gd name="connsiteY3" fmla="*/ 955376 h 1445337"/>
                <a:gd name="connsiteX4" fmla="*/ 1732565 w 1732885"/>
                <a:gd name="connsiteY4" fmla="*/ 1282017 h 1445337"/>
                <a:gd name="connsiteX5" fmla="*/ 1669422 w 1732885"/>
                <a:gd name="connsiteY5" fmla="*/ 909139 h 1445337"/>
                <a:gd name="connsiteX6" fmla="*/ 1589807 w 1732885"/>
                <a:gd name="connsiteY6" fmla="*/ 625161 h 1445337"/>
                <a:gd name="connsiteX7" fmla="*/ 1653181 w 1732885"/>
                <a:gd name="connsiteY7" fmla="*/ 625161 h 1445337"/>
                <a:gd name="connsiteX8" fmla="*/ 1613360 w 1732885"/>
                <a:gd name="connsiteY8" fmla="*/ 476085 h 1445337"/>
                <a:gd name="connsiteX9" fmla="*/ 1535486 w 1732885"/>
                <a:gd name="connsiteY9" fmla="*/ 353557 h 1445337"/>
                <a:gd name="connsiteX10" fmla="*/ 1598860 w 1732885"/>
                <a:gd name="connsiteY10" fmla="*/ 326397 h 1445337"/>
                <a:gd name="connsiteX11" fmla="*/ 1427622 w 1732885"/>
                <a:gd name="connsiteY11" fmla="*/ 171285 h 1445337"/>
                <a:gd name="connsiteX12" fmla="*/ 1182401 w 1732885"/>
                <a:gd name="connsiteY12" fmla="*/ 118167 h 1445337"/>
                <a:gd name="connsiteX13" fmla="*/ 1236721 w 1732885"/>
                <a:gd name="connsiteY13" fmla="*/ 45739 h 1445337"/>
                <a:gd name="connsiteX14" fmla="*/ 946610 w 1732885"/>
                <a:gd name="connsiteY14" fmla="*/ 26029 h 1445337"/>
                <a:gd name="connsiteX15" fmla="*/ 702567 w 1732885"/>
                <a:gd name="connsiteY15" fmla="*/ 81953 h 1445337"/>
                <a:gd name="connsiteX16" fmla="*/ 744982 w 1732885"/>
                <a:gd name="connsiteY16" fmla="*/ 0 h 1445337"/>
                <a:gd name="connsiteX17" fmla="*/ 513222 w 1732885"/>
                <a:gd name="connsiteY17" fmla="*/ 90323 h 1445337"/>
                <a:gd name="connsiteX18" fmla="*/ 417972 w 1732885"/>
                <a:gd name="connsiteY18" fmla="*/ 171285 h 1445337"/>
                <a:gd name="connsiteX19" fmla="*/ 348539 w 1732885"/>
                <a:gd name="connsiteY19" fmla="*/ 287801 h 1445337"/>
                <a:gd name="connsiteX20" fmla="*/ 281840 w 1732885"/>
                <a:gd name="connsiteY20" fmla="*/ 234919 h 1445337"/>
                <a:gd name="connsiteX21" fmla="*/ 239379 w 1732885"/>
                <a:gd name="connsiteY21" fmla="*/ 418935 h 1445337"/>
                <a:gd name="connsiteX22" fmla="*/ 230372 w 1732885"/>
                <a:gd name="connsiteY22" fmla="*/ 605639 h 1445337"/>
                <a:gd name="connsiteX23" fmla="*/ 174613 w 1732885"/>
                <a:gd name="connsiteY23" fmla="*/ 573221 h 1445337"/>
                <a:gd name="connsiteX24" fmla="*/ 3490 w 1732885"/>
                <a:gd name="connsiteY24" fmla="*/ 966289 h 1445337"/>
                <a:gd name="connsiteX25" fmla="*/ 52127 w 1732885"/>
                <a:gd name="connsiteY25" fmla="*/ 1445337 h 1445337"/>
                <a:gd name="connsiteX26" fmla="*/ 336633 w 1732885"/>
                <a:gd name="connsiteY26" fmla="*/ 1039239 h 1445337"/>
                <a:gd name="connsiteX27" fmla="*/ 385696 w 1732885"/>
                <a:gd name="connsiteY27" fmla="*/ 543680 h 1445337"/>
                <a:gd name="connsiteX0" fmla="*/ 385696 w 1732885"/>
                <a:gd name="connsiteY0" fmla="*/ 543680 h 1445337"/>
                <a:gd name="connsiteX1" fmla="*/ 919850 w 1732885"/>
                <a:gd name="connsiteY1" fmla="*/ 607054 h 1445337"/>
                <a:gd name="connsiteX2" fmla="*/ 1399684 w 1732885"/>
                <a:gd name="connsiteY2" fmla="*/ 462199 h 1445337"/>
                <a:gd name="connsiteX3" fmla="*/ 1503562 w 1732885"/>
                <a:gd name="connsiteY3" fmla="*/ 955376 h 1445337"/>
                <a:gd name="connsiteX4" fmla="*/ 1732565 w 1732885"/>
                <a:gd name="connsiteY4" fmla="*/ 1282017 h 1445337"/>
                <a:gd name="connsiteX5" fmla="*/ 1669422 w 1732885"/>
                <a:gd name="connsiteY5" fmla="*/ 909139 h 1445337"/>
                <a:gd name="connsiteX6" fmla="*/ 1589807 w 1732885"/>
                <a:gd name="connsiteY6" fmla="*/ 625161 h 1445337"/>
                <a:gd name="connsiteX7" fmla="*/ 1653181 w 1732885"/>
                <a:gd name="connsiteY7" fmla="*/ 625161 h 1445337"/>
                <a:gd name="connsiteX8" fmla="*/ 1613360 w 1732885"/>
                <a:gd name="connsiteY8" fmla="*/ 476085 h 1445337"/>
                <a:gd name="connsiteX9" fmla="*/ 1535486 w 1732885"/>
                <a:gd name="connsiteY9" fmla="*/ 353557 h 1445337"/>
                <a:gd name="connsiteX10" fmla="*/ 1598860 w 1732885"/>
                <a:gd name="connsiteY10" fmla="*/ 326397 h 1445337"/>
                <a:gd name="connsiteX11" fmla="*/ 1427622 w 1732885"/>
                <a:gd name="connsiteY11" fmla="*/ 171285 h 1445337"/>
                <a:gd name="connsiteX12" fmla="*/ 1182401 w 1732885"/>
                <a:gd name="connsiteY12" fmla="*/ 118167 h 1445337"/>
                <a:gd name="connsiteX13" fmla="*/ 1236721 w 1732885"/>
                <a:gd name="connsiteY13" fmla="*/ 45739 h 1445337"/>
                <a:gd name="connsiteX14" fmla="*/ 946610 w 1732885"/>
                <a:gd name="connsiteY14" fmla="*/ 26029 h 1445337"/>
                <a:gd name="connsiteX15" fmla="*/ 702567 w 1732885"/>
                <a:gd name="connsiteY15" fmla="*/ 81953 h 1445337"/>
                <a:gd name="connsiteX16" fmla="*/ 744982 w 1732885"/>
                <a:gd name="connsiteY16" fmla="*/ 0 h 1445337"/>
                <a:gd name="connsiteX17" fmla="*/ 513222 w 1732885"/>
                <a:gd name="connsiteY17" fmla="*/ 90323 h 1445337"/>
                <a:gd name="connsiteX18" fmla="*/ 417972 w 1732885"/>
                <a:gd name="connsiteY18" fmla="*/ 171285 h 1445337"/>
                <a:gd name="connsiteX19" fmla="*/ 348539 w 1732885"/>
                <a:gd name="connsiteY19" fmla="*/ 287801 h 1445337"/>
                <a:gd name="connsiteX20" fmla="*/ 281840 w 1732885"/>
                <a:gd name="connsiteY20" fmla="*/ 234919 h 1445337"/>
                <a:gd name="connsiteX21" fmla="*/ 239379 w 1732885"/>
                <a:gd name="connsiteY21" fmla="*/ 418935 h 1445337"/>
                <a:gd name="connsiteX22" fmla="*/ 230372 w 1732885"/>
                <a:gd name="connsiteY22" fmla="*/ 605639 h 1445337"/>
                <a:gd name="connsiteX23" fmla="*/ 174613 w 1732885"/>
                <a:gd name="connsiteY23" fmla="*/ 573221 h 1445337"/>
                <a:gd name="connsiteX24" fmla="*/ 3490 w 1732885"/>
                <a:gd name="connsiteY24" fmla="*/ 966289 h 1445337"/>
                <a:gd name="connsiteX25" fmla="*/ 52127 w 1732885"/>
                <a:gd name="connsiteY25" fmla="*/ 1445337 h 1445337"/>
                <a:gd name="connsiteX26" fmla="*/ 200698 w 1732885"/>
                <a:gd name="connsiteY26" fmla="*/ 1102461 h 1445337"/>
                <a:gd name="connsiteX27" fmla="*/ 385696 w 1732885"/>
                <a:gd name="connsiteY27" fmla="*/ 543680 h 1445337"/>
                <a:gd name="connsiteX0" fmla="*/ 344767 w 1691956"/>
                <a:gd name="connsiteY0" fmla="*/ 543680 h 1445337"/>
                <a:gd name="connsiteX1" fmla="*/ 878921 w 1691956"/>
                <a:gd name="connsiteY1" fmla="*/ 607054 h 1445337"/>
                <a:gd name="connsiteX2" fmla="*/ 1358755 w 1691956"/>
                <a:gd name="connsiteY2" fmla="*/ 462199 h 1445337"/>
                <a:gd name="connsiteX3" fmla="*/ 1462633 w 1691956"/>
                <a:gd name="connsiteY3" fmla="*/ 955376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878921 w 1691956"/>
                <a:gd name="connsiteY1" fmla="*/ 607054 h 1445337"/>
                <a:gd name="connsiteX2" fmla="*/ 1358755 w 1691956"/>
                <a:gd name="connsiteY2" fmla="*/ 462199 h 1445337"/>
                <a:gd name="connsiteX3" fmla="*/ 1513608 w 1691956"/>
                <a:gd name="connsiteY3" fmla="*/ 94273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878921 w 1691956"/>
                <a:gd name="connsiteY1" fmla="*/ 607054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07064 w 1691956"/>
                <a:gd name="connsiteY3" fmla="*/ 12588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49543 w 1691956"/>
                <a:gd name="connsiteY3" fmla="*/ 13157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59769 w 1691956"/>
                <a:gd name="connsiteY26" fmla="*/ 1102461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49543 w 1691956"/>
                <a:gd name="connsiteY3" fmla="*/ 13157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96049 w 1691956"/>
                <a:gd name="connsiteY26" fmla="*/ 1077172 h 1445337"/>
                <a:gd name="connsiteX27" fmla="*/ 344767 w 1691956"/>
                <a:gd name="connsiteY27" fmla="*/ 543680 h 1445337"/>
                <a:gd name="connsiteX0" fmla="*/ 344767 w 1691956"/>
                <a:gd name="connsiteY0" fmla="*/ 543680 h 1445337"/>
                <a:gd name="connsiteX1" fmla="*/ 904409 w 1691956"/>
                <a:gd name="connsiteY1" fmla="*/ 328878 h 1445337"/>
                <a:gd name="connsiteX2" fmla="*/ 1358755 w 1691956"/>
                <a:gd name="connsiteY2" fmla="*/ 462199 h 1445337"/>
                <a:gd name="connsiteX3" fmla="*/ 1649543 w 1691956"/>
                <a:gd name="connsiteY3" fmla="*/ 1315741 h 1445337"/>
                <a:gd name="connsiteX4" fmla="*/ 1691636 w 1691956"/>
                <a:gd name="connsiteY4" fmla="*/ 1282017 h 1445337"/>
                <a:gd name="connsiteX5" fmla="*/ 1628493 w 1691956"/>
                <a:gd name="connsiteY5" fmla="*/ 909139 h 1445337"/>
                <a:gd name="connsiteX6" fmla="*/ 1548878 w 1691956"/>
                <a:gd name="connsiteY6" fmla="*/ 625161 h 1445337"/>
                <a:gd name="connsiteX7" fmla="*/ 1612252 w 1691956"/>
                <a:gd name="connsiteY7" fmla="*/ 625161 h 1445337"/>
                <a:gd name="connsiteX8" fmla="*/ 1572431 w 1691956"/>
                <a:gd name="connsiteY8" fmla="*/ 476085 h 1445337"/>
                <a:gd name="connsiteX9" fmla="*/ 1494557 w 1691956"/>
                <a:gd name="connsiteY9" fmla="*/ 353557 h 1445337"/>
                <a:gd name="connsiteX10" fmla="*/ 1557931 w 1691956"/>
                <a:gd name="connsiteY10" fmla="*/ 326397 h 1445337"/>
                <a:gd name="connsiteX11" fmla="*/ 1386693 w 1691956"/>
                <a:gd name="connsiteY11" fmla="*/ 171285 h 1445337"/>
                <a:gd name="connsiteX12" fmla="*/ 1141472 w 1691956"/>
                <a:gd name="connsiteY12" fmla="*/ 118167 h 1445337"/>
                <a:gd name="connsiteX13" fmla="*/ 1195792 w 1691956"/>
                <a:gd name="connsiteY13" fmla="*/ 45739 h 1445337"/>
                <a:gd name="connsiteX14" fmla="*/ 905681 w 1691956"/>
                <a:gd name="connsiteY14" fmla="*/ 26029 h 1445337"/>
                <a:gd name="connsiteX15" fmla="*/ 661638 w 1691956"/>
                <a:gd name="connsiteY15" fmla="*/ 81953 h 1445337"/>
                <a:gd name="connsiteX16" fmla="*/ 704053 w 1691956"/>
                <a:gd name="connsiteY16" fmla="*/ 0 h 1445337"/>
                <a:gd name="connsiteX17" fmla="*/ 472293 w 1691956"/>
                <a:gd name="connsiteY17" fmla="*/ 90323 h 1445337"/>
                <a:gd name="connsiteX18" fmla="*/ 377043 w 1691956"/>
                <a:gd name="connsiteY18" fmla="*/ 171285 h 1445337"/>
                <a:gd name="connsiteX19" fmla="*/ 307610 w 1691956"/>
                <a:gd name="connsiteY19" fmla="*/ 287801 h 1445337"/>
                <a:gd name="connsiteX20" fmla="*/ 240911 w 1691956"/>
                <a:gd name="connsiteY20" fmla="*/ 234919 h 1445337"/>
                <a:gd name="connsiteX21" fmla="*/ 198450 w 1691956"/>
                <a:gd name="connsiteY21" fmla="*/ 418935 h 1445337"/>
                <a:gd name="connsiteX22" fmla="*/ 189443 w 1691956"/>
                <a:gd name="connsiteY22" fmla="*/ 605639 h 1445337"/>
                <a:gd name="connsiteX23" fmla="*/ 133684 w 1691956"/>
                <a:gd name="connsiteY23" fmla="*/ 573221 h 1445337"/>
                <a:gd name="connsiteX24" fmla="*/ 47520 w 1691956"/>
                <a:gd name="connsiteY24" fmla="*/ 991578 h 1445337"/>
                <a:gd name="connsiteX25" fmla="*/ 11198 w 1691956"/>
                <a:gd name="connsiteY25" fmla="*/ 1445337 h 1445337"/>
                <a:gd name="connsiteX26" fmla="*/ 121537 w 1691956"/>
                <a:gd name="connsiteY26" fmla="*/ 1115105 h 1445337"/>
                <a:gd name="connsiteX27" fmla="*/ 344767 w 1691956"/>
                <a:gd name="connsiteY27" fmla="*/ 543680 h 1445337"/>
                <a:gd name="connsiteX0" fmla="*/ 321906 w 1669095"/>
                <a:gd name="connsiteY0" fmla="*/ 543680 h 1502237"/>
                <a:gd name="connsiteX1" fmla="*/ 881548 w 1669095"/>
                <a:gd name="connsiteY1" fmla="*/ 328878 h 1502237"/>
                <a:gd name="connsiteX2" fmla="*/ 1335894 w 1669095"/>
                <a:gd name="connsiteY2" fmla="*/ 462199 h 1502237"/>
                <a:gd name="connsiteX3" fmla="*/ 1626682 w 1669095"/>
                <a:gd name="connsiteY3" fmla="*/ 1315741 h 1502237"/>
                <a:gd name="connsiteX4" fmla="*/ 1668775 w 1669095"/>
                <a:gd name="connsiteY4" fmla="*/ 1282017 h 1502237"/>
                <a:gd name="connsiteX5" fmla="*/ 1605632 w 1669095"/>
                <a:gd name="connsiteY5" fmla="*/ 909139 h 1502237"/>
                <a:gd name="connsiteX6" fmla="*/ 1526017 w 1669095"/>
                <a:gd name="connsiteY6" fmla="*/ 625161 h 1502237"/>
                <a:gd name="connsiteX7" fmla="*/ 1589391 w 1669095"/>
                <a:gd name="connsiteY7" fmla="*/ 625161 h 1502237"/>
                <a:gd name="connsiteX8" fmla="*/ 1549570 w 1669095"/>
                <a:gd name="connsiteY8" fmla="*/ 476085 h 1502237"/>
                <a:gd name="connsiteX9" fmla="*/ 1471696 w 1669095"/>
                <a:gd name="connsiteY9" fmla="*/ 353557 h 1502237"/>
                <a:gd name="connsiteX10" fmla="*/ 1535070 w 1669095"/>
                <a:gd name="connsiteY10" fmla="*/ 326397 h 1502237"/>
                <a:gd name="connsiteX11" fmla="*/ 1363832 w 1669095"/>
                <a:gd name="connsiteY11" fmla="*/ 171285 h 1502237"/>
                <a:gd name="connsiteX12" fmla="*/ 1118611 w 1669095"/>
                <a:gd name="connsiteY12" fmla="*/ 118167 h 1502237"/>
                <a:gd name="connsiteX13" fmla="*/ 1172931 w 1669095"/>
                <a:gd name="connsiteY13" fmla="*/ 45739 h 1502237"/>
                <a:gd name="connsiteX14" fmla="*/ 882820 w 1669095"/>
                <a:gd name="connsiteY14" fmla="*/ 26029 h 1502237"/>
                <a:gd name="connsiteX15" fmla="*/ 638777 w 1669095"/>
                <a:gd name="connsiteY15" fmla="*/ 81953 h 1502237"/>
                <a:gd name="connsiteX16" fmla="*/ 681192 w 1669095"/>
                <a:gd name="connsiteY16" fmla="*/ 0 h 1502237"/>
                <a:gd name="connsiteX17" fmla="*/ 449432 w 1669095"/>
                <a:gd name="connsiteY17" fmla="*/ 90323 h 1502237"/>
                <a:gd name="connsiteX18" fmla="*/ 354182 w 1669095"/>
                <a:gd name="connsiteY18" fmla="*/ 171285 h 1502237"/>
                <a:gd name="connsiteX19" fmla="*/ 284749 w 1669095"/>
                <a:gd name="connsiteY19" fmla="*/ 287801 h 1502237"/>
                <a:gd name="connsiteX20" fmla="*/ 218050 w 1669095"/>
                <a:gd name="connsiteY20" fmla="*/ 234919 h 1502237"/>
                <a:gd name="connsiteX21" fmla="*/ 175589 w 1669095"/>
                <a:gd name="connsiteY21" fmla="*/ 418935 h 1502237"/>
                <a:gd name="connsiteX22" fmla="*/ 166582 w 1669095"/>
                <a:gd name="connsiteY22" fmla="*/ 605639 h 1502237"/>
                <a:gd name="connsiteX23" fmla="*/ 110823 w 1669095"/>
                <a:gd name="connsiteY23" fmla="*/ 573221 h 1502237"/>
                <a:gd name="connsiteX24" fmla="*/ 24659 w 1669095"/>
                <a:gd name="connsiteY24" fmla="*/ 991578 h 1502237"/>
                <a:gd name="connsiteX25" fmla="*/ 13825 w 1669095"/>
                <a:gd name="connsiteY25" fmla="*/ 1502237 h 1502237"/>
                <a:gd name="connsiteX26" fmla="*/ 98676 w 1669095"/>
                <a:gd name="connsiteY26" fmla="*/ 1115105 h 1502237"/>
                <a:gd name="connsiteX27" fmla="*/ 321906 w 1669095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637291 w 1679704"/>
                <a:gd name="connsiteY3" fmla="*/ 1315741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637291 w 1679704"/>
                <a:gd name="connsiteY3" fmla="*/ 1315741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531092 w 1679704"/>
                <a:gd name="connsiteY3" fmla="*/ 1353674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531092 w 1679704"/>
                <a:gd name="connsiteY3" fmla="*/ 1353674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679704"/>
                <a:gd name="connsiteY0" fmla="*/ 543680 h 1502237"/>
                <a:gd name="connsiteX1" fmla="*/ 892157 w 1679704"/>
                <a:gd name="connsiteY1" fmla="*/ 328878 h 1502237"/>
                <a:gd name="connsiteX2" fmla="*/ 1346503 w 1679704"/>
                <a:gd name="connsiteY2" fmla="*/ 462199 h 1502237"/>
                <a:gd name="connsiteX3" fmla="*/ 1531092 w 1679704"/>
                <a:gd name="connsiteY3" fmla="*/ 1353674 h 1502237"/>
                <a:gd name="connsiteX4" fmla="*/ 1679384 w 1679704"/>
                <a:gd name="connsiteY4" fmla="*/ 1282017 h 1502237"/>
                <a:gd name="connsiteX5" fmla="*/ 1616241 w 1679704"/>
                <a:gd name="connsiteY5" fmla="*/ 909139 h 1502237"/>
                <a:gd name="connsiteX6" fmla="*/ 1536626 w 1679704"/>
                <a:gd name="connsiteY6" fmla="*/ 625161 h 1502237"/>
                <a:gd name="connsiteX7" fmla="*/ 1600000 w 1679704"/>
                <a:gd name="connsiteY7" fmla="*/ 625161 h 1502237"/>
                <a:gd name="connsiteX8" fmla="*/ 1560179 w 1679704"/>
                <a:gd name="connsiteY8" fmla="*/ 476085 h 1502237"/>
                <a:gd name="connsiteX9" fmla="*/ 1482305 w 1679704"/>
                <a:gd name="connsiteY9" fmla="*/ 353557 h 1502237"/>
                <a:gd name="connsiteX10" fmla="*/ 1545679 w 1679704"/>
                <a:gd name="connsiteY10" fmla="*/ 326397 h 1502237"/>
                <a:gd name="connsiteX11" fmla="*/ 1374441 w 1679704"/>
                <a:gd name="connsiteY11" fmla="*/ 171285 h 1502237"/>
                <a:gd name="connsiteX12" fmla="*/ 1129220 w 1679704"/>
                <a:gd name="connsiteY12" fmla="*/ 118167 h 1502237"/>
                <a:gd name="connsiteX13" fmla="*/ 1183540 w 1679704"/>
                <a:gd name="connsiteY13" fmla="*/ 45739 h 1502237"/>
                <a:gd name="connsiteX14" fmla="*/ 893429 w 1679704"/>
                <a:gd name="connsiteY14" fmla="*/ 26029 h 1502237"/>
                <a:gd name="connsiteX15" fmla="*/ 649386 w 1679704"/>
                <a:gd name="connsiteY15" fmla="*/ 81953 h 1502237"/>
                <a:gd name="connsiteX16" fmla="*/ 691801 w 1679704"/>
                <a:gd name="connsiteY16" fmla="*/ 0 h 1502237"/>
                <a:gd name="connsiteX17" fmla="*/ 460041 w 1679704"/>
                <a:gd name="connsiteY17" fmla="*/ 90323 h 1502237"/>
                <a:gd name="connsiteX18" fmla="*/ 364791 w 1679704"/>
                <a:gd name="connsiteY18" fmla="*/ 171285 h 1502237"/>
                <a:gd name="connsiteX19" fmla="*/ 295358 w 1679704"/>
                <a:gd name="connsiteY19" fmla="*/ 287801 h 1502237"/>
                <a:gd name="connsiteX20" fmla="*/ 228659 w 1679704"/>
                <a:gd name="connsiteY20" fmla="*/ 234919 h 1502237"/>
                <a:gd name="connsiteX21" fmla="*/ 186198 w 1679704"/>
                <a:gd name="connsiteY21" fmla="*/ 418935 h 1502237"/>
                <a:gd name="connsiteX22" fmla="*/ 177191 w 1679704"/>
                <a:gd name="connsiteY22" fmla="*/ 605639 h 1502237"/>
                <a:gd name="connsiteX23" fmla="*/ 121432 w 1679704"/>
                <a:gd name="connsiteY23" fmla="*/ 573221 h 1502237"/>
                <a:gd name="connsiteX24" fmla="*/ 35268 w 1679704"/>
                <a:gd name="connsiteY24" fmla="*/ 991578 h 1502237"/>
                <a:gd name="connsiteX25" fmla="*/ 24434 w 1679704"/>
                <a:gd name="connsiteY25" fmla="*/ 1502237 h 1502237"/>
                <a:gd name="connsiteX26" fmla="*/ 109285 w 1679704"/>
                <a:gd name="connsiteY26" fmla="*/ 1115105 h 1502237"/>
                <a:gd name="connsiteX27" fmla="*/ 332515 w 1679704"/>
                <a:gd name="connsiteY27" fmla="*/ 543680 h 1502237"/>
                <a:gd name="connsiteX0" fmla="*/ 332515 w 1705047"/>
                <a:gd name="connsiteY0" fmla="*/ 543680 h 1502237"/>
                <a:gd name="connsiteX1" fmla="*/ 892157 w 1705047"/>
                <a:gd name="connsiteY1" fmla="*/ 328878 h 1502237"/>
                <a:gd name="connsiteX2" fmla="*/ 1346503 w 1705047"/>
                <a:gd name="connsiteY2" fmla="*/ 462199 h 1502237"/>
                <a:gd name="connsiteX3" fmla="*/ 1633043 w 1705047"/>
                <a:gd name="connsiteY3" fmla="*/ 1341030 h 1502237"/>
                <a:gd name="connsiteX4" fmla="*/ 1679384 w 1705047"/>
                <a:gd name="connsiteY4" fmla="*/ 1282017 h 1502237"/>
                <a:gd name="connsiteX5" fmla="*/ 1616241 w 1705047"/>
                <a:gd name="connsiteY5" fmla="*/ 909139 h 1502237"/>
                <a:gd name="connsiteX6" fmla="*/ 1536626 w 1705047"/>
                <a:gd name="connsiteY6" fmla="*/ 625161 h 1502237"/>
                <a:gd name="connsiteX7" fmla="*/ 1600000 w 1705047"/>
                <a:gd name="connsiteY7" fmla="*/ 625161 h 1502237"/>
                <a:gd name="connsiteX8" fmla="*/ 1560179 w 1705047"/>
                <a:gd name="connsiteY8" fmla="*/ 476085 h 1502237"/>
                <a:gd name="connsiteX9" fmla="*/ 1482305 w 1705047"/>
                <a:gd name="connsiteY9" fmla="*/ 353557 h 1502237"/>
                <a:gd name="connsiteX10" fmla="*/ 1545679 w 1705047"/>
                <a:gd name="connsiteY10" fmla="*/ 326397 h 1502237"/>
                <a:gd name="connsiteX11" fmla="*/ 1374441 w 1705047"/>
                <a:gd name="connsiteY11" fmla="*/ 171285 h 1502237"/>
                <a:gd name="connsiteX12" fmla="*/ 1129220 w 1705047"/>
                <a:gd name="connsiteY12" fmla="*/ 118167 h 1502237"/>
                <a:gd name="connsiteX13" fmla="*/ 1183540 w 1705047"/>
                <a:gd name="connsiteY13" fmla="*/ 45739 h 1502237"/>
                <a:gd name="connsiteX14" fmla="*/ 893429 w 1705047"/>
                <a:gd name="connsiteY14" fmla="*/ 26029 h 1502237"/>
                <a:gd name="connsiteX15" fmla="*/ 649386 w 1705047"/>
                <a:gd name="connsiteY15" fmla="*/ 81953 h 1502237"/>
                <a:gd name="connsiteX16" fmla="*/ 691801 w 1705047"/>
                <a:gd name="connsiteY16" fmla="*/ 0 h 1502237"/>
                <a:gd name="connsiteX17" fmla="*/ 460041 w 1705047"/>
                <a:gd name="connsiteY17" fmla="*/ 90323 h 1502237"/>
                <a:gd name="connsiteX18" fmla="*/ 364791 w 1705047"/>
                <a:gd name="connsiteY18" fmla="*/ 171285 h 1502237"/>
                <a:gd name="connsiteX19" fmla="*/ 295358 w 1705047"/>
                <a:gd name="connsiteY19" fmla="*/ 287801 h 1502237"/>
                <a:gd name="connsiteX20" fmla="*/ 228659 w 1705047"/>
                <a:gd name="connsiteY20" fmla="*/ 234919 h 1502237"/>
                <a:gd name="connsiteX21" fmla="*/ 186198 w 1705047"/>
                <a:gd name="connsiteY21" fmla="*/ 418935 h 1502237"/>
                <a:gd name="connsiteX22" fmla="*/ 177191 w 1705047"/>
                <a:gd name="connsiteY22" fmla="*/ 605639 h 1502237"/>
                <a:gd name="connsiteX23" fmla="*/ 121432 w 1705047"/>
                <a:gd name="connsiteY23" fmla="*/ 573221 h 1502237"/>
                <a:gd name="connsiteX24" fmla="*/ 35268 w 1705047"/>
                <a:gd name="connsiteY24" fmla="*/ 991578 h 1502237"/>
                <a:gd name="connsiteX25" fmla="*/ 24434 w 1705047"/>
                <a:gd name="connsiteY25" fmla="*/ 1502237 h 1502237"/>
                <a:gd name="connsiteX26" fmla="*/ 109285 w 1705047"/>
                <a:gd name="connsiteY26" fmla="*/ 1115105 h 1502237"/>
                <a:gd name="connsiteX27" fmla="*/ 332515 w 1705047"/>
                <a:gd name="connsiteY27" fmla="*/ 543680 h 1502237"/>
                <a:gd name="connsiteX0" fmla="*/ 332515 w 1705047"/>
                <a:gd name="connsiteY0" fmla="*/ 543680 h 1502237"/>
                <a:gd name="connsiteX1" fmla="*/ 892157 w 1705047"/>
                <a:gd name="connsiteY1" fmla="*/ 328878 h 1502237"/>
                <a:gd name="connsiteX2" fmla="*/ 1346503 w 1705047"/>
                <a:gd name="connsiteY2" fmla="*/ 462199 h 1502237"/>
                <a:gd name="connsiteX3" fmla="*/ 1633043 w 1705047"/>
                <a:gd name="connsiteY3" fmla="*/ 1341030 h 1502237"/>
                <a:gd name="connsiteX4" fmla="*/ 1679384 w 1705047"/>
                <a:gd name="connsiteY4" fmla="*/ 1282017 h 1502237"/>
                <a:gd name="connsiteX5" fmla="*/ 1616241 w 1705047"/>
                <a:gd name="connsiteY5" fmla="*/ 909139 h 1502237"/>
                <a:gd name="connsiteX6" fmla="*/ 1536626 w 1705047"/>
                <a:gd name="connsiteY6" fmla="*/ 625161 h 1502237"/>
                <a:gd name="connsiteX7" fmla="*/ 1600000 w 1705047"/>
                <a:gd name="connsiteY7" fmla="*/ 625161 h 1502237"/>
                <a:gd name="connsiteX8" fmla="*/ 1560179 w 1705047"/>
                <a:gd name="connsiteY8" fmla="*/ 476085 h 1502237"/>
                <a:gd name="connsiteX9" fmla="*/ 1482305 w 1705047"/>
                <a:gd name="connsiteY9" fmla="*/ 353557 h 1502237"/>
                <a:gd name="connsiteX10" fmla="*/ 1545679 w 1705047"/>
                <a:gd name="connsiteY10" fmla="*/ 326397 h 1502237"/>
                <a:gd name="connsiteX11" fmla="*/ 1374441 w 1705047"/>
                <a:gd name="connsiteY11" fmla="*/ 171285 h 1502237"/>
                <a:gd name="connsiteX12" fmla="*/ 1129220 w 1705047"/>
                <a:gd name="connsiteY12" fmla="*/ 118167 h 1502237"/>
                <a:gd name="connsiteX13" fmla="*/ 1183540 w 1705047"/>
                <a:gd name="connsiteY13" fmla="*/ 45739 h 1502237"/>
                <a:gd name="connsiteX14" fmla="*/ 893429 w 1705047"/>
                <a:gd name="connsiteY14" fmla="*/ 26029 h 1502237"/>
                <a:gd name="connsiteX15" fmla="*/ 649386 w 1705047"/>
                <a:gd name="connsiteY15" fmla="*/ 81953 h 1502237"/>
                <a:gd name="connsiteX16" fmla="*/ 691801 w 1705047"/>
                <a:gd name="connsiteY16" fmla="*/ 0 h 1502237"/>
                <a:gd name="connsiteX17" fmla="*/ 460041 w 1705047"/>
                <a:gd name="connsiteY17" fmla="*/ 90323 h 1502237"/>
                <a:gd name="connsiteX18" fmla="*/ 364791 w 1705047"/>
                <a:gd name="connsiteY18" fmla="*/ 171285 h 1502237"/>
                <a:gd name="connsiteX19" fmla="*/ 295358 w 1705047"/>
                <a:gd name="connsiteY19" fmla="*/ 287801 h 1502237"/>
                <a:gd name="connsiteX20" fmla="*/ 228659 w 1705047"/>
                <a:gd name="connsiteY20" fmla="*/ 234919 h 1502237"/>
                <a:gd name="connsiteX21" fmla="*/ 186198 w 1705047"/>
                <a:gd name="connsiteY21" fmla="*/ 418935 h 1502237"/>
                <a:gd name="connsiteX22" fmla="*/ 177191 w 1705047"/>
                <a:gd name="connsiteY22" fmla="*/ 605639 h 1502237"/>
                <a:gd name="connsiteX23" fmla="*/ 121432 w 1705047"/>
                <a:gd name="connsiteY23" fmla="*/ 573221 h 1502237"/>
                <a:gd name="connsiteX24" fmla="*/ 35268 w 1705047"/>
                <a:gd name="connsiteY24" fmla="*/ 991578 h 1502237"/>
                <a:gd name="connsiteX25" fmla="*/ 24434 w 1705047"/>
                <a:gd name="connsiteY25" fmla="*/ 1502237 h 1502237"/>
                <a:gd name="connsiteX26" fmla="*/ 109285 w 1705047"/>
                <a:gd name="connsiteY26" fmla="*/ 1115105 h 1502237"/>
                <a:gd name="connsiteX27" fmla="*/ 332515 w 1705047"/>
                <a:gd name="connsiteY27" fmla="*/ 543680 h 1502237"/>
                <a:gd name="connsiteX0" fmla="*/ 332515 w 1711889"/>
                <a:gd name="connsiteY0" fmla="*/ 543680 h 1502237"/>
                <a:gd name="connsiteX1" fmla="*/ 892157 w 1711889"/>
                <a:gd name="connsiteY1" fmla="*/ 328878 h 1502237"/>
                <a:gd name="connsiteX2" fmla="*/ 1346503 w 1711889"/>
                <a:gd name="connsiteY2" fmla="*/ 462199 h 1502237"/>
                <a:gd name="connsiteX3" fmla="*/ 1633043 w 1711889"/>
                <a:gd name="connsiteY3" fmla="*/ 1341030 h 1502237"/>
                <a:gd name="connsiteX4" fmla="*/ 1700624 w 1711889"/>
                <a:gd name="connsiteY4" fmla="*/ 1282017 h 1502237"/>
                <a:gd name="connsiteX5" fmla="*/ 1616241 w 1711889"/>
                <a:gd name="connsiteY5" fmla="*/ 909139 h 1502237"/>
                <a:gd name="connsiteX6" fmla="*/ 1536626 w 1711889"/>
                <a:gd name="connsiteY6" fmla="*/ 625161 h 1502237"/>
                <a:gd name="connsiteX7" fmla="*/ 1600000 w 1711889"/>
                <a:gd name="connsiteY7" fmla="*/ 625161 h 1502237"/>
                <a:gd name="connsiteX8" fmla="*/ 1560179 w 1711889"/>
                <a:gd name="connsiteY8" fmla="*/ 476085 h 1502237"/>
                <a:gd name="connsiteX9" fmla="*/ 1482305 w 1711889"/>
                <a:gd name="connsiteY9" fmla="*/ 353557 h 1502237"/>
                <a:gd name="connsiteX10" fmla="*/ 1545679 w 1711889"/>
                <a:gd name="connsiteY10" fmla="*/ 326397 h 1502237"/>
                <a:gd name="connsiteX11" fmla="*/ 1374441 w 1711889"/>
                <a:gd name="connsiteY11" fmla="*/ 171285 h 1502237"/>
                <a:gd name="connsiteX12" fmla="*/ 1129220 w 1711889"/>
                <a:gd name="connsiteY12" fmla="*/ 118167 h 1502237"/>
                <a:gd name="connsiteX13" fmla="*/ 1183540 w 1711889"/>
                <a:gd name="connsiteY13" fmla="*/ 45739 h 1502237"/>
                <a:gd name="connsiteX14" fmla="*/ 893429 w 1711889"/>
                <a:gd name="connsiteY14" fmla="*/ 26029 h 1502237"/>
                <a:gd name="connsiteX15" fmla="*/ 649386 w 1711889"/>
                <a:gd name="connsiteY15" fmla="*/ 81953 h 1502237"/>
                <a:gd name="connsiteX16" fmla="*/ 691801 w 1711889"/>
                <a:gd name="connsiteY16" fmla="*/ 0 h 1502237"/>
                <a:gd name="connsiteX17" fmla="*/ 460041 w 1711889"/>
                <a:gd name="connsiteY17" fmla="*/ 90323 h 1502237"/>
                <a:gd name="connsiteX18" fmla="*/ 364791 w 1711889"/>
                <a:gd name="connsiteY18" fmla="*/ 171285 h 1502237"/>
                <a:gd name="connsiteX19" fmla="*/ 295358 w 1711889"/>
                <a:gd name="connsiteY19" fmla="*/ 287801 h 1502237"/>
                <a:gd name="connsiteX20" fmla="*/ 228659 w 1711889"/>
                <a:gd name="connsiteY20" fmla="*/ 234919 h 1502237"/>
                <a:gd name="connsiteX21" fmla="*/ 186198 w 1711889"/>
                <a:gd name="connsiteY21" fmla="*/ 418935 h 1502237"/>
                <a:gd name="connsiteX22" fmla="*/ 177191 w 1711889"/>
                <a:gd name="connsiteY22" fmla="*/ 605639 h 1502237"/>
                <a:gd name="connsiteX23" fmla="*/ 121432 w 1711889"/>
                <a:gd name="connsiteY23" fmla="*/ 573221 h 1502237"/>
                <a:gd name="connsiteX24" fmla="*/ 35268 w 1711889"/>
                <a:gd name="connsiteY24" fmla="*/ 991578 h 1502237"/>
                <a:gd name="connsiteX25" fmla="*/ 24434 w 1711889"/>
                <a:gd name="connsiteY25" fmla="*/ 1502237 h 1502237"/>
                <a:gd name="connsiteX26" fmla="*/ 109285 w 1711889"/>
                <a:gd name="connsiteY26" fmla="*/ 1115105 h 1502237"/>
                <a:gd name="connsiteX27" fmla="*/ 332515 w 1711889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893429 w 1719763"/>
                <a:gd name="connsiteY14" fmla="*/ 26029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27413 w 1719763"/>
                <a:gd name="connsiteY14" fmla="*/ 131569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40157 w 1719763"/>
                <a:gd name="connsiteY14" fmla="*/ 52415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82305 w 1719763"/>
                <a:gd name="connsiteY9" fmla="*/ 353557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45679 w 1719763"/>
                <a:gd name="connsiteY10" fmla="*/ 326397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74441 w 1719763"/>
                <a:gd name="connsiteY11" fmla="*/ 171285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0421 w 1719763"/>
                <a:gd name="connsiteY14" fmla="*/ 32626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83540 w 1719763"/>
                <a:gd name="connsiteY13" fmla="*/ 45739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64791 w 1719763"/>
                <a:gd name="connsiteY18" fmla="*/ 171285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60041 w 1719763"/>
                <a:gd name="connsiteY17" fmla="*/ 90323 h 1502237"/>
                <a:gd name="connsiteX18" fmla="*/ 382804 w 1719763"/>
                <a:gd name="connsiteY18" fmla="*/ 213241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87061 w 1719763"/>
                <a:gd name="connsiteY17" fmla="*/ 118294 h 1502237"/>
                <a:gd name="connsiteX18" fmla="*/ 382804 w 1719763"/>
                <a:gd name="connsiteY18" fmla="*/ 213241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43680 h 1502237"/>
                <a:gd name="connsiteX1" fmla="*/ 892157 w 1719763"/>
                <a:gd name="connsiteY1" fmla="*/ 328878 h 1502237"/>
                <a:gd name="connsiteX2" fmla="*/ 1346503 w 1719763"/>
                <a:gd name="connsiteY2" fmla="*/ 462199 h 1502237"/>
                <a:gd name="connsiteX3" fmla="*/ 1633043 w 1719763"/>
                <a:gd name="connsiteY3" fmla="*/ 1341030 h 1502237"/>
                <a:gd name="connsiteX4" fmla="*/ 1700624 w 1719763"/>
                <a:gd name="connsiteY4" fmla="*/ 1282017 h 1502237"/>
                <a:gd name="connsiteX5" fmla="*/ 1616241 w 1719763"/>
                <a:gd name="connsiteY5" fmla="*/ 909139 h 1502237"/>
                <a:gd name="connsiteX6" fmla="*/ 1536626 w 1719763"/>
                <a:gd name="connsiteY6" fmla="*/ 625161 h 1502237"/>
                <a:gd name="connsiteX7" fmla="*/ 1600000 w 1719763"/>
                <a:gd name="connsiteY7" fmla="*/ 625161 h 1502237"/>
                <a:gd name="connsiteX8" fmla="*/ 1560179 w 1719763"/>
                <a:gd name="connsiteY8" fmla="*/ 476085 h 1502237"/>
                <a:gd name="connsiteX9" fmla="*/ 1455285 w 1719763"/>
                <a:gd name="connsiteY9" fmla="*/ 402505 h 1502237"/>
                <a:gd name="connsiteX10" fmla="*/ 1514157 w 1719763"/>
                <a:gd name="connsiteY10" fmla="*/ 389330 h 1502237"/>
                <a:gd name="connsiteX11" fmla="*/ 1320403 w 1719763"/>
                <a:gd name="connsiteY11" fmla="*/ 206249 h 1502237"/>
                <a:gd name="connsiteX12" fmla="*/ 1129220 w 1719763"/>
                <a:gd name="connsiteY12" fmla="*/ 118167 h 1502237"/>
                <a:gd name="connsiteX13" fmla="*/ 1174533 w 1719763"/>
                <a:gd name="connsiteY13" fmla="*/ 94687 h 1502237"/>
                <a:gd name="connsiteX14" fmla="*/ 914925 w 1719763"/>
                <a:gd name="connsiteY14" fmla="*/ 46611 h 1502237"/>
                <a:gd name="connsiteX15" fmla="*/ 649386 w 1719763"/>
                <a:gd name="connsiteY15" fmla="*/ 81953 h 1502237"/>
                <a:gd name="connsiteX16" fmla="*/ 691801 w 1719763"/>
                <a:gd name="connsiteY16" fmla="*/ 0 h 1502237"/>
                <a:gd name="connsiteX17" fmla="*/ 487061 w 1719763"/>
                <a:gd name="connsiteY17" fmla="*/ 118294 h 1502237"/>
                <a:gd name="connsiteX18" fmla="*/ 382804 w 1719763"/>
                <a:gd name="connsiteY18" fmla="*/ 213241 h 1502237"/>
                <a:gd name="connsiteX19" fmla="*/ 295358 w 1719763"/>
                <a:gd name="connsiteY19" fmla="*/ 287801 h 1502237"/>
                <a:gd name="connsiteX20" fmla="*/ 228659 w 1719763"/>
                <a:gd name="connsiteY20" fmla="*/ 234919 h 1502237"/>
                <a:gd name="connsiteX21" fmla="*/ 186198 w 1719763"/>
                <a:gd name="connsiteY21" fmla="*/ 418935 h 1502237"/>
                <a:gd name="connsiteX22" fmla="*/ 177191 w 1719763"/>
                <a:gd name="connsiteY22" fmla="*/ 605639 h 1502237"/>
                <a:gd name="connsiteX23" fmla="*/ 121432 w 1719763"/>
                <a:gd name="connsiteY23" fmla="*/ 573221 h 1502237"/>
                <a:gd name="connsiteX24" fmla="*/ 35268 w 1719763"/>
                <a:gd name="connsiteY24" fmla="*/ 991578 h 1502237"/>
                <a:gd name="connsiteX25" fmla="*/ 24434 w 1719763"/>
                <a:gd name="connsiteY25" fmla="*/ 1502237 h 1502237"/>
                <a:gd name="connsiteX26" fmla="*/ 109285 w 1719763"/>
                <a:gd name="connsiteY26" fmla="*/ 1115105 h 1502237"/>
                <a:gd name="connsiteX27" fmla="*/ 332515 w 1719763"/>
                <a:gd name="connsiteY27" fmla="*/ 543680 h 1502237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28659 w 1719763"/>
                <a:gd name="connsiteY20" fmla="*/ 199956 h 1467274"/>
                <a:gd name="connsiteX21" fmla="*/ 186198 w 1719763"/>
                <a:gd name="connsiteY21" fmla="*/ 383972 h 1467274"/>
                <a:gd name="connsiteX22" fmla="*/ 177191 w 1719763"/>
                <a:gd name="connsiteY22" fmla="*/ 570676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70676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56691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56691 h 1467274"/>
                <a:gd name="connsiteX23" fmla="*/ 121432 w 1719763"/>
                <a:gd name="connsiteY23" fmla="*/ 538258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  <a:gd name="connsiteX0" fmla="*/ 332515 w 1719763"/>
                <a:gd name="connsiteY0" fmla="*/ 508717 h 1467274"/>
                <a:gd name="connsiteX1" fmla="*/ 892157 w 1719763"/>
                <a:gd name="connsiteY1" fmla="*/ 293915 h 1467274"/>
                <a:gd name="connsiteX2" fmla="*/ 1346503 w 1719763"/>
                <a:gd name="connsiteY2" fmla="*/ 427236 h 1467274"/>
                <a:gd name="connsiteX3" fmla="*/ 1633043 w 1719763"/>
                <a:gd name="connsiteY3" fmla="*/ 1306067 h 1467274"/>
                <a:gd name="connsiteX4" fmla="*/ 1700624 w 1719763"/>
                <a:gd name="connsiteY4" fmla="*/ 1247054 h 1467274"/>
                <a:gd name="connsiteX5" fmla="*/ 1616241 w 1719763"/>
                <a:gd name="connsiteY5" fmla="*/ 874176 h 1467274"/>
                <a:gd name="connsiteX6" fmla="*/ 1536626 w 1719763"/>
                <a:gd name="connsiteY6" fmla="*/ 590198 h 1467274"/>
                <a:gd name="connsiteX7" fmla="*/ 1600000 w 1719763"/>
                <a:gd name="connsiteY7" fmla="*/ 590198 h 1467274"/>
                <a:gd name="connsiteX8" fmla="*/ 1560179 w 1719763"/>
                <a:gd name="connsiteY8" fmla="*/ 441122 h 1467274"/>
                <a:gd name="connsiteX9" fmla="*/ 1455285 w 1719763"/>
                <a:gd name="connsiteY9" fmla="*/ 367542 h 1467274"/>
                <a:gd name="connsiteX10" fmla="*/ 1514157 w 1719763"/>
                <a:gd name="connsiteY10" fmla="*/ 354367 h 1467274"/>
                <a:gd name="connsiteX11" fmla="*/ 1320403 w 1719763"/>
                <a:gd name="connsiteY11" fmla="*/ 171286 h 1467274"/>
                <a:gd name="connsiteX12" fmla="*/ 1129220 w 1719763"/>
                <a:gd name="connsiteY12" fmla="*/ 83204 h 1467274"/>
                <a:gd name="connsiteX13" fmla="*/ 1174533 w 1719763"/>
                <a:gd name="connsiteY13" fmla="*/ 59724 h 1467274"/>
                <a:gd name="connsiteX14" fmla="*/ 914925 w 1719763"/>
                <a:gd name="connsiteY14" fmla="*/ 11648 h 1467274"/>
                <a:gd name="connsiteX15" fmla="*/ 649386 w 1719763"/>
                <a:gd name="connsiteY15" fmla="*/ 46990 h 1467274"/>
                <a:gd name="connsiteX16" fmla="*/ 714317 w 1719763"/>
                <a:gd name="connsiteY16" fmla="*/ 0 h 1467274"/>
                <a:gd name="connsiteX17" fmla="*/ 487061 w 1719763"/>
                <a:gd name="connsiteY17" fmla="*/ 83331 h 1467274"/>
                <a:gd name="connsiteX18" fmla="*/ 382804 w 1719763"/>
                <a:gd name="connsiteY18" fmla="*/ 178278 h 1467274"/>
                <a:gd name="connsiteX19" fmla="*/ 295358 w 1719763"/>
                <a:gd name="connsiteY19" fmla="*/ 252838 h 1467274"/>
                <a:gd name="connsiteX20" fmla="*/ 260182 w 1719763"/>
                <a:gd name="connsiteY20" fmla="*/ 220934 h 1467274"/>
                <a:gd name="connsiteX21" fmla="*/ 186198 w 1719763"/>
                <a:gd name="connsiteY21" fmla="*/ 383972 h 1467274"/>
                <a:gd name="connsiteX22" fmla="*/ 177191 w 1719763"/>
                <a:gd name="connsiteY22" fmla="*/ 556691 h 1467274"/>
                <a:gd name="connsiteX23" fmla="*/ 130438 w 1719763"/>
                <a:gd name="connsiteY23" fmla="*/ 587205 h 1467274"/>
                <a:gd name="connsiteX24" fmla="*/ 35268 w 1719763"/>
                <a:gd name="connsiteY24" fmla="*/ 956615 h 1467274"/>
                <a:gd name="connsiteX25" fmla="*/ 24434 w 1719763"/>
                <a:gd name="connsiteY25" fmla="*/ 1467274 h 1467274"/>
                <a:gd name="connsiteX26" fmla="*/ 109285 w 1719763"/>
                <a:gd name="connsiteY26" fmla="*/ 1080142 h 1467274"/>
                <a:gd name="connsiteX27" fmla="*/ 332515 w 1719763"/>
                <a:gd name="connsiteY27" fmla="*/ 508717 h 146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19763" h="1467274">
                  <a:moveTo>
                    <a:pt x="332515" y="508717"/>
                  </a:moveTo>
                  <a:cubicBezTo>
                    <a:pt x="472418" y="406810"/>
                    <a:pt x="580552" y="235024"/>
                    <a:pt x="892157" y="293915"/>
                  </a:cubicBezTo>
                  <a:cubicBezTo>
                    <a:pt x="1068771" y="259916"/>
                    <a:pt x="1134876" y="373057"/>
                    <a:pt x="1346503" y="427236"/>
                  </a:cubicBezTo>
                  <a:cubicBezTo>
                    <a:pt x="1414467" y="536860"/>
                    <a:pt x="1575886" y="1105134"/>
                    <a:pt x="1633043" y="1306067"/>
                  </a:cubicBezTo>
                  <a:cubicBezTo>
                    <a:pt x="1788437" y="1341708"/>
                    <a:pt x="1684192" y="1189244"/>
                    <a:pt x="1700624" y="1247054"/>
                  </a:cubicBezTo>
                  <a:cubicBezTo>
                    <a:pt x="1706416" y="1154892"/>
                    <a:pt x="1610449" y="966338"/>
                    <a:pt x="1616241" y="874176"/>
                  </a:cubicBezTo>
                  <a:cubicBezTo>
                    <a:pt x="1631409" y="809568"/>
                    <a:pt x="1552414" y="661950"/>
                    <a:pt x="1536626" y="590198"/>
                  </a:cubicBezTo>
                  <a:lnTo>
                    <a:pt x="1600000" y="590198"/>
                  </a:lnTo>
                  <a:cubicBezTo>
                    <a:pt x="1579583" y="542094"/>
                    <a:pt x="1580596" y="489226"/>
                    <a:pt x="1560179" y="441122"/>
                  </a:cubicBezTo>
                  <a:cubicBezTo>
                    <a:pt x="1541365" y="393135"/>
                    <a:pt x="1481243" y="408385"/>
                    <a:pt x="1455285" y="367542"/>
                  </a:cubicBezTo>
                  <a:lnTo>
                    <a:pt x="1514157" y="354367"/>
                  </a:lnTo>
                  <a:cubicBezTo>
                    <a:pt x="1464222" y="286788"/>
                    <a:pt x="1406057" y="200765"/>
                    <a:pt x="1320403" y="171286"/>
                  </a:cubicBezTo>
                  <a:cubicBezTo>
                    <a:pt x="1241044" y="129768"/>
                    <a:pt x="1222866" y="72335"/>
                    <a:pt x="1129220" y="83204"/>
                  </a:cubicBezTo>
                  <a:cubicBezTo>
                    <a:pt x="1147327" y="59061"/>
                    <a:pt x="1210249" y="71650"/>
                    <a:pt x="1174533" y="59724"/>
                  </a:cubicBezTo>
                  <a:cubicBezTo>
                    <a:pt x="1138817" y="47798"/>
                    <a:pt x="1009247" y="-832"/>
                    <a:pt x="914925" y="11648"/>
                  </a:cubicBezTo>
                  <a:cubicBezTo>
                    <a:pt x="821671" y="13620"/>
                    <a:pt x="730734" y="28349"/>
                    <a:pt x="649386" y="46990"/>
                  </a:cubicBezTo>
                  <a:lnTo>
                    <a:pt x="714317" y="0"/>
                  </a:lnTo>
                  <a:cubicBezTo>
                    <a:pt x="634683" y="24551"/>
                    <a:pt x="563276" y="60708"/>
                    <a:pt x="487061" y="83331"/>
                  </a:cubicBezTo>
                  <a:cubicBezTo>
                    <a:pt x="453723" y="115874"/>
                    <a:pt x="408998" y="143353"/>
                    <a:pt x="382804" y="178278"/>
                  </a:cubicBezTo>
                  <a:cubicBezTo>
                    <a:pt x="347754" y="212355"/>
                    <a:pt x="306595" y="204474"/>
                    <a:pt x="295358" y="252838"/>
                  </a:cubicBezTo>
                  <a:lnTo>
                    <a:pt x="260182" y="220934"/>
                  </a:lnTo>
                  <a:cubicBezTo>
                    <a:pt x="246822" y="283067"/>
                    <a:pt x="190033" y="321839"/>
                    <a:pt x="186198" y="383972"/>
                  </a:cubicBezTo>
                  <a:cubicBezTo>
                    <a:pt x="168909" y="446207"/>
                    <a:pt x="165906" y="484931"/>
                    <a:pt x="177191" y="556691"/>
                  </a:cubicBezTo>
                  <a:lnTo>
                    <a:pt x="130438" y="587205"/>
                  </a:lnTo>
                  <a:cubicBezTo>
                    <a:pt x="134564" y="675476"/>
                    <a:pt x="74618" y="821475"/>
                    <a:pt x="35268" y="956615"/>
                  </a:cubicBezTo>
                  <a:cubicBezTo>
                    <a:pt x="61329" y="1053075"/>
                    <a:pt x="-46165" y="1370814"/>
                    <a:pt x="24434" y="1467274"/>
                  </a:cubicBezTo>
                  <a:cubicBezTo>
                    <a:pt x="60955" y="1434707"/>
                    <a:pt x="122771" y="1134140"/>
                    <a:pt x="109285" y="1080142"/>
                  </a:cubicBezTo>
                  <a:cubicBezTo>
                    <a:pt x="101034" y="964169"/>
                    <a:pt x="214560" y="638978"/>
                    <a:pt x="332515" y="508717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Freeform: Shape 103"/>
            <p:cNvSpPr/>
            <p:nvPr/>
          </p:nvSpPr>
          <p:spPr>
            <a:xfrm>
              <a:off x="8355867" y="3911688"/>
              <a:ext cx="765036" cy="660510"/>
            </a:xfrm>
            <a:custGeom>
              <a:avLst/>
              <a:gdLst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181070 w 1466662"/>
                <a:gd name="connsiteY13" fmla="*/ 280658 h 1167897"/>
                <a:gd name="connsiteX14" fmla="*/ 135802 w 1466662"/>
                <a:gd name="connsiteY14" fmla="*/ 244444 h 1167897"/>
                <a:gd name="connsiteX15" fmla="*/ 72428 w 1466662"/>
                <a:gd name="connsiteY15" fmla="*/ 624689 h 1167897"/>
                <a:gd name="connsiteX16" fmla="*/ 0 w 1466662"/>
                <a:gd name="connsiteY16" fmla="*/ 561315 h 1167897"/>
                <a:gd name="connsiteX17" fmla="*/ 135802 w 1466662"/>
                <a:gd name="connsiteY17" fmla="*/ 1167897 h 1167897"/>
                <a:gd name="connsiteX18" fmla="*/ 181070 w 1466662"/>
                <a:gd name="connsiteY18" fmla="*/ 1032095 h 1167897"/>
                <a:gd name="connsiteX19" fmla="*/ 199177 w 1466662"/>
                <a:gd name="connsiteY19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516048 w 1466662"/>
                <a:gd name="connsiteY11" fmla="*/ 72428 h 1167897"/>
                <a:gd name="connsiteX12" fmla="*/ 570369 w 1466662"/>
                <a:gd name="connsiteY12" fmla="*/ 0 h 1167897"/>
                <a:gd name="connsiteX13" fmla="*/ 336228 w 1466662"/>
                <a:gd name="connsiteY13" fmla="*/ 80798 h 1167897"/>
                <a:gd name="connsiteX14" fmla="*/ 181070 w 1466662"/>
                <a:gd name="connsiteY14" fmla="*/ 280658 h 1167897"/>
                <a:gd name="connsiteX15" fmla="*/ 135802 w 1466662"/>
                <a:gd name="connsiteY15" fmla="*/ 244444 h 1167897"/>
                <a:gd name="connsiteX16" fmla="*/ 72428 w 1466662"/>
                <a:gd name="connsiteY16" fmla="*/ 624689 h 1167897"/>
                <a:gd name="connsiteX17" fmla="*/ 0 w 1466662"/>
                <a:gd name="connsiteY17" fmla="*/ 561315 h 1167897"/>
                <a:gd name="connsiteX18" fmla="*/ 135802 w 1466662"/>
                <a:gd name="connsiteY18" fmla="*/ 1167897 h 1167897"/>
                <a:gd name="connsiteX19" fmla="*/ 181070 w 1466662"/>
                <a:gd name="connsiteY19" fmla="*/ 1032095 h 1167897"/>
                <a:gd name="connsiteX20" fmla="*/ 199177 w 1466662"/>
                <a:gd name="connsiteY20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995882 w 1466662"/>
                <a:gd name="connsiteY9" fmla="*/ 108642 h 1167897"/>
                <a:gd name="connsiteX10" fmla="*/ 1050202 w 1466662"/>
                <a:gd name="connsiteY10" fmla="*/ 36214 h 1167897"/>
                <a:gd name="connsiteX11" fmla="*/ 760091 w 1466662"/>
                <a:gd name="connsiteY11" fmla="*/ 16504 h 1167897"/>
                <a:gd name="connsiteX12" fmla="*/ 516048 w 1466662"/>
                <a:gd name="connsiteY12" fmla="*/ 72428 h 1167897"/>
                <a:gd name="connsiteX13" fmla="*/ 570369 w 1466662"/>
                <a:gd name="connsiteY13" fmla="*/ 0 h 1167897"/>
                <a:gd name="connsiteX14" fmla="*/ 336228 w 1466662"/>
                <a:gd name="connsiteY14" fmla="*/ 80798 h 1167897"/>
                <a:gd name="connsiteX15" fmla="*/ 181070 w 1466662"/>
                <a:gd name="connsiteY15" fmla="*/ 280658 h 1167897"/>
                <a:gd name="connsiteX16" fmla="*/ 135802 w 1466662"/>
                <a:gd name="connsiteY16" fmla="*/ 244444 h 1167897"/>
                <a:gd name="connsiteX17" fmla="*/ 72428 w 1466662"/>
                <a:gd name="connsiteY17" fmla="*/ 624689 h 1167897"/>
                <a:gd name="connsiteX18" fmla="*/ 0 w 1466662"/>
                <a:gd name="connsiteY18" fmla="*/ 561315 h 1167897"/>
                <a:gd name="connsiteX19" fmla="*/ 135802 w 1466662"/>
                <a:gd name="connsiteY19" fmla="*/ 1167897 h 1167897"/>
                <a:gd name="connsiteX20" fmla="*/ 181070 w 1466662"/>
                <a:gd name="connsiteY20" fmla="*/ 1032095 h 1167897"/>
                <a:gd name="connsiteX21" fmla="*/ 199177 w 1466662"/>
                <a:gd name="connsiteY21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348967 w 1466662"/>
                <a:gd name="connsiteY7" fmla="*/ 344032 h 1167897"/>
                <a:gd name="connsiteX8" fmla="*/ 1412341 w 1466662"/>
                <a:gd name="connsiteY8" fmla="*/ 316872 h 1167897"/>
                <a:gd name="connsiteX9" fmla="*/ 1241103 w 1466662"/>
                <a:gd name="connsiteY9" fmla="*/ 161760 h 1167897"/>
                <a:gd name="connsiteX10" fmla="*/ 995882 w 1466662"/>
                <a:gd name="connsiteY10" fmla="*/ 108642 h 1167897"/>
                <a:gd name="connsiteX11" fmla="*/ 1050202 w 1466662"/>
                <a:gd name="connsiteY11" fmla="*/ 36214 h 1167897"/>
                <a:gd name="connsiteX12" fmla="*/ 760091 w 1466662"/>
                <a:gd name="connsiteY12" fmla="*/ 16504 h 1167897"/>
                <a:gd name="connsiteX13" fmla="*/ 516048 w 1466662"/>
                <a:gd name="connsiteY13" fmla="*/ 72428 h 1167897"/>
                <a:gd name="connsiteX14" fmla="*/ 570369 w 1466662"/>
                <a:gd name="connsiteY14" fmla="*/ 0 h 1167897"/>
                <a:gd name="connsiteX15" fmla="*/ 336228 w 1466662"/>
                <a:gd name="connsiteY15" fmla="*/ 80798 h 1167897"/>
                <a:gd name="connsiteX16" fmla="*/ 181070 w 1466662"/>
                <a:gd name="connsiteY16" fmla="*/ 280658 h 1167897"/>
                <a:gd name="connsiteX17" fmla="*/ 135802 w 1466662"/>
                <a:gd name="connsiteY17" fmla="*/ 244444 h 1167897"/>
                <a:gd name="connsiteX18" fmla="*/ 72428 w 1466662"/>
                <a:gd name="connsiteY18" fmla="*/ 624689 h 1167897"/>
                <a:gd name="connsiteX19" fmla="*/ 0 w 1466662"/>
                <a:gd name="connsiteY19" fmla="*/ 561315 h 1167897"/>
                <a:gd name="connsiteX20" fmla="*/ 135802 w 1466662"/>
                <a:gd name="connsiteY20" fmla="*/ 1167897 h 1167897"/>
                <a:gd name="connsiteX21" fmla="*/ 181070 w 1466662"/>
                <a:gd name="connsiteY21" fmla="*/ 1032095 h 1167897"/>
                <a:gd name="connsiteX22" fmla="*/ 199177 w 1466662"/>
                <a:gd name="connsiteY22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03288 w 1466662"/>
                <a:gd name="connsiteY5" fmla="*/ 615636 h 1167897"/>
                <a:gd name="connsiteX6" fmla="*/ 1466662 w 1466662"/>
                <a:gd name="connsiteY6" fmla="*/ 615636 h 1167897"/>
                <a:gd name="connsiteX7" fmla="*/ 1426841 w 1466662"/>
                <a:gd name="connsiteY7" fmla="*/ 466560 h 1167897"/>
                <a:gd name="connsiteX8" fmla="*/ 1348967 w 1466662"/>
                <a:gd name="connsiteY8" fmla="*/ 344032 h 1167897"/>
                <a:gd name="connsiteX9" fmla="*/ 1412341 w 1466662"/>
                <a:gd name="connsiteY9" fmla="*/ 316872 h 1167897"/>
                <a:gd name="connsiteX10" fmla="*/ 1241103 w 1466662"/>
                <a:gd name="connsiteY10" fmla="*/ 161760 h 1167897"/>
                <a:gd name="connsiteX11" fmla="*/ 995882 w 1466662"/>
                <a:gd name="connsiteY11" fmla="*/ 108642 h 1167897"/>
                <a:gd name="connsiteX12" fmla="*/ 1050202 w 1466662"/>
                <a:gd name="connsiteY12" fmla="*/ 36214 h 1167897"/>
                <a:gd name="connsiteX13" fmla="*/ 760091 w 1466662"/>
                <a:gd name="connsiteY13" fmla="*/ 16504 h 1167897"/>
                <a:gd name="connsiteX14" fmla="*/ 516048 w 1466662"/>
                <a:gd name="connsiteY14" fmla="*/ 72428 h 1167897"/>
                <a:gd name="connsiteX15" fmla="*/ 570369 w 1466662"/>
                <a:gd name="connsiteY15" fmla="*/ 0 h 1167897"/>
                <a:gd name="connsiteX16" fmla="*/ 336228 w 1466662"/>
                <a:gd name="connsiteY16" fmla="*/ 80798 h 1167897"/>
                <a:gd name="connsiteX17" fmla="*/ 181070 w 1466662"/>
                <a:gd name="connsiteY17" fmla="*/ 280658 h 1167897"/>
                <a:gd name="connsiteX18" fmla="*/ 135802 w 1466662"/>
                <a:gd name="connsiteY18" fmla="*/ 244444 h 1167897"/>
                <a:gd name="connsiteX19" fmla="*/ 72428 w 1466662"/>
                <a:gd name="connsiteY19" fmla="*/ 624689 h 1167897"/>
                <a:gd name="connsiteX20" fmla="*/ 0 w 1466662"/>
                <a:gd name="connsiteY20" fmla="*/ 561315 h 1167897"/>
                <a:gd name="connsiteX21" fmla="*/ 135802 w 1466662"/>
                <a:gd name="connsiteY21" fmla="*/ 1167897 h 1167897"/>
                <a:gd name="connsiteX22" fmla="*/ 181070 w 1466662"/>
                <a:gd name="connsiteY22" fmla="*/ 1032095 h 1167897"/>
                <a:gd name="connsiteX23" fmla="*/ 199177 w 1466662"/>
                <a:gd name="connsiteY23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181070 w 1466662"/>
                <a:gd name="connsiteY18" fmla="*/ 280658 h 1167897"/>
                <a:gd name="connsiteX19" fmla="*/ 135802 w 1466662"/>
                <a:gd name="connsiteY19" fmla="*/ 244444 h 1167897"/>
                <a:gd name="connsiteX20" fmla="*/ 72428 w 1466662"/>
                <a:gd name="connsiteY20" fmla="*/ 624689 h 1167897"/>
                <a:gd name="connsiteX21" fmla="*/ 0 w 1466662"/>
                <a:gd name="connsiteY21" fmla="*/ 561315 h 1167897"/>
                <a:gd name="connsiteX22" fmla="*/ 135802 w 1466662"/>
                <a:gd name="connsiteY22" fmla="*/ 1167897 h 1167897"/>
                <a:gd name="connsiteX23" fmla="*/ 181070 w 1466662"/>
                <a:gd name="connsiteY23" fmla="*/ 1032095 h 1167897"/>
                <a:gd name="connsiteX24" fmla="*/ 199177 w 1466662"/>
                <a:gd name="connsiteY24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135802 w 1466662"/>
                <a:gd name="connsiteY20" fmla="*/ 24444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72428 w 1466662"/>
                <a:gd name="connsiteY21" fmla="*/ 624689 h 1167897"/>
                <a:gd name="connsiteX22" fmla="*/ 0 w 1466662"/>
                <a:gd name="connsiteY22" fmla="*/ 561315 h 1167897"/>
                <a:gd name="connsiteX23" fmla="*/ 135802 w 1466662"/>
                <a:gd name="connsiteY23" fmla="*/ 1167897 h 1167897"/>
                <a:gd name="connsiteX24" fmla="*/ 181070 w 1466662"/>
                <a:gd name="connsiteY24" fmla="*/ 1032095 h 1167897"/>
                <a:gd name="connsiteX25" fmla="*/ 199177 w 1466662"/>
                <a:gd name="connsiteY25" fmla="*/ 534155 h 1167897"/>
                <a:gd name="connsiteX0" fmla="*/ 199177 w 1466662"/>
                <a:gd name="connsiteY0" fmla="*/ 534155 h 1167897"/>
                <a:gd name="connsiteX1" fmla="*/ 733331 w 1466662"/>
                <a:gd name="connsiteY1" fmla="*/ 597529 h 1167897"/>
                <a:gd name="connsiteX2" fmla="*/ 1213165 w 1466662"/>
                <a:gd name="connsiteY2" fmla="*/ 452674 h 1167897"/>
                <a:gd name="connsiteX3" fmla="*/ 1321806 w 1466662"/>
                <a:gd name="connsiteY3" fmla="*/ 950614 h 1167897"/>
                <a:gd name="connsiteX4" fmla="*/ 1376127 w 1466662"/>
                <a:gd name="connsiteY4" fmla="*/ 1095470 h 1167897"/>
                <a:gd name="connsiteX5" fmla="*/ 1414935 w 1466662"/>
                <a:gd name="connsiteY5" fmla="*/ 823748 h 1167897"/>
                <a:gd name="connsiteX6" fmla="*/ 1403288 w 1466662"/>
                <a:gd name="connsiteY6" fmla="*/ 615636 h 1167897"/>
                <a:gd name="connsiteX7" fmla="*/ 1466662 w 1466662"/>
                <a:gd name="connsiteY7" fmla="*/ 615636 h 1167897"/>
                <a:gd name="connsiteX8" fmla="*/ 1426841 w 1466662"/>
                <a:gd name="connsiteY8" fmla="*/ 466560 h 1167897"/>
                <a:gd name="connsiteX9" fmla="*/ 1348967 w 1466662"/>
                <a:gd name="connsiteY9" fmla="*/ 344032 h 1167897"/>
                <a:gd name="connsiteX10" fmla="*/ 1412341 w 1466662"/>
                <a:gd name="connsiteY10" fmla="*/ 316872 h 1167897"/>
                <a:gd name="connsiteX11" fmla="*/ 1241103 w 1466662"/>
                <a:gd name="connsiteY11" fmla="*/ 161760 h 1167897"/>
                <a:gd name="connsiteX12" fmla="*/ 995882 w 1466662"/>
                <a:gd name="connsiteY12" fmla="*/ 108642 h 1167897"/>
                <a:gd name="connsiteX13" fmla="*/ 1050202 w 1466662"/>
                <a:gd name="connsiteY13" fmla="*/ 36214 h 1167897"/>
                <a:gd name="connsiteX14" fmla="*/ 760091 w 1466662"/>
                <a:gd name="connsiteY14" fmla="*/ 16504 h 1167897"/>
                <a:gd name="connsiteX15" fmla="*/ 516048 w 1466662"/>
                <a:gd name="connsiteY15" fmla="*/ 72428 h 1167897"/>
                <a:gd name="connsiteX16" fmla="*/ 570369 w 1466662"/>
                <a:gd name="connsiteY16" fmla="*/ 0 h 1167897"/>
                <a:gd name="connsiteX17" fmla="*/ 336228 w 1466662"/>
                <a:gd name="connsiteY17" fmla="*/ 80798 h 1167897"/>
                <a:gd name="connsiteX18" fmla="*/ 231453 w 1466662"/>
                <a:gd name="connsiteY18" fmla="*/ 161760 h 1167897"/>
                <a:gd name="connsiteX19" fmla="*/ 181070 w 1466662"/>
                <a:gd name="connsiteY19" fmla="*/ 280658 h 1167897"/>
                <a:gd name="connsiteX20" fmla="*/ 95321 w 1466662"/>
                <a:gd name="connsiteY20" fmla="*/ 225394 h 1167897"/>
                <a:gd name="connsiteX21" fmla="*/ 52860 w 1466662"/>
                <a:gd name="connsiteY21" fmla="*/ 409410 h 1167897"/>
                <a:gd name="connsiteX22" fmla="*/ 72428 w 1466662"/>
                <a:gd name="connsiteY22" fmla="*/ 624689 h 1167897"/>
                <a:gd name="connsiteX23" fmla="*/ 0 w 1466662"/>
                <a:gd name="connsiteY23" fmla="*/ 561315 h 1167897"/>
                <a:gd name="connsiteX24" fmla="*/ 135802 w 1466662"/>
                <a:gd name="connsiteY24" fmla="*/ 1167897 h 1167897"/>
                <a:gd name="connsiteX25" fmla="*/ 181070 w 1466662"/>
                <a:gd name="connsiteY25" fmla="*/ 1032095 h 1167897"/>
                <a:gd name="connsiteX26" fmla="*/ 199177 w 1466662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84334 w 1478568"/>
                <a:gd name="connsiteY22" fmla="*/ 624689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147708 w 1478568"/>
                <a:gd name="connsiteY24" fmla="*/ 1167897 h 1167897"/>
                <a:gd name="connsiteX25" fmla="*/ 192976 w 1478568"/>
                <a:gd name="connsiteY25" fmla="*/ 1032095 h 1167897"/>
                <a:gd name="connsiteX26" fmla="*/ 211083 w 1478568"/>
                <a:gd name="connsiteY26" fmla="*/ 534155 h 1167897"/>
                <a:gd name="connsiteX0" fmla="*/ 211083 w 1478568"/>
                <a:gd name="connsiteY0" fmla="*/ 534155 h 1167897"/>
                <a:gd name="connsiteX1" fmla="*/ 745237 w 1478568"/>
                <a:gd name="connsiteY1" fmla="*/ 597529 h 1167897"/>
                <a:gd name="connsiteX2" fmla="*/ 1225071 w 1478568"/>
                <a:gd name="connsiteY2" fmla="*/ 452674 h 1167897"/>
                <a:gd name="connsiteX3" fmla="*/ 1333712 w 1478568"/>
                <a:gd name="connsiteY3" fmla="*/ 950614 h 1167897"/>
                <a:gd name="connsiteX4" fmla="*/ 1388033 w 1478568"/>
                <a:gd name="connsiteY4" fmla="*/ 1095470 h 1167897"/>
                <a:gd name="connsiteX5" fmla="*/ 1426841 w 1478568"/>
                <a:gd name="connsiteY5" fmla="*/ 823748 h 1167897"/>
                <a:gd name="connsiteX6" fmla="*/ 1415194 w 1478568"/>
                <a:gd name="connsiteY6" fmla="*/ 615636 h 1167897"/>
                <a:gd name="connsiteX7" fmla="*/ 1478568 w 1478568"/>
                <a:gd name="connsiteY7" fmla="*/ 615636 h 1167897"/>
                <a:gd name="connsiteX8" fmla="*/ 1438747 w 1478568"/>
                <a:gd name="connsiteY8" fmla="*/ 466560 h 1167897"/>
                <a:gd name="connsiteX9" fmla="*/ 1360873 w 1478568"/>
                <a:gd name="connsiteY9" fmla="*/ 344032 h 1167897"/>
                <a:gd name="connsiteX10" fmla="*/ 1424247 w 1478568"/>
                <a:gd name="connsiteY10" fmla="*/ 316872 h 1167897"/>
                <a:gd name="connsiteX11" fmla="*/ 1253009 w 1478568"/>
                <a:gd name="connsiteY11" fmla="*/ 161760 h 1167897"/>
                <a:gd name="connsiteX12" fmla="*/ 1007788 w 1478568"/>
                <a:gd name="connsiteY12" fmla="*/ 108642 h 1167897"/>
                <a:gd name="connsiteX13" fmla="*/ 1062108 w 1478568"/>
                <a:gd name="connsiteY13" fmla="*/ 36214 h 1167897"/>
                <a:gd name="connsiteX14" fmla="*/ 771997 w 1478568"/>
                <a:gd name="connsiteY14" fmla="*/ 16504 h 1167897"/>
                <a:gd name="connsiteX15" fmla="*/ 527954 w 1478568"/>
                <a:gd name="connsiteY15" fmla="*/ 72428 h 1167897"/>
                <a:gd name="connsiteX16" fmla="*/ 582275 w 1478568"/>
                <a:gd name="connsiteY16" fmla="*/ 0 h 1167897"/>
                <a:gd name="connsiteX17" fmla="*/ 348134 w 1478568"/>
                <a:gd name="connsiteY17" fmla="*/ 80798 h 1167897"/>
                <a:gd name="connsiteX18" fmla="*/ 243359 w 1478568"/>
                <a:gd name="connsiteY18" fmla="*/ 161760 h 1167897"/>
                <a:gd name="connsiteX19" fmla="*/ 192976 w 1478568"/>
                <a:gd name="connsiteY19" fmla="*/ 280658 h 1167897"/>
                <a:gd name="connsiteX20" fmla="*/ 107227 w 1478568"/>
                <a:gd name="connsiteY20" fmla="*/ 225394 h 1167897"/>
                <a:gd name="connsiteX21" fmla="*/ 64766 w 1478568"/>
                <a:gd name="connsiteY21" fmla="*/ 409410 h 1167897"/>
                <a:gd name="connsiteX22" fmla="*/ 55759 w 1478568"/>
                <a:gd name="connsiteY22" fmla="*/ 596114 h 1167897"/>
                <a:gd name="connsiteX23" fmla="*/ 0 w 1478568"/>
                <a:gd name="connsiteY23" fmla="*/ 563696 h 1167897"/>
                <a:gd name="connsiteX24" fmla="*/ 24284 w 1478568"/>
                <a:gd name="connsiteY24" fmla="*/ 880898 h 1167897"/>
                <a:gd name="connsiteX25" fmla="*/ 147708 w 1478568"/>
                <a:gd name="connsiteY25" fmla="*/ 1167897 h 1167897"/>
                <a:gd name="connsiteX26" fmla="*/ 192976 w 1478568"/>
                <a:gd name="connsiteY26" fmla="*/ 1032095 h 1167897"/>
                <a:gd name="connsiteX27" fmla="*/ 211083 w 1478568"/>
                <a:gd name="connsiteY27" fmla="*/ 534155 h 1167897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92976 w 1478568"/>
                <a:gd name="connsiteY19" fmla="*/ 280658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48134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34155 h 1170279"/>
                <a:gd name="connsiteX1" fmla="*/ 745237 w 1478568"/>
                <a:gd name="connsiteY1" fmla="*/ 597529 h 1170279"/>
                <a:gd name="connsiteX2" fmla="*/ 1225071 w 1478568"/>
                <a:gd name="connsiteY2" fmla="*/ 452674 h 1170279"/>
                <a:gd name="connsiteX3" fmla="*/ 1333712 w 1478568"/>
                <a:gd name="connsiteY3" fmla="*/ 950614 h 1170279"/>
                <a:gd name="connsiteX4" fmla="*/ 1388033 w 1478568"/>
                <a:gd name="connsiteY4" fmla="*/ 1095470 h 1170279"/>
                <a:gd name="connsiteX5" fmla="*/ 1426841 w 1478568"/>
                <a:gd name="connsiteY5" fmla="*/ 823748 h 1170279"/>
                <a:gd name="connsiteX6" fmla="*/ 1415194 w 1478568"/>
                <a:gd name="connsiteY6" fmla="*/ 615636 h 1170279"/>
                <a:gd name="connsiteX7" fmla="*/ 1478568 w 1478568"/>
                <a:gd name="connsiteY7" fmla="*/ 615636 h 1170279"/>
                <a:gd name="connsiteX8" fmla="*/ 1438747 w 1478568"/>
                <a:gd name="connsiteY8" fmla="*/ 466560 h 1170279"/>
                <a:gd name="connsiteX9" fmla="*/ 1360873 w 1478568"/>
                <a:gd name="connsiteY9" fmla="*/ 344032 h 1170279"/>
                <a:gd name="connsiteX10" fmla="*/ 1424247 w 1478568"/>
                <a:gd name="connsiteY10" fmla="*/ 316872 h 1170279"/>
                <a:gd name="connsiteX11" fmla="*/ 1253009 w 1478568"/>
                <a:gd name="connsiteY11" fmla="*/ 161760 h 1170279"/>
                <a:gd name="connsiteX12" fmla="*/ 1007788 w 1478568"/>
                <a:gd name="connsiteY12" fmla="*/ 108642 h 1170279"/>
                <a:gd name="connsiteX13" fmla="*/ 1062108 w 1478568"/>
                <a:gd name="connsiteY13" fmla="*/ 36214 h 1170279"/>
                <a:gd name="connsiteX14" fmla="*/ 771997 w 1478568"/>
                <a:gd name="connsiteY14" fmla="*/ 16504 h 1170279"/>
                <a:gd name="connsiteX15" fmla="*/ 527954 w 1478568"/>
                <a:gd name="connsiteY15" fmla="*/ 72428 h 1170279"/>
                <a:gd name="connsiteX16" fmla="*/ 582275 w 1478568"/>
                <a:gd name="connsiteY16" fmla="*/ 0 h 1170279"/>
                <a:gd name="connsiteX17" fmla="*/ 338609 w 1478568"/>
                <a:gd name="connsiteY17" fmla="*/ 80798 h 1170279"/>
                <a:gd name="connsiteX18" fmla="*/ 243359 w 1478568"/>
                <a:gd name="connsiteY18" fmla="*/ 161760 h 1170279"/>
                <a:gd name="connsiteX19" fmla="*/ 173926 w 1478568"/>
                <a:gd name="connsiteY19" fmla="*/ 278276 h 1170279"/>
                <a:gd name="connsiteX20" fmla="*/ 107227 w 1478568"/>
                <a:gd name="connsiteY20" fmla="*/ 225394 h 1170279"/>
                <a:gd name="connsiteX21" fmla="*/ 64766 w 1478568"/>
                <a:gd name="connsiteY21" fmla="*/ 409410 h 1170279"/>
                <a:gd name="connsiteX22" fmla="*/ 55759 w 1478568"/>
                <a:gd name="connsiteY22" fmla="*/ 596114 h 1170279"/>
                <a:gd name="connsiteX23" fmla="*/ 0 w 1478568"/>
                <a:gd name="connsiteY23" fmla="*/ 563696 h 1170279"/>
                <a:gd name="connsiteX24" fmla="*/ 24284 w 1478568"/>
                <a:gd name="connsiteY24" fmla="*/ 880898 h 1170279"/>
                <a:gd name="connsiteX25" fmla="*/ 123896 w 1478568"/>
                <a:gd name="connsiteY25" fmla="*/ 1170279 h 1170279"/>
                <a:gd name="connsiteX26" fmla="*/ 192976 w 1478568"/>
                <a:gd name="connsiteY26" fmla="*/ 1032095 h 1170279"/>
                <a:gd name="connsiteX27" fmla="*/ 211083 w 1478568"/>
                <a:gd name="connsiteY27" fmla="*/ 534155 h 1170279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92976 w 1478568"/>
                <a:gd name="connsiteY26" fmla="*/ 1041620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8107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3712 w 1478568"/>
                <a:gd name="connsiteY3" fmla="*/ 960139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36093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211083 w 1478568"/>
                <a:gd name="connsiteY0" fmla="*/ 543680 h 1179804"/>
                <a:gd name="connsiteX1" fmla="*/ 745237 w 1478568"/>
                <a:gd name="connsiteY1" fmla="*/ 607054 h 1179804"/>
                <a:gd name="connsiteX2" fmla="*/ 1225071 w 1478568"/>
                <a:gd name="connsiteY2" fmla="*/ 462199 h 1179804"/>
                <a:gd name="connsiteX3" fmla="*/ 1328949 w 1478568"/>
                <a:gd name="connsiteY3" fmla="*/ 955376 h 1179804"/>
                <a:gd name="connsiteX4" fmla="*/ 1388033 w 1478568"/>
                <a:gd name="connsiteY4" fmla="*/ 1104995 h 1179804"/>
                <a:gd name="connsiteX5" fmla="*/ 1426841 w 1478568"/>
                <a:gd name="connsiteY5" fmla="*/ 833273 h 1179804"/>
                <a:gd name="connsiteX6" fmla="*/ 1415194 w 1478568"/>
                <a:gd name="connsiteY6" fmla="*/ 625161 h 1179804"/>
                <a:gd name="connsiteX7" fmla="*/ 1478568 w 1478568"/>
                <a:gd name="connsiteY7" fmla="*/ 625161 h 1179804"/>
                <a:gd name="connsiteX8" fmla="*/ 1438747 w 1478568"/>
                <a:gd name="connsiteY8" fmla="*/ 476085 h 1179804"/>
                <a:gd name="connsiteX9" fmla="*/ 1360873 w 1478568"/>
                <a:gd name="connsiteY9" fmla="*/ 353557 h 1179804"/>
                <a:gd name="connsiteX10" fmla="*/ 1424247 w 1478568"/>
                <a:gd name="connsiteY10" fmla="*/ 326397 h 1179804"/>
                <a:gd name="connsiteX11" fmla="*/ 1253009 w 1478568"/>
                <a:gd name="connsiteY11" fmla="*/ 171285 h 1179804"/>
                <a:gd name="connsiteX12" fmla="*/ 1007788 w 1478568"/>
                <a:gd name="connsiteY12" fmla="*/ 118167 h 1179804"/>
                <a:gd name="connsiteX13" fmla="*/ 1062108 w 1478568"/>
                <a:gd name="connsiteY13" fmla="*/ 45739 h 1179804"/>
                <a:gd name="connsiteX14" fmla="*/ 771997 w 1478568"/>
                <a:gd name="connsiteY14" fmla="*/ 26029 h 1179804"/>
                <a:gd name="connsiteX15" fmla="*/ 527954 w 1478568"/>
                <a:gd name="connsiteY15" fmla="*/ 81953 h 1179804"/>
                <a:gd name="connsiteX16" fmla="*/ 570369 w 1478568"/>
                <a:gd name="connsiteY16" fmla="*/ 0 h 1179804"/>
                <a:gd name="connsiteX17" fmla="*/ 338609 w 1478568"/>
                <a:gd name="connsiteY17" fmla="*/ 90323 h 1179804"/>
                <a:gd name="connsiteX18" fmla="*/ 243359 w 1478568"/>
                <a:gd name="connsiteY18" fmla="*/ 171285 h 1179804"/>
                <a:gd name="connsiteX19" fmla="*/ 173926 w 1478568"/>
                <a:gd name="connsiteY19" fmla="*/ 287801 h 1179804"/>
                <a:gd name="connsiteX20" fmla="*/ 107227 w 1478568"/>
                <a:gd name="connsiteY20" fmla="*/ 234919 h 1179804"/>
                <a:gd name="connsiteX21" fmla="*/ 64766 w 1478568"/>
                <a:gd name="connsiteY21" fmla="*/ 418935 h 1179804"/>
                <a:gd name="connsiteX22" fmla="*/ 55759 w 1478568"/>
                <a:gd name="connsiteY22" fmla="*/ 605639 h 1179804"/>
                <a:gd name="connsiteX23" fmla="*/ 0 w 1478568"/>
                <a:gd name="connsiteY23" fmla="*/ 573221 h 1179804"/>
                <a:gd name="connsiteX24" fmla="*/ 24284 w 1478568"/>
                <a:gd name="connsiteY24" fmla="*/ 890423 h 1179804"/>
                <a:gd name="connsiteX25" fmla="*/ 123896 w 1478568"/>
                <a:gd name="connsiteY25" fmla="*/ 1179804 h 1179804"/>
                <a:gd name="connsiteX26" fmla="*/ 162020 w 1478568"/>
                <a:gd name="connsiteY26" fmla="*/ 1039239 h 1179804"/>
                <a:gd name="connsiteX27" fmla="*/ 211083 w 1478568"/>
                <a:gd name="connsiteY27" fmla="*/ 543680 h 1179804"/>
                <a:gd name="connsiteX0" fmla="*/ 315793 w 1583278"/>
                <a:gd name="connsiteY0" fmla="*/ 543680 h 1380181"/>
                <a:gd name="connsiteX1" fmla="*/ 849947 w 1583278"/>
                <a:gd name="connsiteY1" fmla="*/ 607054 h 1380181"/>
                <a:gd name="connsiteX2" fmla="*/ 1329781 w 1583278"/>
                <a:gd name="connsiteY2" fmla="*/ 462199 h 1380181"/>
                <a:gd name="connsiteX3" fmla="*/ 1433659 w 1583278"/>
                <a:gd name="connsiteY3" fmla="*/ 955376 h 1380181"/>
                <a:gd name="connsiteX4" fmla="*/ 1492743 w 1583278"/>
                <a:gd name="connsiteY4" fmla="*/ 1104995 h 1380181"/>
                <a:gd name="connsiteX5" fmla="*/ 1531551 w 1583278"/>
                <a:gd name="connsiteY5" fmla="*/ 833273 h 1380181"/>
                <a:gd name="connsiteX6" fmla="*/ 1519904 w 1583278"/>
                <a:gd name="connsiteY6" fmla="*/ 625161 h 1380181"/>
                <a:gd name="connsiteX7" fmla="*/ 1583278 w 1583278"/>
                <a:gd name="connsiteY7" fmla="*/ 625161 h 1380181"/>
                <a:gd name="connsiteX8" fmla="*/ 1543457 w 1583278"/>
                <a:gd name="connsiteY8" fmla="*/ 476085 h 1380181"/>
                <a:gd name="connsiteX9" fmla="*/ 1465583 w 1583278"/>
                <a:gd name="connsiteY9" fmla="*/ 353557 h 1380181"/>
                <a:gd name="connsiteX10" fmla="*/ 1528957 w 1583278"/>
                <a:gd name="connsiteY10" fmla="*/ 326397 h 1380181"/>
                <a:gd name="connsiteX11" fmla="*/ 1357719 w 1583278"/>
                <a:gd name="connsiteY11" fmla="*/ 171285 h 1380181"/>
                <a:gd name="connsiteX12" fmla="*/ 1112498 w 1583278"/>
                <a:gd name="connsiteY12" fmla="*/ 118167 h 1380181"/>
                <a:gd name="connsiteX13" fmla="*/ 1166818 w 1583278"/>
                <a:gd name="connsiteY13" fmla="*/ 45739 h 1380181"/>
                <a:gd name="connsiteX14" fmla="*/ 876707 w 1583278"/>
                <a:gd name="connsiteY14" fmla="*/ 26029 h 1380181"/>
                <a:gd name="connsiteX15" fmla="*/ 632664 w 1583278"/>
                <a:gd name="connsiteY15" fmla="*/ 81953 h 1380181"/>
                <a:gd name="connsiteX16" fmla="*/ 675079 w 1583278"/>
                <a:gd name="connsiteY16" fmla="*/ 0 h 1380181"/>
                <a:gd name="connsiteX17" fmla="*/ 443319 w 1583278"/>
                <a:gd name="connsiteY17" fmla="*/ 90323 h 1380181"/>
                <a:gd name="connsiteX18" fmla="*/ 348069 w 1583278"/>
                <a:gd name="connsiteY18" fmla="*/ 171285 h 1380181"/>
                <a:gd name="connsiteX19" fmla="*/ 278636 w 1583278"/>
                <a:gd name="connsiteY19" fmla="*/ 287801 h 1380181"/>
                <a:gd name="connsiteX20" fmla="*/ 211937 w 1583278"/>
                <a:gd name="connsiteY20" fmla="*/ 234919 h 1380181"/>
                <a:gd name="connsiteX21" fmla="*/ 169476 w 1583278"/>
                <a:gd name="connsiteY21" fmla="*/ 418935 h 1380181"/>
                <a:gd name="connsiteX22" fmla="*/ 160469 w 1583278"/>
                <a:gd name="connsiteY22" fmla="*/ 605639 h 1380181"/>
                <a:gd name="connsiteX23" fmla="*/ 104710 w 1583278"/>
                <a:gd name="connsiteY23" fmla="*/ 573221 h 1380181"/>
                <a:gd name="connsiteX24" fmla="*/ 128994 w 1583278"/>
                <a:gd name="connsiteY24" fmla="*/ 890423 h 1380181"/>
                <a:gd name="connsiteX25" fmla="*/ 6855 w 1583278"/>
                <a:gd name="connsiteY25" fmla="*/ 1380181 h 1380181"/>
                <a:gd name="connsiteX26" fmla="*/ 266730 w 1583278"/>
                <a:gd name="connsiteY26" fmla="*/ 1039239 h 1380181"/>
                <a:gd name="connsiteX27" fmla="*/ 315793 w 1583278"/>
                <a:gd name="connsiteY27" fmla="*/ 543680 h 1380181"/>
                <a:gd name="connsiteX0" fmla="*/ 315793 w 1583278"/>
                <a:gd name="connsiteY0" fmla="*/ 543680 h 1380181"/>
                <a:gd name="connsiteX1" fmla="*/ 849947 w 1583278"/>
                <a:gd name="connsiteY1" fmla="*/ 607054 h 1380181"/>
                <a:gd name="connsiteX2" fmla="*/ 1329781 w 1583278"/>
                <a:gd name="connsiteY2" fmla="*/ 462199 h 1380181"/>
                <a:gd name="connsiteX3" fmla="*/ 1433659 w 1583278"/>
                <a:gd name="connsiteY3" fmla="*/ 955376 h 1380181"/>
                <a:gd name="connsiteX4" fmla="*/ 1492743 w 1583278"/>
                <a:gd name="connsiteY4" fmla="*/ 1104995 h 1380181"/>
                <a:gd name="connsiteX5" fmla="*/ 1531551 w 1583278"/>
                <a:gd name="connsiteY5" fmla="*/ 833273 h 1380181"/>
                <a:gd name="connsiteX6" fmla="*/ 1519904 w 1583278"/>
                <a:gd name="connsiteY6" fmla="*/ 625161 h 1380181"/>
                <a:gd name="connsiteX7" fmla="*/ 1583278 w 1583278"/>
                <a:gd name="connsiteY7" fmla="*/ 625161 h 1380181"/>
                <a:gd name="connsiteX8" fmla="*/ 1543457 w 1583278"/>
                <a:gd name="connsiteY8" fmla="*/ 476085 h 1380181"/>
                <a:gd name="connsiteX9" fmla="*/ 1465583 w 1583278"/>
                <a:gd name="connsiteY9" fmla="*/ 353557 h 1380181"/>
                <a:gd name="connsiteX10" fmla="*/ 1528957 w 1583278"/>
                <a:gd name="connsiteY10" fmla="*/ 326397 h 1380181"/>
                <a:gd name="connsiteX11" fmla="*/ 1357719 w 1583278"/>
                <a:gd name="connsiteY11" fmla="*/ 171285 h 1380181"/>
                <a:gd name="connsiteX12" fmla="*/ 1112498 w 1583278"/>
                <a:gd name="connsiteY12" fmla="*/ 118167 h 1380181"/>
                <a:gd name="connsiteX13" fmla="*/ 1166818 w 1583278"/>
                <a:gd name="connsiteY13" fmla="*/ 45739 h 1380181"/>
                <a:gd name="connsiteX14" fmla="*/ 876707 w 1583278"/>
                <a:gd name="connsiteY14" fmla="*/ 26029 h 1380181"/>
                <a:gd name="connsiteX15" fmla="*/ 632664 w 1583278"/>
                <a:gd name="connsiteY15" fmla="*/ 81953 h 1380181"/>
                <a:gd name="connsiteX16" fmla="*/ 675079 w 1583278"/>
                <a:gd name="connsiteY16" fmla="*/ 0 h 1380181"/>
                <a:gd name="connsiteX17" fmla="*/ 443319 w 1583278"/>
                <a:gd name="connsiteY17" fmla="*/ 90323 h 1380181"/>
                <a:gd name="connsiteX18" fmla="*/ 348069 w 1583278"/>
                <a:gd name="connsiteY18" fmla="*/ 171285 h 1380181"/>
                <a:gd name="connsiteX19" fmla="*/ 278636 w 1583278"/>
                <a:gd name="connsiteY19" fmla="*/ 287801 h 1380181"/>
                <a:gd name="connsiteX20" fmla="*/ 211937 w 1583278"/>
                <a:gd name="connsiteY20" fmla="*/ 234919 h 1380181"/>
                <a:gd name="connsiteX21" fmla="*/ 169476 w 1583278"/>
                <a:gd name="connsiteY21" fmla="*/ 418935 h 1380181"/>
                <a:gd name="connsiteX22" fmla="*/ 160469 w 1583278"/>
                <a:gd name="connsiteY22" fmla="*/ 605639 h 1380181"/>
                <a:gd name="connsiteX23" fmla="*/ 104710 w 1583278"/>
                <a:gd name="connsiteY23" fmla="*/ 573221 h 1380181"/>
                <a:gd name="connsiteX24" fmla="*/ 128994 w 1583278"/>
                <a:gd name="connsiteY24" fmla="*/ 890423 h 1380181"/>
                <a:gd name="connsiteX25" fmla="*/ 6855 w 1583278"/>
                <a:gd name="connsiteY25" fmla="*/ 1380181 h 1380181"/>
                <a:gd name="connsiteX26" fmla="*/ 195452 w 1583278"/>
                <a:gd name="connsiteY26" fmla="*/ 1345697 h 1380181"/>
                <a:gd name="connsiteX27" fmla="*/ 315793 w 1583278"/>
                <a:gd name="connsiteY27" fmla="*/ 543680 h 1380181"/>
                <a:gd name="connsiteX0" fmla="*/ 315793 w 1583278"/>
                <a:gd name="connsiteY0" fmla="*/ 543680 h 1380181"/>
                <a:gd name="connsiteX1" fmla="*/ 849947 w 1583278"/>
                <a:gd name="connsiteY1" fmla="*/ 607054 h 1380181"/>
                <a:gd name="connsiteX2" fmla="*/ 1329781 w 1583278"/>
                <a:gd name="connsiteY2" fmla="*/ 462199 h 1380181"/>
                <a:gd name="connsiteX3" fmla="*/ 1433659 w 1583278"/>
                <a:gd name="connsiteY3" fmla="*/ 955376 h 1380181"/>
                <a:gd name="connsiteX4" fmla="*/ 1492743 w 1583278"/>
                <a:gd name="connsiteY4" fmla="*/ 1104995 h 1380181"/>
                <a:gd name="connsiteX5" fmla="*/ 1531551 w 1583278"/>
                <a:gd name="connsiteY5" fmla="*/ 833273 h 1380181"/>
                <a:gd name="connsiteX6" fmla="*/ 1519904 w 1583278"/>
                <a:gd name="connsiteY6" fmla="*/ 625161 h 1380181"/>
                <a:gd name="connsiteX7" fmla="*/ 1583278 w 1583278"/>
                <a:gd name="connsiteY7" fmla="*/ 625161 h 1380181"/>
                <a:gd name="connsiteX8" fmla="*/ 1543457 w 1583278"/>
                <a:gd name="connsiteY8" fmla="*/ 476085 h 1380181"/>
                <a:gd name="connsiteX9" fmla="*/ 1465583 w 1583278"/>
                <a:gd name="connsiteY9" fmla="*/ 353557 h 1380181"/>
                <a:gd name="connsiteX10" fmla="*/ 1528957 w 1583278"/>
                <a:gd name="connsiteY10" fmla="*/ 326397 h 1380181"/>
                <a:gd name="connsiteX11" fmla="*/ 1357719 w 1583278"/>
                <a:gd name="connsiteY11" fmla="*/ 171285 h 1380181"/>
                <a:gd name="connsiteX12" fmla="*/ 1112498 w 1583278"/>
                <a:gd name="connsiteY12" fmla="*/ 118167 h 1380181"/>
                <a:gd name="connsiteX13" fmla="*/ 1166818 w 1583278"/>
                <a:gd name="connsiteY13" fmla="*/ 45739 h 1380181"/>
                <a:gd name="connsiteX14" fmla="*/ 876707 w 1583278"/>
                <a:gd name="connsiteY14" fmla="*/ 26029 h 1380181"/>
                <a:gd name="connsiteX15" fmla="*/ 632664 w 1583278"/>
                <a:gd name="connsiteY15" fmla="*/ 81953 h 1380181"/>
                <a:gd name="connsiteX16" fmla="*/ 675079 w 1583278"/>
                <a:gd name="connsiteY16" fmla="*/ 0 h 1380181"/>
                <a:gd name="connsiteX17" fmla="*/ 443319 w 1583278"/>
                <a:gd name="connsiteY17" fmla="*/ 90323 h 1380181"/>
                <a:gd name="connsiteX18" fmla="*/ 348069 w 1583278"/>
                <a:gd name="connsiteY18" fmla="*/ 171285 h 1380181"/>
                <a:gd name="connsiteX19" fmla="*/ 278636 w 1583278"/>
                <a:gd name="connsiteY19" fmla="*/ 287801 h 1380181"/>
                <a:gd name="connsiteX20" fmla="*/ 211937 w 1583278"/>
                <a:gd name="connsiteY20" fmla="*/ 234919 h 1380181"/>
                <a:gd name="connsiteX21" fmla="*/ 169476 w 1583278"/>
                <a:gd name="connsiteY21" fmla="*/ 418935 h 1380181"/>
                <a:gd name="connsiteX22" fmla="*/ 160469 w 1583278"/>
                <a:gd name="connsiteY22" fmla="*/ 605639 h 1380181"/>
                <a:gd name="connsiteX23" fmla="*/ 104710 w 1583278"/>
                <a:gd name="connsiteY23" fmla="*/ 573221 h 1380181"/>
                <a:gd name="connsiteX24" fmla="*/ 128994 w 1583278"/>
                <a:gd name="connsiteY24" fmla="*/ 890423 h 1380181"/>
                <a:gd name="connsiteX25" fmla="*/ 6855 w 1583278"/>
                <a:gd name="connsiteY25" fmla="*/ 1380181 h 1380181"/>
                <a:gd name="connsiteX26" fmla="*/ 195452 w 1583278"/>
                <a:gd name="connsiteY26" fmla="*/ 1345697 h 1380181"/>
                <a:gd name="connsiteX27" fmla="*/ 315793 w 1583278"/>
                <a:gd name="connsiteY27" fmla="*/ 543680 h 1380181"/>
                <a:gd name="connsiteX0" fmla="*/ 315793 w 1583278"/>
                <a:gd name="connsiteY0" fmla="*/ 543680 h 1419291"/>
                <a:gd name="connsiteX1" fmla="*/ 849947 w 1583278"/>
                <a:gd name="connsiteY1" fmla="*/ 607054 h 1419291"/>
                <a:gd name="connsiteX2" fmla="*/ 1329781 w 1583278"/>
                <a:gd name="connsiteY2" fmla="*/ 462199 h 1419291"/>
                <a:gd name="connsiteX3" fmla="*/ 1433659 w 1583278"/>
                <a:gd name="connsiteY3" fmla="*/ 955376 h 1419291"/>
                <a:gd name="connsiteX4" fmla="*/ 1492743 w 1583278"/>
                <a:gd name="connsiteY4" fmla="*/ 1104995 h 1419291"/>
                <a:gd name="connsiteX5" fmla="*/ 1531551 w 1583278"/>
                <a:gd name="connsiteY5" fmla="*/ 833273 h 1419291"/>
                <a:gd name="connsiteX6" fmla="*/ 1519904 w 1583278"/>
                <a:gd name="connsiteY6" fmla="*/ 625161 h 1419291"/>
                <a:gd name="connsiteX7" fmla="*/ 1583278 w 1583278"/>
                <a:gd name="connsiteY7" fmla="*/ 625161 h 1419291"/>
                <a:gd name="connsiteX8" fmla="*/ 1543457 w 1583278"/>
                <a:gd name="connsiteY8" fmla="*/ 476085 h 1419291"/>
                <a:gd name="connsiteX9" fmla="*/ 1465583 w 1583278"/>
                <a:gd name="connsiteY9" fmla="*/ 353557 h 1419291"/>
                <a:gd name="connsiteX10" fmla="*/ 1528957 w 1583278"/>
                <a:gd name="connsiteY10" fmla="*/ 326397 h 1419291"/>
                <a:gd name="connsiteX11" fmla="*/ 1357719 w 1583278"/>
                <a:gd name="connsiteY11" fmla="*/ 171285 h 1419291"/>
                <a:gd name="connsiteX12" fmla="*/ 1112498 w 1583278"/>
                <a:gd name="connsiteY12" fmla="*/ 118167 h 1419291"/>
                <a:gd name="connsiteX13" fmla="*/ 1166818 w 1583278"/>
                <a:gd name="connsiteY13" fmla="*/ 45739 h 1419291"/>
                <a:gd name="connsiteX14" fmla="*/ 876707 w 1583278"/>
                <a:gd name="connsiteY14" fmla="*/ 26029 h 1419291"/>
                <a:gd name="connsiteX15" fmla="*/ 632664 w 1583278"/>
                <a:gd name="connsiteY15" fmla="*/ 81953 h 1419291"/>
                <a:gd name="connsiteX16" fmla="*/ 675079 w 1583278"/>
                <a:gd name="connsiteY16" fmla="*/ 0 h 1419291"/>
                <a:gd name="connsiteX17" fmla="*/ 443319 w 1583278"/>
                <a:gd name="connsiteY17" fmla="*/ 90323 h 1419291"/>
                <a:gd name="connsiteX18" fmla="*/ 348069 w 1583278"/>
                <a:gd name="connsiteY18" fmla="*/ 171285 h 1419291"/>
                <a:gd name="connsiteX19" fmla="*/ 278636 w 1583278"/>
                <a:gd name="connsiteY19" fmla="*/ 287801 h 1419291"/>
                <a:gd name="connsiteX20" fmla="*/ 211937 w 1583278"/>
                <a:gd name="connsiteY20" fmla="*/ 234919 h 1419291"/>
                <a:gd name="connsiteX21" fmla="*/ 169476 w 1583278"/>
                <a:gd name="connsiteY21" fmla="*/ 418935 h 1419291"/>
                <a:gd name="connsiteX22" fmla="*/ 160469 w 1583278"/>
                <a:gd name="connsiteY22" fmla="*/ 605639 h 1419291"/>
                <a:gd name="connsiteX23" fmla="*/ 104710 w 1583278"/>
                <a:gd name="connsiteY23" fmla="*/ 573221 h 1419291"/>
                <a:gd name="connsiteX24" fmla="*/ 128994 w 1583278"/>
                <a:gd name="connsiteY24" fmla="*/ 890423 h 1419291"/>
                <a:gd name="connsiteX25" fmla="*/ 6855 w 1583278"/>
                <a:gd name="connsiteY25" fmla="*/ 1380181 h 1419291"/>
                <a:gd name="connsiteX26" fmla="*/ 150844 w 1583278"/>
                <a:gd name="connsiteY26" fmla="*/ 1393330 h 1419291"/>
                <a:gd name="connsiteX27" fmla="*/ 195452 w 1583278"/>
                <a:gd name="connsiteY27" fmla="*/ 1345697 h 1419291"/>
                <a:gd name="connsiteX28" fmla="*/ 315793 w 1583278"/>
                <a:gd name="connsiteY28" fmla="*/ 543680 h 1419291"/>
                <a:gd name="connsiteX0" fmla="*/ 240415 w 1507900"/>
                <a:gd name="connsiteY0" fmla="*/ 543680 h 1445363"/>
                <a:gd name="connsiteX1" fmla="*/ 774569 w 1507900"/>
                <a:gd name="connsiteY1" fmla="*/ 607054 h 1445363"/>
                <a:gd name="connsiteX2" fmla="*/ 1254403 w 1507900"/>
                <a:gd name="connsiteY2" fmla="*/ 462199 h 1445363"/>
                <a:gd name="connsiteX3" fmla="*/ 1358281 w 1507900"/>
                <a:gd name="connsiteY3" fmla="*/ 955376 h 1445363"/>
                <a:gd name="connsiteX4" fmla="*/ 1417365 w 1507900"/>
                <a:gd name="connsiteY4" fmla="*/ 1104995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69 w 1507900"/>
                <a:gd name="connsiteY1" fmla="*/ 607054 h 1445363"/>
                <a:gd name="connsiteX2" fmla="*/ 1254403 w 1507900"/>
                <a:gd name="connsiteY2" fmla="*/ 462199 h 1445363"/>
                <a:gd name="connsiteX3" fmla="*/ 1358281 w 1507900"/>
                <a:gd name="connsiteY3" fmla="*/ 955376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69 w 1507900"/>
                <a:gd name="connsiteY1" fmla="*/ 607054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47934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45363"/>
                <a:gd name="connsiteX1" fmla="*/ 774570 w 1507900"/>
                <a:gd name="connsiteY1" fmla="*/ 474456 h 1445363"/>
                <a:gd name="connsiteX2" fmla="*/ 1254403 w 1507900"/>
                <a:gd name="connsiteY2" fmla="*/ 462199 h 1445363"/>
                <a:gd name="connsiteX3" fmla="*/ 1397879 w 1507900"/>
                <a:gd name="connsiteY3" fmla="*/ 1238259 h 1445363"/>
                <a:gd name="connsiteX4" fmla="*/ 1449045 w 1507900"/>
                <a:gd name="connsiteY4" fmla="*/ 1234651 h 1445363"/>
                <a:gd name="connsiteX5" fmla="*/ 1456173 w 1507900"/>
                <a:gd name="connsiteY5" fmla="*/ 833273 h 1445363"/>
                <a:gd name="connsiteX6" fmla="*/ 1444526 w 1507900"/>
                <a:gd name="connsiteY6" fmla="*/ 625161 h 1445363"/>
                <a:gd name="connsiteX7" fmla="*/ 1507900 w 1507900"/>
                <a:gd name="connsiteY7" fmla="*/ 625161 h 1445363"/>
                <a:gd name="connsiteX8" fmla="*/ 1468079 w 1507900"/>
                <a:gd name="connsiteY8" fmla="*/ 476085 h 1445363"/>
                <a:gd name="connsiteX9" fmla="*/ 1390205 w 1507900"/>
                <a:gd name="connsiteY9" fmla="*/ 353557 h 1445363"/>
                <a:gd name="connsiteX10" fmla="*/ 1453579 w 1507900"/>
                <a:gd name="connsiteY10" fmla="*/ 326397 h 1445363"/>
                <a:gd name="connsiteX11" fmla="*/ 1282341 w 1507900"/>
                <a:gd name="connsiteY11" fmla="*/ 171285 h 1445363"/>
                <a:gd name="connsiteX12" fmla="*/ 1037120 w 1507900"/>
                <a:gd name="connsiteY12" fmla="*/ 118167 h 1445363"/>
                <a:gd name="connsiteX13" fmla="*/ 1091440 w 1507900"/>
                <a:gd name="connsiteY13" fmla="*/ 45739 h 1445363"/>
                <a:gd name="connsiteX14" fmla="*/ 801329 w 1507900"/>
                <a:gd name="connsiteY14" fmla="*/ 26029 h 1445363"/>
                <a:gd name="connsiteX15" fmla="*/ 557286 w 1507900"/>
                <a:gd name="connsiteY15" fmla="*/ 81953 h 1445363"/>
                <a:gd name="connsiteX16" fmla="*/ 599701 w 1507900"/>
                <a:gd name="connsiteY16" fmla="*/ 0 h 1445363"/>
                <a:gd name="connsiteX17" fmla="*/ 367941 w 1507900"/>
                <a:gd name="connsiteY17" fmla="*/ 90323 h 1445363"/>
                <a:gd name="connsiteX18" fmla="*/ 272691 w 1507900"/>
                <a:gd name="connsiteY18" fmla="*/ 171285 h 1445363"/>
                <a:gd name="connsiteX19" fmla="*/ 203258 w 1507900"/>
                <a:gd name="connsiteY19" fmla="*/ 287801 h 1445363"/>
                <a:gd name="connsiteX20" fmla="*/ 136559 w 1507900"/>
                <a:gd name="connsiteY20" fmla="*/ 234919 h 1445363"/>
                <a:gd name="connsiteX21" fmla="*/ 94098 w 1507900"/>
                <a:gd name="connsiteY21" fmla="*/ 418935 h 1445363"/>
                <a:gd name="connsiteX22" fmla="*/ 85091 w 1507900"/>
                <a:gd name="connsiteY22" fmla="*/ 605639 h 1445363"/>
                <a:gd name="connsiteX23" fmla="*/ 29332 w 1507900"/>
                <a:gd name="connsiteY23" fmla="*/ 573221 h 1445363"/>
                <a:gd name="connsiteX24" fmla="*/ 53616 w 1507900"/>
                <a:gd name="connsiteY24" fmla="*/ 890423 h 1445363"/>
                <a:gd name="connsiteX25" fmla="*/ 10674 w 1507900"/>
                <a:gd name="connsiteY25" fmla="*/ 1415541 h 1445363"/>
                <a:gd name="connsiteX26" fmla="*/ 75466 w 1507900"/>
                <a:gd name="connsiteY26" fmla="*/ 1393330 h 1445363"/>
                <a:gd name="connsiteX27" fmla="*/ 120074 w 1507900"/>
                <a:gd name="connsiteY27" fmla="*/ 1345697 h 1445363"/>
                <a:gd name="connsiteX28" fmla="*/ 240415 w 1507900"/>
                <a:gd name="connsiteY28" fmla="*/ 543680 h 1445363"/>
                <a:gd name="connsiteX0" fmla="*/ 240415 w 1507900"/>
                <a:gd name="connsiteY0" fmla="*/ 543680 h 1465694"/>
                <a:gd name="connsiteX1" fmla="*/ 774570 w 1507900"/>
                <a:gd name="connsiteY1" fmla="*/ 474456 h 1465694"/>
                <a:gd name="connsiteX2" fmla="*/ 1254403 w 1507900"/>
                <a:gd name="connsiteY2" fmla="*/ 462199 h 1465694"/>
                <a:gd name="connsiteX3" fmla="*/ 1397879 w 1507900"/>
                <a:gd name="connsiteY3" fmla="*/ 1238259 h 1465694"/>
                <a:gd name="connsiteX4" fmla="*/ 1449045 w 1507900"/>
                <a:gd name="connsiteY4" fmla="*/ 1234651 h 1465694"/>
                <a:gd name="connsiteX5" fmla="*/ 1456173 w 1507900"/>
                <a:gd name="connsiteY5" fmla="*/ 833273 h 1465694"/>
                <a:gd name="connsiteX6" fmla="*/ 1444526 w 1507900"/>
                <a:gd name="connsiteY6" fmla="*/ 625161 h 1465694"/>
                <a:gd name="connsiteX7" fmla="*/ 1507900 w 1507900"/>
                <a:gd name="connsiteY7" fmla="*/ 625161 h 1465694"/>
                <a:gd name="connsiteX8" fmla="*/ 1468079 w 1507900"/>
                <a:gd name="connsiteY8" fmla="*/ 476085 h 1465694"/>
                <a:gd name="connsiteX9" fmla="*/ 1390205 w 1507900"/>
                <a:gd name="connsiteY9" fmla="*/ 353557 h 1465694"/>
                <a:gd name="connsiteX10" fmla="*/ 1453579 w 1507900"/>
                <a:gd name="connsiteY10" fmla="*/ 326397 h 1465694"/>
                <a:gd name="connsiteX11" fmla="*/ 1282341 w 1507900"/>
                <a:gd name="connsiteY11" fmla="*/ 171285 h 1465694"/>
                <a:gd name="connsiteX12" fmla="*/ 1037120 w 1507900"/>
                <a:gd name="connsiteY12" fmla="*/ 118167 h 1465694"/>
                <a:gd name="connsiteX13" fmla="*/ 1091440 w 1507900"/>
                <a:gd name="connsiteY13" fmla="*/ 45739 h 1465694"/>
                <a:gd name="connsiteX14" fmla="*/ 801329 w 1507900"/>
                <a:gd name="connsiteY14" fmla="*/ 26029 h 1465694"/>
                <a:gd name="connsiteX15" fmla="*/ 557286 w 1507900"/>
                <a:gd name="connsiteY15" fmla="*/ 81953 h 1465694"/>
                <a:gd name="connsiteX16" fmla="*/ 599701 w 1507900"/>
                <a:gd name="connsiteY16" fmla="*/ 0 h 1465694"/>
                <a:gd name="connsiteX17" fmla="*/ 367941 w 1507900"/>
                <a:gd name="connsiteY17" fmla="*/ 90323 h 1465694"/>
                <a:gd name="connsiteX18" fmla="*/ 272691 w 1507900"/>
                <a:gd name="connsiteY18" fmla="*/ 171285 h 1465694"/>
                <a:gd name="connsiteX19" fmla="*/ 203258 w 1507900"/>
                <a:gd name="connsiteY19" fmla="*/ 287801 h 1465694"/>
                <a:gd name="connsiteX20" fmla="*/ 136559 w 1507900"/>
                <a:gd name="connsiteY20" fmla="*/ 234919 h 1465694"/>
                <a:gd name="connsiteX21" fmla="*/ 94098 w 1507900"/>
                <a:gd name="connsiteY21" fmla="*/ 418935 h 1465694"/>
                <a:gd name="connsiteX22" fmla="*/ 85091 w 1507900"/>
                <a:gd name="connsiteY22" fmla="*/ 605639 h 1465694"/>
                <a:gd name="connsiteX23" fmla="*/ 29332 w 1507900"/>
                <a:gd name="connsiteY23" fmla="*/ 573221 h 1465694"/>
                <a:gd name="connsiteX24" fmla="*/ 53616 w 1507900"/>
                <a:gd name="connsiteY24" fmla="*/ 890423 h 1465694"/>
                <a:gd name="connsiteX25" fmla="*/ 10674 w 1507900"/>
                <a:gd name="connsiteY25" fmla="*/ 1415541 h 1465694"/>
                <a:gd name="connsiteX26" fmla="*/ 120074 w 1507900"/>
                <a:gd name="connsiteY26" fmla="*/ 1345697 h 1465694"/>
                <a:gd name="connsiteX27" fmla="*/ 240415 w 1507900"/>
                <a:gd name="connsiteY27" fmla="*/ 543680 h 1465694"/>
                <a:gd name="connsiteX0" fmla="*/ 211082 w 1478567"/>
                <a:gd name="connsiteY0" fmla="*/ 543680 h 1482235"/>
                <a:gd name="connsiteX1" fmla="*/ 745237 w 1478567"/>
                <a:gd name="connsiteY1" fmla="*/ 474456 h 1482235"/>
                <a:gd name="connsiteX2" fmla="*/ 1225070 w 1478567"/>
                <a:gd name="connsiteY2" fmla="*/ 462199 h 1482235"/>
                <a:gd name="connsiteX3" fmla="*/ 1368546 w 1478567"/>
                <a:gd name="connsiteY3" fmla="*/ 1238259 h 1482235"/>
                <a:gd name="connsiteX4" fmla="*/ 1419712 w 1478567"/>
                <a:gd name="connsiteY4" fmla="*/ 1234651 h 1482235"/>
                <a:gd name="connsiteX5" fmla="*/ 1426840 w 1478567"/>
                <a:gd name="connsiteY5" fmla="*/ 833273 h 1482235"/>
                <a:gd name="connsiteX6" fmla="*/ 1415193 w 1478567"/>
                <a:gd name="connsiteY6" fmla="*/ 625161 h 1482235"/>
                <a:gd name="connsiteX7" fmla="*/ 1478567 w 1478567"/>
                <a:gd name="connsiteY7" fmla="*/ 625161 h 1482235"/>
                <a:gd name="connsiteX8" fmla="*/ 1438746 w 1478567"/>
                <a:gd name="connsiteY8" fmla="*/ 476085 h 1482235"/>
                <a:gd name="connsiteX9" fmla="*/ 1360872 w 1478567"/>
                <a:gd name="connsiteY9" fmla="*/ 353557 h 1482235"/>
                <a:gd name="connsiteX10" fmla="*/ 1424246 w 1478567"/>
                <a:gd name="connsiteY10" fmla="*/ 326397 h 1482235"/>
                <a:gd name="connsiteX11" fmla="*/ 1253008 w 1478567"/>
                <a:gd name="connsiteY11" fmla="*/ 171285 h 1482235"/>
                <a:gd name="connsiteX12" fmla="*/ 1007787 w 1478567"/>
                <a:gd name="connsiteY12" fmla="*/ 118167 h 1482235"/>
                <a:gd name="connsiteX13" fmla="*/ 1062107 w 1478567"/>
                <a:gd name="connsiteY13" fmla="*/ 45739 h 1482235"/>
                <a:gd name="connsiteX14" fmla="*/ 771996 w 1478567"/>
                <a:gd name="connsiteY14" fmla="*/ 26029 h 1482235"/>
                <a:gd name="connsiteX15" fmla="*/ 527953 w 1478567"/>
                <a:gd name="connsiteY15" fmla="*/ 81953 h 1482235"/>
                <a:gd name="connsiteX16" fmla="*/ 570368 w 1478567"/>
                <a:gd name="connsiteY16" fmla="*/ 0 h 1482235"/>
                <a:gd name="connsiteX17" fmla="*/ 338608 w 1478567"/>
                <a:gd name="connsiteY17" fmla="*/ 90323 h 1482235"/>
                <a:gd name="connsiteX18" fmla="*/ 243358 w 1478567"/>
                <a:gd name="connsiteY18" fmla="*/ 171285 h 1482235"/>
                <a:gd name="connsiteX19" fmla="*/ 173925 w 1478567"/>
                <a:gd name="connsiteY19" fmla="*/ 287801 h 1482235"/>
                <a:gd name="connsiteX20" fmla="*/ 107226 w 1478567"/>
                <a:gd name="connsiteY20" fmla="*/ 234919 h 1482235"/>
                <a:gd name="connsiteX21" fmla="*/ 64765 w 1478567"/>
                <a:gd name="connsiteY21" fmla="*/ 418935 h 1482235"/>
                <a:gd name="connsiteX22" fmla="*/ 55758 w 1478567"/>
                <a:gd name="connsiteY22" fmla="*/ 605639 h 1482235"/>
                <a:gd name="connsiteX23" fmla="*/ -1 w 1478567"/>
                <a:gd name="connsiteY23" fmla="*/ 573221 h 1482235"/>
                <a:gd name="connsiteX24" fmla="*/ 24283 w 1478567"/>
                <a:gd name="connsiteY24" fmla="*/ 890423 h 1482235"/>
                <a:gd name="connsiteX25" fmla="*/ 48507 w 1478567"/>
                <a:gd name="connsiteY25" fmla="*/ 1440531 h 1482235"/>
                <a:gd name="connsiteX26" fmla="*/ 90741 w 1478567"/>
                <a:gd name="connsiteY26" fmla="*/ 1345697 h 1482235"/>
                <a:gd name="connsiteX27" fmla="*/ 211082 w 1478567"/>
                <a:gd name="connsiteY27" fmla="*/ 543680 h 148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78567" h="1482235">
                  <a:moveTo>
                    <a:pt x="211082" y="543680"/>
                  </a:moveTo>
                  <a:cubicBezTo>
                    <a:pt x="361815" y="376452"/>
                    <a:pt x="569566" y="411868"/>
                    <a:pt x="745237" y="474456"/>
                  </a:cubicBezTo>
                  <a:cubicBezTo>
                    <a:pt x="921851" y="440458"/>
                    <a:pt x="1021111" y="448636"/>
                    <a:pt x="1225070" y="462199"/>
                  </a:cubicBezTo>
                  <a:cubicBezTo>
                    <a:pt x="1293034" y="571823"/>
                    <a:pt x="1400596" y="1031005"/>
                    <a:pt x="1368546" y="1238259"/>
                  </a:cubicBezTo>
                  <a:cubicBezTo>
                    <a:pt x="1379509" y="1286544"/>
                    <a:pt x="1377792" y="1176841"/>
                    <a:pt x="1419712" y="1234651"/>
                  </a:cubicBezTo>
                  <a:cubicBezTo>
                    <a:pt x="1425504" y="1142489"/>
                    <a:pt x="1421048" y="925435"/>
                    <a:pt x="1426840" y="833273"/>
                  </a:cubicBezTo>
                  <a:cubicBezTo>
                    <a:pt x="1442008" y="768665"/>
                    <a:pt x="1430981" y="696913"/>
                    <a:pt x="1415193" y="625161"/>
                  </a:cubicBezTo>
                  <a:lnTo>
                    <a:pt x="1478567" y="625161"/>
                  </a:lnTo>
                  <a:cubicBezTo>
                    <a:pt x="1458150" y="577057"/>
                    <a:pt x="1459163" y="524189"/>
                    <a:pt x="1438746" y="476085"/>
                  </a:cubicBezTo>
                  <a:cubicBezTo>
                    <a:pt x="1419932" y="428098"/>
                    <a:pt x="1386830" y="394400"/>
                    <a:pt x="1360872" y="353557"/>
                  </a:cubicBezTo>
                  <a:lnTo>
                    <a:pt x="1424246" y="326397"/>
                  </a:lnTo>
                  <a:cubicBezTo>
                    <a:pt x="1374311" y="258818"/>
                    <a:pt x="1338662" y="200764"/>
                    <a:pt x="1253008" y="171285"/>
                  </a:cubicBezTo>
                  <a:cubicBezTo>
                    <a:pt x="1173649" y="129767"/>
                    <a:pt x="1101433" y="107298"/>
                    <a:pt x="1007787" y="118167"/>
                  </a:cubicBezTo>
                  <a:cubicBezTo>
                    <a:pt x="1025894" y="94024"/>
                    <a:pt x="1101405" y="61095"/>
                    <a:pt x="1062107" y="45739"/>
                  </a:cubicBezTo>
                  <a:cubicBezTo>
                    <a:pt x="1022809" y="30383"/>
                    <a:pt x="866318" y="13549"/>
                    <a:pt x="771996" y="26029"/>
                  </a:cubicBezTo>
                  <a:cubicBezTo>
                    <a:pt x="678742" y="28001"/>
                    <a:pt x="609301" y="63312"/>
                    <a:pt x="527953" y="81953"/>
                  </a:cubicBezTo>
                  <a:lnTo>
                    <a:pt x="570368" y="0"/>
                  </a:lnTo>
                  <a:cubicBezTo>
                    <a:pt x="490734" y="24551"/>
                    <a:pt x="396811" y="46722"/>
                    <a:pt x="338608" y="90323"/>
                  </a:cubicBezTo>
                  <a:cubicBezTo>
                    <a:pt x="305270" y="122866"/>
                    <a:pt x="269552" y="136360"/>
                    <a:pt x="243358" y="171285"/>
                  </a:cubicBezTo>
                  <a:cubicBezTo>
                    <a:pt x="208308" y="205362"/>
                    <a:pt x="185162" y="239437"/>
                    <a:pt x="173925" y="287801"/>
                  </a:cubicBezTo>
                  <a:lnTo>
                    <a:pt x="107226" y="234919"/>
                  </a:lnTo>
                  <a:cubicBezTo>
                    <a:pt x="93866" y="297052"/>
                    <a:pt x="68600" y="356802"/>
                    <a:pt x="64765" y="418935"/>
                  </a:cubicBezTo>
                  <a:cubicBezTo>
                    <a:pt x="47476" y="481170"/>
                    <a:pt x="44473" y="533879"/>
                    <a:pt x="55758" y="605639"/>
                  </a:cubicBezTo>
                  <a:lnTo>
                    <a:pt x="-1" y="573221"/>
                  </a:lnTo>
                  <a:cubicBezTo>
                    <a:pt x="4125" y="661492"/>
                    <a:pt x="-8418" y="790246"/>
                    <a:pt x="24283" y="890423"/>
                  </a:cubicBezTo>
                  <a:cubicBezTo>
                    <a:pt x="50344" y="986883"/>
                    <a:pt x="3396" y="1344071"/>
                    <a:pt x="48507" y="1440531"/>
                  </a:cubicBezTo>
                  <a:cubicBezTo>
                    <a:pt x="59583" y="1516410"/>
                    <a:pt x="52451" y="1491007"/>
                    <a:pt x="90741" y="1345697"/>
                  </a:cubicBezTo>
                  <a:cubicBezTo>
                    <a:pt x="90409" y="1312233"/>
                    <a:pt x="93127" y="673941"/>
                    <a:pt x="211082" y="54368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3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73" name="Freeform: Shape 14338"/>
          <p:cNvSpPr/>
          <p:nvPr/>
        </p:nvSpPr>
        <p:spPr>
          <a:xfrm>
            <a:off x="8946346" y="4205021"/>
            <a:ext cx="300576" cy="1475626"/>
          </a:xfrm>
          <a:custGeom>
            <a:avLst/>
            <a:gdLst>
              <a:gd name="connsiteX0" fmla="*/ 47625 w 180975"/>
              <a:gd name="connsiteY0" fmla="*/ 42862 h 523875"/>
              <a:gd name="connsiteX1" fmla="*/ 0 w 180975"/>
              <a:gd name="connsiteY1" fmla="*/ 461962 h 523875"/>
              <a:gd name="connsiteX2" fmla="*/ 95250 w 180975"/>
              <a:gd name="connsiteY2" fmla="*/ 523875 h 523875"/>
              <a:gd name="connsiteX3" fmla="*/ 180975 w 180975"/>
              <a:gd name="connsiteY3" fmla="*/ 452437 h 523875"/>
              <a:gd name="connsiteX4" fmla="*/ 128588 w 180975"/>
              <a:gd name="connsiteY4" fmla="*/ 57150 h 523875"/>
              <a:gd name="connsiteX5" fmla="*/ 90488 w 180975"/>
              <a:gd name="connsiteY5" fmla="*/ 0 h 523875"/>
              <a:gd name="connsiteX6" fmla="*/ 47625 w 180975"/>
              <a:gd name="connsiteY6" fmla="*/ 42862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975" h="523875">
                <a:moveTo>
                  <a:pt x="47625" y="42862"/>
                </a:moveTo>
                <a:lnTo>
                  <a:pt x="0" y="461962"/>
                </a:lnTo>
                <a:lnTo>
                  <a:pt x="95250" y="523875"/>
                </a:lnTo>
                <a:lnTo>
                  <a:pt x="180975" y="452437"/>
                </a:lnTo>
                <a:lnTo>
                  <a:pt x="128588" y="57150"/>
                </a:lnTo>
                <a:lnTo>
                  <a:pt x="90488" y="0"/>
                </a:lnTo>
                <a:lnTo>
                  <a:pt x="47625" y="42862"/>
                </a:lnTo>
                <a:close/>
              </a:path>
            </a:pathLst>
          </a:custGeom>
          <a:solidFill>
            <a:srgbClr val="249DD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4" name="Freeform: Shape 14335"/>
          <p:cNvSpPr/>
          <p:nvPr/>
        </p:nvSpPr>
        <p:spPr>
          <a:xfrm>
            <a:off x="8704107" y="4137133"/>
            <a:ext cx="711558" cy="373866"/>
          </a:xfrm>
          <a:custGeom>
            <a:avLst/>
            <a:gdLst>
              <a:gd name="connsiteX0" fmla="*/ 0 w 464344"/>
              <a:gd name="connsiteY0" fmla="*/ 42862 h 100012"/>
              <a:gd name="connsiteX1" fmla="*/ 180975 w 464344"/>
              <a:gd name="connsiteY1" fmla="*/ 95250 h 100012"/>
              <a:gd name="connsiteX2" fmla="*/ 204787 w 464344"/>
              <a:gd name="connsiteY2" fmla="*/ 71437 h 100012"/>
              <a:gd name="connsiteX3" fmla="*/ 309562 w 464344"/>
              <a:gd name="connsiteY3" fmla="*/ 100012 h 100012"/>
              <a:gd name="connsiteX4" fmla="*/ 464344 w 464344"/>
              <a:gd name="connsiteY4" fmla="*/ 19050 h 100012"/>
              <a:gd name="connsiteX5" fmla="*/ 254794 w 464344"/>
              <a:gd name="connsiteY5" fmla="*/ 0 h 100012"/>
              <a:gd name="connsiteX6" fmla="*/ 0 w 464344"/>
              <a:gd name="connsiteY6" fmla="*/ 42862 h 100012"/>
              <a:gd name="connsiteX0" fmla="*/ 0 w 482017"/>
              <a:gd name="connsiteY0" fmla="*/ 26137 h 100012"/>
              <a:gd name="connsiteX1" fmla="*/ 198648 w 482017"/>
              <a:gd name="connsiteY1" fmla="*/ 95250 h 100012"/>
              <a:gd name="connsiteX2" fmla="*/ 222460 w 482017"/>
              <a:gd name="connsiteY2" fmla="*/ 71437 h 100012"/>
              <a:gd name="connsiteX3" fmla="*/ 327235 w 482017"/>
              <a:gd name="connsiteY3" fmla="*/ 100012 h 100012"/>
              <a:gd name="connsiteX4" fmla="*/ 482017 w 482017"/>
              <a:gd name="connsiteY4" fmla="*/ 19050 h 100012"/>
              <a:gd name="connsiteX5" fmla="*/ 272467 w 482017"/>
              <a:gd name="connsiteY5" fmla="*/ 0 h 100012"/>
              <a:gd name="connsiteX6" fmla="*/ 0 w 482017"/>
              <a:gd name="connsiteY6" fmla="*/ 26137 h 100012"/>
              <a:gd name="connsiteX0" fmla="*/ 0 w 482017"/>
              <a:gd name="connsiteY0" fmla="*/ 26137 h 100012"/>
              <a:gd name="connsiteX1" fmla="*/ 151519 w 482017"/>
              <a:gd name="connsiteY1" fmla="*/ 96644 h 100012"/>
              <a:gd name="connsiteX2" fmla="*/ 222460 w 482017"/>
              <a:gd name="connsiteY2" fmla="*/ 71437 h 100012"/>
              <a:gd name="connsiteX3" fmla="*/ 327235 w 482017"/>
              <a:gd name="connsiteY3" fmla="*/ 100012 h 100012"/>
              <a:gd name="connsiteX4" fmla="*/ 482017 w 482017"/>
              <a:gd name="connsiteY4" fmla="*/ 19050 h 100012"/>
              <a:gd name="connsiteX5" fmla="*/ 272467 w 482017"/>
              <a:gd name="connsiteY5" fmla="*/ 0 h 100012"/>
              <a:gd name="connsiteX6" fmla="*/ 0 w 482017"/>
              <a:gd name="connsiteY6" fmla="*/ 26137 h 100012"/>
              <a:gd name="connsiteX0" fmla="*/ 0 w 482017"/>
              <a:gd name="connsiteY0" fmla="*/ 26137 h 96644"/>
              <a:gd name="connsiteX1" fmla="*/ 151519 w 482017"/>
              <a:gd name="connsiteY1" fmla="*/ 96644 h 96644"/>
              <a:gd name="connsiteX2" fmla="*/ 222460 w 482017"/>
              <a:gd name="connsiteY2" fmla="*/ 71437 h 96644"/>
              <a:gd name="connsiteX3" fmla="*/ 336071 w 482017"/>
              <a:gd name="connsiteY3" fmla="*/ 93043 h 96644"/>
              <a:gd name="connsiteX4" fmla="*/ 482017 w 482017"/>
              <a:gd name="connsiteY4" fmla="*/ 19050 h 96644"/>
              <a:gd name="connsiteX5" fmla="*/ 272467 w 482017"/>
              <a:gd name="connsiteY5" fmla="*/ 0 h 96644"/>
              <a:gd name="connsiteX6" fmla="*/ 0 w 482017"/>
              <a:gd name="connsiteY6" fmla="*/ 26137 h 96644"/>
              <a:gd name="connsiteX0" fmla="*/ 0 w 473180"/>
              <a:gd name="connsiteY0" fmla="*/ 26137 h 96644"/>
              <a:gd name="connsiteX1" fmla="*/ 151519 w 473180"/>
              <a:gd name="connsiteY1" fmla="*/ 96644 h 96644"/>
              <a:gd name="connsiteX2" fmla="*/ 222460 w 473180"/>
              <a:gd name="connsiteY2" fmla="*/ 71437 h 96644"/>
              <a:gd name="connsiteX3" fmla="*/ 336071 w 473180"/>
              <a:gd name="connsiteY3" fmla="*/ 93043 h 96644"/>
              <a:gd name="connsiteX4" fmla="*/ 473180 w 473180"/>
              <a:gd name="connsiteY4" fmla="*/ 19050 h 96644"/>
              <a:gd name="connsiteX5" fmla="*/ 272467 w 473180"/>
              <a:gd name="connsiteY5" fmla="*/ 0 h 96644"/>
              <a:gd name="connsiteX6" fmla="*/ 0 w 473180"/>
              <a:gd name="connsiteY6" fmla="*/ 26137 h 96644"/>
              <a:gd name="connsiteX0" fmla="*/ 0 w 473180"/>
              <a:gd name="connsiteY0" fmla="*/ 26137 h 96644"/>
              <a:gd name="connsiteX1" fmla="*/ 151519 w 473180"/>
              <a:gd name="connsiteY1" fmla="*/ 96644 h 96644"/>
              <a:gd name="connsiteX2" fmla="*/ 243079 w 473180"/>
              <a:gd name="connsiteY2" fmla="*/ 70044 h 96644"/>
              <a:gd name="connsiteX3" fmla="*/ 336071 w 473180"/>
              <a:gd name="connsiteY3" fmla="*/ 93043 h 96644"/>
              <a:gd name="connsiteX4" fmla="*/ 473180 w 473180"/>
              <a:gd name="connsiteY4" fmla="*/ 19050 h 96644"/>
              <a:gd name="connsiteX5" fmla="*/ 272467 w 473180"/>
              <a:gd name="connsiteY5" fmla="*/ 0 h 96644"/>
              <a:gd name="connsiteX6" fmla="*/ 0 w 473180"/>
              <a:gd name="connsiteY6" fmla="*/ 26137 h 96644"/>
              <a:gd name="connsiteX0" fmla="*/ 0 w 422124"/>
              <a:gd name="connsiteY0" fmla="*/ 18704 h 96644"/>
              <a:gd name="connsiteX1" fmla="*/ 100463 w 422124"/>
              <a:gd name="connsiteY1" fmla="*/ 96644 h 96644"/>
              <a:gd name="connsiteX2" fmla="*/ 192023 w 422124"/>
              <a:gd name="connsiteY2" fmla="*/ 70044 h 96644"/>
              <a:gd name="connsiteX3" fmla="*/ 285015 w 422124"/>
              <a:gd name="connsiteY3" fmla="*/ 93043 h 96644"/>
              <a:gd name="connsiteX4" fmla="*/ 422124 w 422124"/>
              <a:gd name="connsiteY4" fmla="*/ 19050 h 96644"/>
              <a:gd name="connsiteX5" fmla="*/ 221411 w 422124"/>
              <a:gd name="connsiteY5" fmla="*/ 0 h 96644"/>
              <a:gd name="connsiteX6" fmla="*/ 0 w 422124"/>
              <a:gd name="connsiteY6" fmla="*/ 18704 h 96644"/>
              <a:gd name="connsiteX0" fmla="*/ 0 w 374996"/>
              <a:gd name="connsiteY0" fmla="*/ 18704 h 96644"/>
              <a:gd name="connsiteX1" fmla="*/ 100463 w 374996"/>
              <a:gd name="connsiteY1" fmla="*/ 96644 h 96644"/>
              <a:gd name="connsiteX2" fmla="*/ 192023 w 374996"/>
              <a:gd name="connsiteY2" fmla="*/ 70044 h 96644"/>
              <a:gd name="connsiteX3" fmla="*/ 285015 w 374996"/>
              <a:gd name="connsiteY3" fmla="*/ 93043 h 96644"/>
              <a:gd name="connsiteX4" fmla="*/ 374996 w 374996"/>
              <a:gd name="connsiteY4" fmla="*/ 13475 h 96644"/>
              <a:gd name="connsiteX5" fmla="*/ 221411 w 374996"/>
              <a:gd name="connsiteY5" fmla="*/ 0 h 96644"/>
              <a:gd name="connsiteX6" fmla="*/ 0 w 374996"/>
              <a:gd name="connsiteY6" fmla="*/ 18704 h 96644"/>
              <a:gd name="connsiteX0" fmla="*/ 0 w 374996"/>
              <a:gd name="connsiteY0" fmla="*/ 18704 h 96644"/>
              <a:gd name="connsiteX1" fmla="*/ 100463 w 374996"/>
              <a:gd name="connsiteY1" fmla="*/ 96644 h 96644"/>
              <a:gd name="connsiteX2" fmla="*/ 195950 w 374996"/>
              <a:gd name="connsiteY2" fmla="*/ 40310 h 96644"/>
              <a:gd name="connsiteX3" fmla="*/ 285015 w 374996"/>
              <a:gd name="connsiteY3" fmla="*/ 93043 h 96644"/>
              <a:gd name="connsiteX4" fmla="*/ 374996 w 374996"/>
              <a:gd name="connsiteY4" fmla="*/ 13475 h 96644"/>
              <a:gd name="connsiteX5" fmla="*/ 221411 w 374996"/>
              <a:gd name="connsiteY5" fmla="*/ 0 h 96644"/>
              <a:gd name="connsiteX6" fmla="*/ 0 w 374996"/>
              <a:gd name="connsiteY6" fmla="*/ 18704 h 96644"/>
              <a:gd name="connsiteX0" fmla="*/ 0 w 374996"/>
              <a:gd name="connsiteY0" fmla="*/ 18704 h 93043"/>
              <a:gd name="connsiteX1" fmla="*/ 96536 w 374996"/>
              <a:gd name="connsiteY1" fmla="*/ 72485 h 93043"/>
              <a:gd name="connsiteX2" fmla="*/ 195950 w 374996"/>
              <a:gd name="connsiteY2" fmla="*/ 40310 h 93043"/>
              <a:gd name="connsiteX3" fmla="*/ 285015 w 374996"/>
              <a:gd name="connsiteY3" fmla="*/ 93043 h 93043"/>
              <a:gd name="connsiteX4" fmla="*/ 374996 w 374996"/>
              <a:gd name="connsiteY4" fmla="*/ 13475 h 93043"/>
              <a:gd name="connsiteX5" fmla="*/ 221411 w 374996"/>
              <a:gd name="connsiteY5" fmla="*/ 0 h 93043"/>
              <a:gd name="connsiteX6" fmla="*/ 0 w 374996"/>
              <a:gd name="connsiteY6" fmla="*/ 18704 h 93043"/>
              <a:gd name="connsiteX0" fmla="*/ 0 w 374996"/>
              <a:gd name="connsiteY0" fmla="*/ 18704 h 76318"/>
              <a:gd name="connsiteX1" fmla="*/ 96536 w 374996"/>
              <a:gd name="connsiteY1" fmla="*/ 72485 h 76318"/>
              <a:gd name="connsiteX2" fmla="*/ 195950 w 374996"/>
              <a:gd name="connsiteY2" fmla="*/ 40310 h 76318"/>
              <a:gd name="connsiteX3" fmla="*/ 300724 w 374996"/>
              <a:gd name="connsiteY3" fmla="*/ 76318 h 76318"/>
              <a:gd name="connsiteX4" fmla="*/ 374996 w 374996"/>
              <a:gd name="connsiteY4" fmla="*/ 13475 h 76318"/>
              <a:gd name="connsiteX5" fmla="*/ 221411 w 374996"/>
              <a:gd name="connsiteY5" fmla="*/ 0 h 76318"/>
              <a:gd name="connsiteX6" fmla="*/ 0 w 374996"/>
              <a:gd name="connsiteY6" fmla="*/ 18704 h 7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996" h="76318">
                <a:moveTo>
                  <a:pt x="0" y="18704"/>
                </a:moveTo>
                <a:lnTo>
                  <a:pt x="96536" y="72485"/>
                </a:lnTo>
                <a:lnTo>
                  <a:pt x="195950" y="40310"/>
                </a:lnTo>
                <a:lnTo>
                  <a:pt x="300724" y="76318"/>
                </a:lnTo>
                <a:lnTo>
                  <a:pt x="374996" y="13475"/>
                </a:lnTo>
                <a:lnTo>
                  <a:pt x="221411" y="0"/>
                </a:lnTo>
                <a:lnTo>
                  <a:pt x="0" y="18704"/>
                </a:lnTo>
                <a:close/>
              </a:path>
            </a:pathLst>
          </a:custGeom>
          <a:solidFill>
            <a:srgbClr val="EFF0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3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8358032" y="3015998"/>
            <a:ext cx="2050693" cy="2871244"/>
            <a:chOff x="9353442" y="5240840"/>
            <a:chExt cx="2050693" cy="2871244"/>
          </a:xfrm>
        </p:grpSpPr>
        <p:grpSp>
          <p:nvGrpSpPr>
            <p:cNvPr id="405" name="Group 404"/>
            <p:cNvGrpSpPr/>
            <p:nvPr/>
          </p:nvGrpSpPr>
          <p:grpSpPr>
            <a:xfrm rot="441063" flipH="1">
              <a:off x="10386141" y="6453791"/>
              <a:ext cx="1017994" cy="1658293"/>
              <a:chOff x="2154023" y="3856207"/>
              <a:chExt cx="606370" cy="984663"/>
            </a:xfrm>
          </p:grpSpPr>
          <p:sp>
            <p:nvSpPr>
              <p:cNvPr id="406" name="Freeform: Shape 100"/>
              <p:cNvSpPr/>
              <p:nvPr/>
            </p:nvSpPr>
            <p:spPr>
              <a:xfrm flipH="1">
                <a:off x="2154023" y="4501748"/>
                <a:ext cx="326666" cy="339122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E8A06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7" name="Freeform: Shape 101"/>
              <p:cNvSpPr/>
              <p:nvPr/>
            </p:nvSpPr>
            <p:spPr>
              <a:xfrm rot="1277218">
                <a:off x="2419968" y="3856207"/>
                <a:ext cx="340425" cy="761368"/>
              </a:xfrm>
              <a:custGeom>
                <a:avLst/>
                <a:gdLst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170940 w 170940"/>
                  <a:gd name="connsiteY0" fmla="*/ 0 h 514350"/>
                  <a:gd name="connsiteX1" fmla="*/ 0 w 170940"/>
                  <a:gd name="connsiteY1" fmla="*/ 475832 h 514350"/>
                  <a:gd name="connsiteX2" fmla="*/ 132840 w 170940"/>
                  <a:gd name="connsiteY2" fmla="*/ 514350 h 514350"/>
                  <a:gd name="connsiteX3" fmla="*/ 170940 w 170940"/>
                  <a:gd name="connsiteY3" fmla="*/ 0 h 514350"/>
                  <a:gd name="connsiteX0" fmla="*/ 170940 w 170940"/>
                  <a:gd name="connsiteY0" fmla="*/ 0 h 488858"/>
                  <a:gd name="connsiteX1" fmla="*/ 0 w 170940"/>
                  <a:gd name="connsiteY1" fmla="*/ 475832 h 488858"/>
                  <a:gd name="connsiteX2" fmla="*/ 106543 w 170940"/>
                  <a:gd name="connsiteY2" fmla="*/ 488858 h 488858"/>
                  <a:gd name="connsiteX3" fmla="*/ 170940 w 170940"/>
                  <a:gd name="connsiteY3" fmla="*/ 0 h 48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940" h="488858">
                    <a:moveTo>
                      <a:pt x="170940" y="0"/>
                    </a:moveTo>
                    <a:cubicBezTo>
                      <a:pt x="48703" y="142875"/>
                      <a:pt x="50800" y="309144"/>
                      <a:pt x="0" y="475832"/>
                    </a:cubicBezTo>
                    <a:cubicBezTo>
                      <a:pt x="57150" y="461544"/>
                      <a:pt x="49393" y="465046"/>
                      <a:pt x="106543" y="488858"/>
                    </a:cubicBezTo>
                    <a:lnTo>
                      <a:pt x="170940" y="0"/>
                    </a:lnTo>
                    <a:close/>
                  </a:path>
                </a:pathLst>
              </a:custGeom>
              <a:solidFill>
                <a:srgbClr val="E8E3E5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 rot="10800000" flipH="1">
              <a:off x="9353442" y="5240840"/>
              <a:ext cx="1017994" cy="1658293"/>
              <a:chOff x="2154023" y="3856207"/>
              <a:chExt cx="606370" cy="984663"/>
            </a:xfrm>
          </p:grpSpPr>
          <p:sp>
            <p:nvSpPr>
              <p:cNvPr id="409" name="Freeform: Shape 100"/>
              <p:cNvSpPr/>
              <p:nvPr/>
            </p:nvSpPr>
            <p:spPr>
              <a:xfrm flipH="1">
                <a:off x="2154023" y="4501748"/>
                <a:ext cx="326666" cy="339122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: Shape 101"/>
              <p:cNvSpPr/>
              <p:nvPr/>
            </p:nvSpPr>
            <p:spPr>
              <a:xfrm rot="1277218">
                <a:off x="2419968" y="3856207"/>
                <a:ext cx="340425" cy="761368"/>
              </a:xfrm>
              <a:custGeom>
                <a:avLst/>
                <a:gdLst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170940 w 170940"/>
                  <a:gd name="connsiteY0" fmla="*/ 0 h 514350"/>
                  <a:gd name="connsiteX1" fmla="*/ 0 w 170940"/>
                  <a:gd name="connsiteY1" fmla="*/ 475832 h 514350"/>
                  <a:gd name="connsiteX2" fmla="*/ 132840 w 170940"/>
                  <a:gd name="connsiteY2" fmla="*/ 514350 h 514350"/>
                  <a:gd name="connsiteX3" fmla="*/ 170940 w 170940"/>
                  <a:gd name="connsiteY3" fmla="*/ 0 h 514350"/>
                  <a:gd name="connsiteX0" fmla="*/ 170940 w 170940"/>
                  <a:gd name="connsiteY0" fmla="*/ 0 h 488858"/>
                  <a:gd name="connsiteX1" fmla="*/ 0 w 170940"/>
                  <a:gd name="connsiteY1" fmla="*/ 475832 h 488858"/>
                  <a:gd name="connsiteX2" fmla="*/ 106543 w 170940"/>
                  <a:gd name="connsiteY2" fmla="*/ 488858 h 488858"/>
                  <a:gd name="connsiteX3" fmla="*/ 170940 w 170940"/>
                  <a:gd name="connsiteY3" fmla="*/ 0 h 48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940" h="488858">
                    <a:moveTo>
                      <a:pt x="170940" y="0"/>
                    </a:moveTo>
                    <a:cubicBezTo>
                      <a:pt x="48703" y="142875"/>
                      <a:pt x="50800" y="309144"/>
                      <a:pt x="0" y="475832"/>
                    </a:cubicBezTo>
                    <a:cubicBezTo>
                      <a:pt x="57150" y="461544"/>
                      <a:pt x="49393" y="465046"/>
                      <a:pt x="106543" y="488858"/>
                    </a:cubicBezTo>
                    <a:lnTo>
                      <a:pt x="170940" y="0"/>
                    </a:lnTo>
                    <a:close/>
                  </a:path>
                </a:pathLst>
              </a:cu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" name="Group 10"/>
          <p:cNvGrpSpPr/>
          <p:nvPr/>
        </p:nvGrpSpPr>
        <p:grpSpPr>
          <a:xfrm>
            <a:off x="6675499" y="1931801"/>
            <a:ext cx="2968914" cy="6216494"/>
            <a:chOff x="6675499" y="1931801"/>
            <a:chExt cx="2968914" cy="6216494"/>
          </a:xfrm>
        </p:grpSpPr>
        <p:pic>
          <p:nvPicPr>
            <p:cNvPr id="355" name="Picture 2" descr="Image result for desk chair vector transparent">
              <a:extLst>
                <a:ext uri="{FF2B5EF4-FFF2-40B4-BE49-F238E27FC236}">
                  <a16:creationId xmlns:a16="http://schemas.microsoft.com/office/drawing/2014/main" id="{50D51017-B8C2-4455-A55F-CC66AC63315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175" r="16267"/>
            <a:stretch/>
          </p:blipFill>
          <p:spPr bwMode="auto">
            <a:xfrm flipH="1">
              <a:off x="6675499" y="3948271"/>
              <a:ext cx="2968914" cy="3992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11" name="Group 310"/>
            <p:cNvGrpSpPr/>
            <p:nvPr/>
          </p:nvGrpSpPr>
          <p:grpSpPr>
            <a:xfrm>
              <a:off x="6679160" y="1931801"/>
              <a:ext cx="2913318" cy="6216494"/>
              <a:chOff x="7031690" y="2573623"/>
              <a:chExt cx="2560788" cy="5574671"/>
            </a:xfrm>
          </p:grpSpPr>
          <p:grpSp>
            <p:nvGrpSpPr>
              <p:cNvPr id="312" name="Group 311"/>
              <p:cNvGrpSpPr/>
              <p:nvPr/>
            </p:nvGrpSpPr>
            <p:grpSpPr>
              <a:xfrm>
                <a:off x="8312667" y="6218892"/>
                <a:ext cx="1279811" cy="1929402"/>
                <a:chOff x="3387254" y="2891537"/>
                <a:chExt cx="424138" cy="672983"/>
              </a:xfrm>
            </p:grpSpPr>
            <p:sp>
              <p:nvSpPr>
                <p:cNvPr id="352" name="Freeform: Shape 96"/>
                <p:cNvSpPr/>
                <p:nvPr/>
              </p:nvSpPr>
              <p:spPr>
                <a:xfrm>
                  <a:off x="3387254" y="2891537"/>
                  <a:ext cx="424138" cy="548430"/>
                </a:xfrm>
                <a:custGeom>
                  <a:avLst/>
                  <a:gdLst>
                    <a:gd name="connsiteX0" fmla="*/ 0 w 561975"/>
                    <a:gd name="connsiteY0" fmla="*/ 0 h 533400"/>
                    <a:gd name="connsiteX1" fmla="*/ 561975 w 561975"/>
                    <a:gd name="connsiteY1" fmla="*/ 14287 h 533400"/>
                    <a:gd name="connsiteX2" fmla="*/ 552450 w 561975"/>
                    <a:gd name="connsiteY2" fmla="*/ 519112 h 533400"/>
                    <a:gd name="connsiteX3" fmla="*/ 309562 w 561975"/>
                    <a:gd name="connsiteY3" fmla="*/ 523875 h 533400"/>
                    <a:gd name="connsiteX4" fmla="*/ 295275 w 561975"/>
                    <a:gd name="connsiteY4" fmla="*/ 100012 h 533400"/>
                    <a:gd name="connsiteX5" fmla="*/ 295275 w 561975"/>
                    <a:gd name="connsiteY5" fmla="*/ 100012 h 533400"/>
                    <a:gd name="connsiteX6" fmla="*/ 247650 w 561975"/>
                    <a:gd name="connsiteY6" fmla="*/ 100012 h 533400"/>
                    <a:gd name="connsiteX7" fmla="*/ 257175 w 561975"/>
                    <a:gd name="connsiteY7" fmla="*/ 519112 h 533400"/>
                    <a:gd name="connsiteX8" fmla="*/ 4762 w 561975"/>
                    <a:gd name="connsiteY8" fmla="*/ 533400 h 533400"/>
                    <a:gd name="connsiteX9" fmla="*/ 0 w 561975"/>
                    <a:gd name="connsiteY9" fmla="*/ 0 h 533400"/>
                    <a:gd name="connsiteX0" fmla="*/ 0 w 552450"/>
                    <a:gd name="connsiteY0" fmla="*/ 11906 h 545306"/>
                    <a:gd name="connsiteX1" fmla="*/ 547688 w 552450"/>
                    <a:gd name="connsiteY1" fmla="*/ 0 h 545306"/>
                    <a:gd name="connsiteX2" fmla="*/ 552450 w 552450"/>
                    <a:gd name="connsiteY2" fmla="*/ 531018 h 545306"/>
                    <a:gd name="connsiteX3" fmla="*/ 309562 w 552450"/>
                    <a:gd name="connsiteY3" fmla="*/ 535781 h 545306"/>
                    <a:gd name="connsiteX4" fmla="*/ 295275 w 552450"/>
                    <a:gd name="connsiteY4" fmla="*/ 111918 h 545306"/>
                    <a:gd name="connsiteX5" fmla="*/ 295275 w 552450"/>
                    <a:gd name="connsiteY5" fmla="*/ 111918 h 545306"/>
                    <a:gd name="connsiteX6" fmla="*/ 247650 w 552450"/>
                    <a:gd name="connsiteY6" fmla="*/ 111918 h 545306"/>
                    <a:gd name="connsiteX7" fmla="*/ 257175 w 552450"/>
                    <a:gd name="connsiteY7" fmla="*/ 531018 h 545306"/>
                    <a:gd name="connsiteX8" fmla="*/ 4762 w 552450"/>
                    <a:gd name="connsiteY8" fmla="*/ 545306 h 545306"/>
                    <a:gd name="connsiteX9" fmla="*/ 0 w 552450"/>
                    <a:gd name="connsiteY9" fmla="*/ 11906 h 545306"/>
                    <a:gd name="connsiteX0" fmla="*/ 0 w 552450"/>
                    <a:gd name="connsiteY0" fmla="*/ 11906 h 545306"/>
                    <a:gd name="connsiteX1" fmla="*/ 547688 w 552450"/>
                    <a:gd name="connsiteY1" fmla="*/ 0 h 545306"/>
                    <a:gd name="connsiteX2" fmla="*/ 552450 w 552450"/>
                    <a:gd name="connsiteY2" fmla="*/ 531018 h 545306"/>
                    <a:gd name="connsiteX3" fmla="*/ 309562 w 552450"/>
                    <a:gd name="connsiteY3" fmla="*/ 535781 h 545306"/>
                    <a:gd name="connsiteX4" fmla="*/ 295275 w 552450"/>
                    <a:gd name="connsiteY4" fmla="*/ 111918 h 545306"/>
                    <a:gd name="connsiteX5" fmla="*/ 295275 w 552450"/>
                    <a:gd name="connsiteY5" fmla="*/ 111918 h 545306"/>
                    <a:gd name="connsiteX6" fmla="*/ 247650 w 552450"/>
                    <a:gd name="connsiteY6" fmla="*/ 111918 h 545306"/>
                    <a:gd name="connsiteX7" fmla="*/ 257175 w 552450"/>
                    <a:gd name="connsiteY7" fmla="*/ 531018 h 545306"/>
                    <a:gd name="connsiteX8" fmla="*/ 4762 w 552450"/>
                    <a:gd name="connsiteY8" fmla="*/ 545306 h 545306"/>
                    <a:gd name="connsiteX9" fmla="*/ 0 w 552450"/>
                    <a:gd name="connsiteY9" fmla="*/ 11906 h 545306"/>
                    <a:gd name="connsiteX0" fmla="*/ 0 w 552450"/>
                    <a:gd name="connsiteY0" fmla="*/ 11906 h 545306"/>
                    <a:gd name="connsiteX1" fmla="*/ 547688 w 552450"/>
                    <a:gd name="connsiteY1" fmla="*/ 0 h 545306"/>
                    <a:gd name="connsiteX2" fmla="*/ 552450 w 552450"/>
                    <a:gd name="connsiteY2" fmla="*/ 531018 h 545306"/>
                    <a:gd name="connsiteX3" fmla="*/ 309562 w 552450"/>
                    <a:gd name="connsiteY3" fmla="*/ 535781 h 545306"/>
                    <a:gd name="connsiteX4" fmla="*/ 295275 w 552450"/>
                    <a:gd name="connsiteY4" fmla="*/ 111918 h 545306"/>
                    <a:gd name="connsiteX5" fmla="*/ 295275 w 552450"/>
                    <a:gd name="connsiteY5" fmla="*/ 111918 h 545306"/>
                    <a:gd name="connsiteX6" fmla="*/ 247650 w 552450"/>
                    <a:gd name="connsiteY6" fmla="*/ 111918 h 545306"/>
                    <a:gd name="connsiteX7" fmla="*/ 257175 w 552450"/>
                    <a:gd name="connsiteY7" fmla="*/ 531018 h 545306"/>
                    <a:gd name="connsiteX8" fmla="*/ 4762 w 552450"/>
                    <a:gd name="connsiteY8" fmla="*/ 545306 h 545306"/>
                    <a:gd name="connsiteX9" fmla="*/ 0 w 552450"/>
                    <a:gd name="connsiteY9" fmla="*/ 11906 h 545306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09562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47650 w 552450"/>
                    <a:gd name="connsiteY6" fmla="*/ 111918 h 535781"/>
                    <a:gd name="connsiteX7" fmla="*/ 257175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09562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57175 w 552450"/>
                    <a:gd name="connsiteY6" fmla="*/ 111918 h 535781"/>
                    <a:gd name="connsiteX7" fmla="*/ 257175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09562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57175 w 552450"/>
                    <a:gd name="connsiteY6" fmla="*/ 111918 h 535781"/>
                    <a:gd name="connsiteX7" fmla="*/ 254793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0 w 552450"/>
                    <a:gd name="connsiteY0" fmla="*/ 11906 h 538162"/>
                    <a:gd name="connsiteX1" fmla="*/ 547688 w 552450"/>
                    <a:gd name="connsiteY1" fmla="*/ 0 h 538162"/>
                    <a:gd name="connsiteX2" fmla="*/ 552450 w 552450"/>
                    <a:gd name="connsiteY2" fmla="*/ 531018 h 538162"/>
                    <a:gd name="connsiteX3" fmla="*/ 335755 w 552450"/>
                    <a:gd name="connsiteY3" fmla="*/ 538162 h 538162"/>
                    <a:gd name="connsiteX4" fmla="*/ 295275 w 552450"/>
                    <a:gd name="connsiteY4" fmla="*/ 111918 h 538162"/>
                    <a:gd name="connsiteX5" fmla="*/ 295275 w 552450"/>
                    <a:gd name="connsiteY5" fmla="*/ 111918 h 538162"/>
                    <a:gd name="connsiteX6" fmla="*/ 257175 w 552450"/>
                    <a:gd name="connsiteY6" fmla="*/ 111918 h 538162"/>
                    <a:gd name="connsiteX7" fmla="*/ 254793 w 552450"/>
                    <a:gd name="connsiteY7" fmla="*/ 531018 h 538162"/>
                    <a:gd name="connsiteX8" fmla="*/ 4762 w 552450"/>
                    <a:gd name="connsiteY8" fmla="*/ 531018 h 538162"/>
                    <a:gd name="connsiteX9" fmla="*/ 0 w 552450"/>
                    <a:gd name="connsiteY9" fmla="*/ 11906 h 538162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19086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57175 w 552450"/>
                    <a:gd name="connsiteY6" fmla="*/ 111918 h 535781"/>
                    <a:gd name="connsiteX7" fmla="*/ 254793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  <a:gd name="connsiteX0" fmla="*/ 0 w 552450"/>
                    <a:gd name="connsiteY0" fmla="*/ 11906 h 535781"/>
                    <a:gd name="connsiteX1" fmla="*/ 547688 w 552450"/>
                    <a:gd name="connsiteY1" fmla="*/ 0 h 535781"/>
                    <a:gd name="connsiteX2" fmla="*/ 552450 w 552450"/>
                    <a:gd name="connsiteY2" fmla="*/ 531018 h 535781"/>
                    <a:gd name="connsiteX3" fmla="*/ 319086 w 552450"/>
                    <a:gd name="connsiteY3" fmla="*/ 535781 h 535781"/>
                    <a:gd name="connsiteX4" fmla="*/ 295275 w 552450"/>
                    <a:gd name="connsiteY4" fmla="*/ 111918 h 535781"/>
                    <a:gd name="connsiteX5" fmla="*/ 295275 w 552450"/>
                    <a:gd name="connsiteY5" fmla="*/ 111918 h 535781"/>
                    <a:gd name="connsiteX6" fmla="*/ 257175 w 552450"/>
                    <a:gd name="connsiteY6" fmla="*/ 111918 h 535781"/>
                    <a:gd name="connsiteX7" fmla="*/ 254793 w 552450"/>
                    <a:gd name="connsiteY7" fmla="*/ 531018 h 535781"/>
                    <a:gd name="connsiteX8" fmla="*/ 4762 w 552450"/>
                    <a:gd name="connsiteY8" fmla="*/ 531018 h 535781"/>
                    <a:gd name="connsiteX9" fmla="*/ 0 w 552450"/>
                    <a:gd name="connsiteY9" fmla="*/ 11906 h 535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2450" h="535781">
                      <a:moveTo>
                        <a:pt x="0" y="11906"/>
                      </a:moveTo>
                      <a:cubicBezTo>
                        <a:pt x="187325" y="53181"/>
                        <a:pt x="372268" y="49212"/>
                        <a:pt x="547688" y="0"/>
                      </a:cubicBezTo>
                      <a:cubicBezTo>
                        <a:pt x="549275" y="177006"/>
                        <a:pt x="550863" y="354012"/>
                        <a:pt x="552450" y="531018"/>
                      </a:cubicBezTo>
                      <a:lnTo>
                        <a:pt x="319086" y="535781"/>
                      </a:lnTo>
                      <a:lnTo>
                        <a:pt x="295275" y="111918"/>
                      </a:lnTo>
                      <a:lnTo>
                        <a:pt x="295275" y="111918"/>
                      </a:lnTo>
                      <a:lnTo>
                        <a:pt x="257175" y="111918"/>
                      </a:lnTo>
                      <a:lnTo>
                        <a:pt x="254793" y="531018"/>
                      </a:lnTo>
                      <a:lnTo>
                        <a:pt x="4762" y="531018"/>
                      </a:lnTo>
                      <a:cubicBezTo>
                        <a:pt x="3175" y="353218"/>
                        <a:pt x="1587" y="189706"/>
                        <a:pt x="0" y="11906"/>
                      </a:cubicBezTo>
                      <a:close/>
                    </a:path>
                  </a:pathLst>
                </a:custGeom>
                <a:solidFill>
                  <a:srgbClr val="37373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  <a:scene3d>
                  <a:camera prst="orthographicFront">
                    <a:rot lat="0" lon="18899986" rev="0"/>
                  </a:camera>
                  <a:lightRig rig="threePt" dir="t"/>
                </a:scene3d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Chord 14349"/>
                <p:cNvSpPr/>
                <p:nvPr/>
              </p:nvSpPr>
              <p:spPr>
                <a:xfrm rot="9046579">
                  <a:off x="3595252" y="3416280"/>
                  <a:ext cx="181541" cy="137946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292586 w 292585"/>
                    <a:gd name="connsiteY0" fmla="*/ 144360 h 211432"/>
                    <a:gd name="connsiteX1" fmla="*/ 104986 w 292585"/>
                    <a:gd name="connsiteY1" fmla="*/ 199716 h 211432"/>
                    <a:gd name="connsiteX2" fmla="*/ 3208 w 292585"/>
                    <a:gd name="connsiteY2" fmla="*/ 0 h 211432"/>
                    <a:gd name="connsiteX3" fmla="*/ 292586 w 292585"/>
                    <a:gd name="connsiteY3" fmla="*/ 144360 h 211432"/>
                    <a:gd name="connsiteX0" fmla="*/ 301646 w 301647"/>
                    <a:gd name="connsiteY0" fmla="*/ 156202 h 223274"/>
                    <a:gd name="connsiteX1" fmla="*/ 114046 w 301647"/>
                    <a:gd name="connsiteY1" fmla="*/ 211558 h 223274"/>
                    <a:gd name="connsiteX2" fmla="*/ 2830 w 301647"/>
                    <a:gd name="connsiteY2" fmla="*/ 0 h 223274"/>
                    <a:gd name="connsiteX3" fmla="*/ 301646 w 301647"/>
                    <a:gd name="connsiteY3" fmla="*/ 156202 h 223274"/>
                    <a:gd name="connsiteX0" fmla="*/ 314093 w 314093"/>
                    <a:gd name="connsiteY0" fmla="*/ 156789 h 223368"/>
                    <a:gd name="connsiteX1" fmla="*/ 114046 w 314093"/>
                    <a:gd name="connsiteY1" fmla="*/ 211558 h 223368"/>
                    <a:gd name="connsiteX2" fmla="*/ 2830 w 314093"/>
                    <a:gd name="connsiteY2" fmla="*/ 0 h 223368"/>
                    <a:gd name="connsiteX3" fmla="*/ 314093 w 314093"/>
                    <a:gd name="connsiteY3" fmla="*/ 156789 h 223368"/>
                    <a:gd name="connsiteX0" fmla="*/ 314093 w 314093"/>
                    <a:gd name="connsiteY0" fmla="*/ 156789 h 223368"/>
                    <a:gd name="connsiteX1" fmla="*/ 114046 w 314093"/>
                    <a:gd name="connsiteY1" fmla="*/ 211558 h 223368"/>
                    <a:gd name="connsiteX2" fmla="*/ 2830 w 314093"/>
                    <a:gd name="connsiteY2" fmla="*/ 0 h 223368"/>
                    <a:gd name="connsiteX3" fmla="*/ 314093 w 314093"/>
                    <a:gd name="connsiteY3" fmla="*/ 156789 h 223368"/>
                    <a:gd name="connsiteX0" fmla="*/ 314093 w 314093"/>
                    <a:gd name="connsiteY0" fmla="*/ 156789 h 223368"/>
                    <a:gd name="connsiteX1" fmla="*/ 114046 w 314093"/>
                    <a:gd name="connsiteY1" fmla="*/ 211558 h 223368"/>
                    <a:gd name="connsiteX2" fmla="*/ 2830 w 314093"/>
                    <a:gd name="connsiteY2" fmla="*/ 0 h 223368"/>
                    <a:gd name="connsiteX3" fmla="*/ 314093 w 314093"/>
                    <a:gd name="connsiteY3" fmla="*/ 156789 h 223368"/>
                    <a:gd name="connsiteX0" fmla="*/ 314651 w 314651"/>
                    <a:gd name="connsiteY0" fmla="*/ 156789 h 214595"/>
                    <a:gd name="connsiteX1" fmla="*/ 101374 w 314651"/>
                    <a:gd name="connsiteY1" fmla="*/ 200804 h 214595"/>
                    <a:gd name="connsiteX2" fmla="*/ 3388 w 314651"/>
                    <a:gd name="connsiteY2" fmla="*/ 0 h 214595"/>
                    <a:gd name="connsiteX3" fmla="*/ 314651 w 314651"/>
                    <a:gd name="connsiteY3" fmla="*/ 156789 h 214595"/>
                    <a:gd name="connsiteX0" fmla="*/ 314651 w 314651"/>
                    <a:gd name="connsiteY0" fmla="*/ 156789 h 226976"/>
                    <a:gd name="connsiteX1" fmla="*/ 101374 w 314651"/>
                    <a:gd name="connsiteY1" fmla="*/ 200804 h 226976"/>
                    <a:gd name="connsiteX2" fmla="*/ 3388 w 314651"/>
                    <a:gd name="connsiteY2" fmla="*/ 0 h 226976"/>
                    <a:gd name="connsiteX3" fmla="*/ 314651 w 314651"/>
                    <a:gd name="connsiteY3" fmla="*/ 156789 h 226976"/>
                    <a:gd name="connsiteX0" fmla="*/ 316590 w 316590"/>
                    <a:gd name="connsiteY0" fmla="*/ 156789 h 226975"/>
                    <a:gd name="connsiteX1" fmla="*/ 103313 w 316590"/>
                    <a:gd name="connsiteY1" fmla="*/ 200804 h 226975"/>
                    <a:gd name="connsiteX2" fmla="*/ 5327 w 316590"/>
                    <a:gd name="connsiteY2" fmla="*/ 0 h 226975"/>
                    <a:gd name="connsiteX3" fmla="*/ 316590 w 316590"/>
                    <a:gd name="connsiteY3" fmla="*/ 156789 h 226975"/>
                    <a:gd name="connsiteX0" fmla="*/ 317191 w 317191"/>
                    <a:gd name="connsiteY0" fmla="*/ 156789 h 229741"/>
                    <a:gd name="connsiteX1" fmla="*/ 98761 w 317191"/>
                    <a:gd name="connsiteY1" fmla="*/ 204359 h 229741"/>
                    <a:gd name="connsiteX2" fmla="*/ 5928 w 317191"/>
                    <a:gd name="connsiteY2" fmla="*/ 0 h 229741"/>
                    <a:gd name="connsiteX3" fmla="*/ 317191 w 317191"/>
                    <a:gd name="connsiteY3" fmla="*/ 156789 h 229741"/>
                    <a:gd name="connsiteX0" fmla="*/ 317191 w 317191"/>
                    <a:gd name="connsiteY0" fmla="*/ 156789 h 227823"/>
                    <a:gd name="connsiteX1" fmla="*/ 98761 w 317191"/>
                    <a:gd name="connsiteY1" fmla="*/ 204359 h 227823"/>
                    <a:gd name="connsiteX2" fmla="*/ 5928 w 317191"/>
                    <a:gd name="connsiteY2" fmla="*/ 0 h 227823"/>
                    <a:gd name="connsiteX3" fmla="*/ 317191 w 317191"/>
                    <a:gd name="connsiteY3" fmla="*/ 156789 h 227823"/>
                    <a:gd name="connsiteX0" fmla="*/ 317191 w 317191"/>
                    <a:gd name="connsiteY0" fmla="*/ 156789 h 227823"/>
                    <a:gd name="connsiteX1" fmla="*/ 98761 w 317191"/>
                    <a:gd name="connsiteY1" fmla="*/ 204359 h 227823"/>
                    <a:gd name="connsiteX2" fmla="*/ 5928 w 317191"/>
                    <a:gd name="connsiteY2" fmla="*/ 0 h 227823"/>
                    <a:gd name="connsiteX3" fmla="*/ 317191 w 317191"/>
                    <a:gd name="connsiteY3" fmla="*/ 156789 h 227823"/>
                    <a:gd name="connsiteX0" fmla="*/ 317191 w 317191"/>
                    <a:gd name="connsiteY0" fmla="*/ 156789 h 230599"/>
                    <a:gd name="connsiteX1" fmla="*/ 98761 w 317191"/>
                    <a:gd name="connsiteY1" fmla="*/ 204359 h 230599"/>
                    <a:gd name="connsiteX2" fmla="*/ 5928 w 317191"/>
                    <a:gd name="connsiteY2" fmla="*/ 0 h 230599"/>
                    <a:gd name="connsiteX3" fmla="*/ 317191 w 317191"/>
                    <a:gd name="connsiteY3" fmla="*/ 156789 h 230599"/>
                    <a:gd name="connsiteX0" fmla="*/ 319623 w 319623"/>
                    <a:gd name="connsiteY0" fmla="*/ 156789 h 230599"/>
                    <a:gd name="connsiteX1" fmla="*/ 101193 w 319623"/>
                    <a:gd name="connsiteY1" fmla="*/ 204359 h 230599"/>
                    <a:gd name="connsiteX2" fmla="*/ 8360 w 319623"/>
                    <a:gd name="connsiteY2" fmla="*/ 0 h 230599"/>
                    <a:gd name="connsiteX3" fmla="*/ 319623 w 319623"/>
                    <a:gd name="connsiteY3" fmla="*/ 156789 h 230599"/>
                    <a:gd name="connsiteX0" fmla="*/ 319623 w 319623"/>
                    <a:gd name="connsiteY0" fmla="*/ 156789 h 230599"/>
                    <a:gd name="connsiteX1" fmla="*/ 101193 w 319623"/>
                    <a:gd name="connsiteY1" fmla="*/ 204359 h 230599"/>
                    <a:gd name="connsiteX2" fmla="*/ 8360 w 319623"/>
                    <a:gd name="connsiteY2" fmla="*/ 0 h 230599"/>
                    <a:gd name="connsiteX3" fmla="*/ 319623 w 319623"/>
                    <a:gd name="connsiteY3" fmla="*/ 156789 h 230599"/>
                    <a:gd name="connsiteX0" fmla="*/ 306596 w 306596"/>
                    <a:gd name="connsiteY0" fmla="*/ 168838 h 233968"/>
                    <a:gd name="connsiteX1" fmla="*/ 101193 w 306596"/>
                    <a:gd name="connsiteY1" fmla="*/ 204359 h 233968"/>
                    <a:gd name="connsiteX2" fmla="*/ 8360 w 306596"/>
                    <a:gd name="connsiteY2" fmla="*/ 0 h 233968"/>
                    <a:gd name="connsiteX3" fmla="*/ 306596 w 306596"/>
                    <a:gd name="connsiteY3" fmla="*/ 168838 h 233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596" h="233968">
                      <a:moveTo>
                        <a:pt x="306596" y="168838"/>
                      </a:moveTo>
                      <a:cubicBezTo>
                        <a:pt x="250970" y="230364"/>
                        <a:pt x="182968" y="260378"/>
                        <a:pt x="101193" y="204359"/>
                      </a:cubicBezTo>
                      <a:cubicBezTo>
                        <a:pt x="7558" y="151480"/>
                        <a:pt x="-14571" y="63498"/>
                        <a:pt x="8360" y="0"/>
                      </a:cubicBezTo>
                      <a:cubicBezTo>
                        <a:pt x="112003" y="44428"/>
                        <a:pt x="182663" y="98055"/>
                        <a:pt x="306596" y="16883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58000">
                      <a:sysClr val="windowText" lastClr="000000"/>
                    </a:gs>
                    <a:gs pos="100000">
                      <a:srgbClr val="4472C4">
                        <a:lumMod val="30000"/>
                        <a:lumOff val="70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Chord 14349"/>
                <p:cNvSpPr/>
                <p:nvPr/>
              </p:nvSpPr>
              <p:spPr>
                <a:xfrm rot="12553421" flipH="1">
                  <a:off x="3442858" y="3417733"/>
                  <a:ext cx="179543" cy="146787"/>
                </a:xfrm>
                <a:custGeom>
                  <a:avLst/>
                  <a:gdLst>
                    <a:gd name="connsiteX0" fmla="*/ 278593 w 328789"/>
                    <a:gd name="connsiteY0" fmla="*/ 272954 h 317511"/>
                    <a:gd name="connsiteX1" fmla="*/ 87132 w 328789"/>
                    <a:gd name="connsiteY1" fmla="*/ 298886 h 317511"/>
                    <a:gd name="connsiteX2" fmla="*/ 4328 w 328789"/>
                    <a:gd name="connsiteY2" fmla="*/ 122563 h 317511"/>
                    <a:gd name="connsiteX3" fmla="*/ 278593 w 328789"/>
                    <a:gd name="connsiteY3" fmla="*/ 272954 h 317511"/>
                    <a:gd name="connsiteX0" fmla="*/ 296447 w 296447"/>
                    <a:gd name="connsiteY0" fmla="*/ 173784 h 218344"/>
                    <a:gd name="connsiteX1" fmla="*/ 104986 w 296447"/>
                    <a:gd name="connsiteY1" fmla="*/ 199716 h 218344"/>
                    <a:gd name="connsiteX2" fmla="*/ 3208 w 296447"/>
                    <a:gd name="connsiteY2" fmla="*/ 0 h 218344"/>
                    <a:gd name="connsiteX3" fmla="*/ 296447 w 296447"/>
                    <a:gd name="connsiteY3" fmla="*/ 173784 h 218344"/>
                    <a:gd name="connsiteX0" fmla="*/ 301190 w 301190"/>
                    <a:gd name="connsiteY0" fmla="*/ 179631 h 220442"/>
                    <a:gd name="connsiteX1" fmla="*/ 104986 w 301190"/>
                    <a:gd name="connsiteY1" fmla="*/ 199716 h 220442"/>
                    <a:gd name="connsiteX2" fmla="*/ 3208 w 301190"/>
                    <a:gd name="connsiteY2" fmla="*/ 0 h 220442"/>
                    <a:gd name="connsiteX3" fmla="*/ 301190 w 301190"/>
                    <a:gd name="connsiteY3" fmla="*/ 179631 h 220442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306310 w 306310"/>
                    <a:gd name="connsiteY0" fmla="*/ 171599 h 217634"/>
                    <a:gd name="connsiteX1" fmla="*/ 104986 w 306310"/>
                    <a:gd name="connsiteY1" fmla="*/ 199716 h 217634"/>
                    <a:gd name="connsiteX2" fmla="*/ 3208 w 306310"/>
                    <a:gd name="connsiteY2" fmla="*/ 0 h 217634"/>
                    <a:gd name="connsiteX3" fmla="*/ 306310 w 306310"/>
                    <a:gd name="connsiteY3" fmla="*/ 171599 h 217634"/>
                    <a:gd name="connsiteX0" fmla="*/ 292586 w 292585"/>
                    <a:gd name="connsiteY0" fmla="*/ 144360 h 211432"/>
                    <a:gd name="connsiteX1" fmla="*/ 104986 w 292585"/>
                    <a:gd name="connsiteY1" fmla="*/ 199716 h 211432"/>
                    <a:gd name="connsiteX2" fmla="*/ 3208 w 292585"/>
                    <a:gd name="connsiteY2" fmla="*/ 0 h 211432"/>
                    <a:gd name="connsiteX3" fmla="*/ 292586 w 292585"/>
                    <a:gd name="connsiteY3" fmla="*/ 144360 h 211432"/>
                    <a:gd name="connsiteX0" fmla="*/ 301646 w 301647"/>
                    <a:gd name="connsiteY0" fmla="*/ 156202 h 223274"/>
                    <a:gd name="connsiteX1" fmla="*/ 114046 w 301647"/>
                    <a:gd name="connsiteY1" fmla="*/ 211558 h 223274"/>
                    <a:gd name="connsiteX2" fmla="*/ 2830 w 301647"/>
                    <a:gd name="connsiteY2" fmla="*/ 0 h 223274"/>
                    <a:gd name="connsiteX3" fmla="*/ 301646 w 301647"/>
                    <a:gd name="connsiteY3" fmla="*/ 156202 h 223274"/>
                    <a:gd name="connsiteX0" fmla="*/ 314093 w 314093"/>
                    <a:gd name="connsiteY0" fmla="*/ 156789 h 223368"/>
                    <a:gd name="connsiteX1" fmla="*/ 114046 w 314093"/>
                    <a:gd name="connsiteY1" fmla="*/ 211558 h 223368"/>
                    <a:gd name="connsiteX2" fmla="*/ 2830 w 314093"/>
                    <a:gd name="connsiteY2" fmla="*/ 0 h 223368"/>
                    <a:gd name="connsiteX3" fmla="*/ 314093 w 314093"/>
                    <a:gd name="connsiteY3" fmla="*/ 156789 h 223368"/>
                    <a:gd name="connsiteX0" fmla="*/ 314093 w 314093"/>
                    <a:gd name="connsiteY0" fmla="*/ 156789 h 223368"/>
                    <a:gd name="connsiteX1" fmla="*/ 114046 w 314093"/>
                    <a:gd name="connsiteY1" fmla="*/ 211558 h 223368"/>
                    <a:gd name="connsiteX2" fmla="*/ 2830 w 314093"/>
                    <a:gd name="connsiteY2" fmla="*/ 0 h 223368"/>
                    <a:gd name="connsiteX3" fmla="*/ 314093 w 314093"/>
                    <a:gd name="connsiteY3" fmla="*/ 156789 h 223368"/>
                    <a:gd name="connsiteX0" fmla="*/ 314093 w 314093"/>
                    <a:gd name="connsiteY0" fmla="*/ 156789 h 223368"/>
                    <a:gd name="connsiteX1" fmla="*/ 114046 w 314093"/>
                    <a:gd name="connsiteY1" fmla="*/ 211558 h 223368"/>
                    <a:gd name="connsiteX2" fmla="*/ 2830 w 314093"/>
                    <a:gd name="connsiteY2" fmla="*/ 0 h 223368"/>
                    <a:gd name="connsiteX3" fmla="*/ 314093 w 314093"/>
                    <a:gd name="connsiteY3" fmla="*/ 156789 h 223368"/>
                    <a:gd name="connsiteX0" fmla="*/ 314651 w 314651"/>
                    <a:gd name="connsiteY0" fmla="*/ 156789 h 214595"/>
                    <a:gd name="connsiteX1" fmla="*/ 101374 w 314651"/>
                    <a:gd name="connsiteY1" fmla="*/ 200804 h 214595"/>
                    <a:gd name="connsiteX2" fmla="*/ 3388 w 314651"/>
                    <a:gd name="connsiteY2" fmla="*/ 0 h 214595"/>
                    <a:gd name="connsiteX3" fmla="*/ 314651 w 314651"/>
                    <a:gd name="connsiteY3" fmla="*/ 156789 h 214595"/>
                    <a:gd name="connsiteX0" fmla="*/ 314651 w 314651"/>
                    <a:gd name="connsiteY0" fmla="*/ 156789 h 226976"/>
                    <a:gd name="connsiteX1" fmla="*/ 101374 w 314651"/>
                    <a:gd name="connsiteY1" fmla="*/ 200804 h 226976"/>
                    <a:gd name="connsiteX2" fmla="*/ 3388 w 314651"/>
                    <a:gd name="connsiteY2" fmla="*/ 0 h 226976"/>
                    <a:gd name="connsiteX3" fmla="*/ 314651 w 314651"/>
                    <a:gd name="connsiteY3" fmla="*/ 156789 h 226976"/>
                    <a:gd name="connsiteX0" fmla="*/ 316590 w 316590"/>
                    <a:gd name="connsiteY0" fmla="*/ 156789 h 226975"/>
                    <a:gd name="connsiteX1" fmla="*/ 103313 w 316590"/>
                    <a:gd name="connsiteY1" fmla="*/ 200804 h 226975"/>
                    <a:gd name="connsiteX2" fmla="*/ 5327 w 316590"/>
                    <a:gd name="connsiteY2" fmla="*/ 0 h 226975"/>
                    <a:gd name="connsiteX3" fmla="*/ 316590 w 316590"/>
                    <a:gd name="connsiteY3" fmla="*/ 156789 h 226975"/>
                    <a:gd name="connsiteX0" fmla="*/ 317191 w 317191"/>
                    <a:gd name="connsiteY0" fmla="*/ 156789 h 229741"/>
                    <a:gd name="connsiteX1" fmla="*/ 98761 w 317191"/>
                    <a:gd name="connsiteY1" fmla="*/ 204359 h 229741"/>
                    <a:gd name="connsiteX2" fmla="*/ 5928 w 317191"/>
                    <a:gd name="connsiteY2" fmla="*/ 0 h 229741"/>
                    <a:gd name="connsiteX3" fmla="*/ 317191 w 317191"/>
                    <a:gd name="connsiteY3" fmla="*/ 156789 h 229741"/>
                    <a:gd name="connsiteX0" fmla="*/ 317191 w 317191"/>
                    <a:gd name="connsiteY0" fmla="*/ 156789 h 227823"/>
                    <a:gd name="connsiteX1" fmla="*/ 98761 w 317191"/>
                    <a:gd name="connsiteY1" fmla="*/ 204359 h 227823"/>
                    <a:gd name="connsiteX2" fmla="*/ 5928 w 317191"/>
                    <a:gd name="connsiteY2" fmla="*/ 0 h 227823"/>
                    <a:gd name="connsiteX3" fmla="*/ 317191 w 317191"/>
                    <a:gd name="connsiteY3" fmla="*/ 156789 h 227823"/>
                    <a:gd name="connsiteX0" fmla="*/ 317191 w 317191"/>
                    <a:gd name="connsiteY0" fmla="*/ 156789 h 227823"/>
                    <a:gd name="connsiteX1" fmla="*/ 98761 w 317191"/>
                    <a:gd name="connsiteY1" fmla="*/ 204359 h 227823"/>
                    <a:gd name="connsiteX2" fmla="*/ 5928 w 317191"/>
                    <a:gd name="connsiteY2" fmla="*/ 0 h 227823"/>
                    <a:gd name="connsiteX3" fmla="*/ 317191 w 317191"/>
                    <a:gd name="connsiteY3" fmla="*/ 156789 h 227823"/>
                    <a:gd name="connsiteX0" fmla="*/ 317191 w 317191"/>
                    <a:gd name="connsiteY0" fmla="*/ 156789 h 230599"/>
                    <a:gd name="connsiteX1" fmla="*/ 98761 w 317191"/>
                    <a:gd name="connsiteY1" fmla="*/ 204359 h 230599"/>
                    <a:gd name="connsiteX2" fmla="*/ 5928 w 317191"/>
                    <a:gd name="connsiteY2" fmla="*/ 0 h 230599"/>
                    <a:gd name="connsiteX3" fmla="*/ 317191 w 317191"/>
                    <a:gd name="connsiteY3" fmla="*/ 156789 h 230599"/>
                    <a:gd name="connsiteX0" fmla="*/ 319623 w 319623"/>
                    <a:gd name="connsiteY0" fmla="*/ 156789 h 230599"/>
                    <a:gd name="connsiteX1" fmla="*/ 101193 w 319623"/>
                    <a:gd name="connsiteY1" fmla="*/ 204359 h 230599"/>
                    <a:gd name="connsiteX2" fmla="*/ 8360 w 319623"/>
                    <a:gd name="connsiteY2" fmla="*/ 0 h 230599"/>
                    <a:gd name="connsiteX3" fmla="*/ 319623 w 319623"/>
                    <a:gd name="connsiteY3" fmla="*/ 156789 h 230599"/>
                    <a:gd name="connsiteX0" fmla="*/ 319623 w 319623"/>
                    <a:gd name="connsiteY0" fmla="*/ 156789 h 230599"/>
                    <a:gd name="connsiteX1" fmla="*/ 101193 w 319623"/>
                    <a:gd name="connsiteY1" fmla="*/ 204359 h 230599"/>
                    <a:gd name="connsiteX2" fmla="*/ 8360 w 319623"/>
                    <a:gd name="connsiteY2" fmla="*/ 0 h 230599"/>
                    <a:gd name="connsiteX3" fmla="*/ 319623 w 319623"/>
                    <a:gd name="connsiteY3" fmla="*/ 156789 h 230599"/>
                    <a:gd name="connsiteX0" fmla="*/ 306596 w 306596"/>
                    <a:gd name="connsiteY0" fmla="*/ 168838 h 233968"/>
                    <a:gd name="connsiteX1" fmla="*/ 101193 w 306596"/>
                    <a:gd name="connsiteY1" fmla="*/ 204359 h 233968"/>
                    <a:gd name="connsiteX2" fmla="*/ 8360 w 306596"/>
                    <a:gd name="connsiteY2" fmla="*/ 0 h 233968"/>
                    <a:gd name="connsiteX3" fmla="*/ 306596 w 306596"/>
                    <a:gd name="connsiteY3" fmla="*/ 168838 h 233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6596" h="233968">
                      <a:moveTo>
                        <a:pt x="306596" y="168838"/>
                      </a:moveTo>
                      <a:cubicBezTo>
                        <a:pt x="250970" y="230364"/>
                        <a:pt x="182968" y="260378"/>
                        <a:pt x="101193" y="204359"/>
                      </a:cubicBezTo>
                      <a:cubicBezTo>
                        <a:pt x="7558" y="151480"/>
                        <a:pt x="-14571" y="63498"/>
                        <a:pt x="8360" y="0"/>
                      </a:cubicBezTo>
                      <a:cubicBezTo>
                        <a:pt x="112003" y="44428"/>
                        <a:pt x="182663" y="98055"/>
                        <a:pt x="306596" y="16883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58000">
                      <a:sysClr val="windowText" lastClr="000000"/>
                    </a:gs>
                    <a:gs pos="100000">
                      <a:srgbClr val="4472C4">
                        <a:lumMod val="30000"/>
                        <a:lumOff val="70000"/>
                      </a:srgbClr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3" name="Group 312"/>
              <p:cNvGrpSpPr/>
              <p:nvPr/>
            </p:nvGrpSpPr>
            <p:grpSpPr>
              <a:xfrm flipH="1">
                <a:off x="8536737" y="4577639"/>
                <a:ext cx="894810" cy="1487082"/>
                <a:chOff x="2154023" y="3856207"/>
                <a:chExt cx="606370" cy="984663"/>
              </a:xfrm>
            </p:grpSpPr>
            <p:sp>
              <p:nvSpPr>
                <p:cNvPr id="350" name="Freeform: Shape 100"/>
                <p:cNvSpPr/>
                <p:nvPr/>
              </p:nvSpPr>
              <p:spPr>
                <a:xfrm flipH="1">
                  <a:off x="2154023" y="4501748"/>
                  <a:ext cx="326666" cy="339122"/>
                </a:xfrm>
                <a:custGeom>
                  <a:avLst/>
                  <a:gdLst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2400 w 164306"/>
                    <a:gd name="connsiteY3" fmla="*/ 121444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7162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4775 w 164306"/>
                    <a:gd name="connsiteY11" fmla="*/ 183356 h 190500"/>
                    <a:gd name="connsiteX12" fmla="*/ 92868 w 164306"/>
                    <a:gd name="connsiteY12" fmla="*/ 185738 h 190500"/>
                    <a:gd name="connsiteX13" fmla="*/ 71437 w 164306"/>
                    <a:gd name="connsiteY13" fmla="*/ 159544 h 190500"/>
                    <a:gd name="connsiteX14" fmla="*/ 64293 w 164306"/>
                    <a:gd name="connsiteY14" fmla="*/ 178594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4775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64293 w 164306"/>
                    <a:gd name="connsiteY14" fmla="*/ 178594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85725 w 164306"/>
                    <a:gd name="connsiteY12" fmla="*/ 195263 h 195263"/>
                    <a:gd name="connsiteX13" fmla="*/ 71437 w 164306"/>
                    <a:gd name="connsiteY13" fmla="*/ 159544 h 195263"/>
                    <a:gd name="connsiteX14" fmla="*/ 71437 w 164306"/>
                    <a:gd name="connsiteY14" fmla="*/ 185738 h 195263"/>
                    <a:gd name="connsiteX15" fmla="*/ 0 w 164306"/>
                    <a:gd name="connsiteY15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92869 w 164306"/>
                    <a:gd name="connsiteY12" fmla="*/ 190500 h 190500"/>
                    <a:gd name="connsiteX13" fmla="*/ 71437 w 164306"/>
                    <a:gd name="connsiteY13" fmla="*/ 159544 h 190500"/>
                    <a:gd name="connsiteX14" fmla="*/ 71437 w 164306"/>
                    <a:gd name="connsiteY14" fmla="*/ 185738 h 190500"/>
                    <a:gd name="connsiteX15" fmla="*/ 0 w 164306"/>
                    <a:gd name="connsiteY15" fmla="*/ 45244 h 190500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71437 w 164306"/>
                    <a:gd name="connsiteY13" fmla="*/ 185738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5263"/>
                    <a:gd name="connsiteX1" fmla="*/ 57150 w 164306"/>
                    <a:gd name="connsiteY1" fmla="*/ 0 h 195263"/>
                    <a:gd name="connsiteX2" fmla="*/ 164306 w 164306"/>
                    <a:gd name="connsiteY2" fmla="*/ 107156 h 195263"/>
                    <a:gd name="connsiteX3" fmla="*/ 159544 w 164306"/>
                    <a:gd name="connsiteY3" fmla="*/ 128587 h 195263"/>
                    <a:gd name="connsiteX4" fmla="*/ 126206 w 164306"/>
                    <a:gd name="connsiteY4" fmla="*/ 104775 h 195263"/>
                    <a:gd name="connsiteX5" fmla="*/ 157162 w 164306"/>
                    <a:gd name="connsiteY5" fmla="*/ 169069 h 195263"/>
                    <a:gd name="connsiteX6" fmla="*/ 150018 w 164306"/>
                    <a:gd name="connsiteY6" fmla="*/ 169069 h 195263"/>
                    <a:gd name="connsiteX7" fmla="*/ 116681 w 164306"/>
                    <a:gd name="connsiteY7" fmla="*/ 128588 h 195263"/>
                    <a:gd name="connsiteX8" fmla="*/ 140493 w 164306"/>
                    <a:gd name="connsiteY8" fmla="*/ 190500 h 195263"/>
                    <a:gd name="connsiteX9" fmla="*/ 140493 w 164306"/>
                    <a:gd name="connsiteY9" fmla="*/ 190500 h 195263"/>
                    <a:gd name="connsiteX10" fmla="*/ 102393 w 164306"/>
                    <a:gd name="connsiteY10" fmla="*/ 152400 h 195263"/>
                    <a:gd name="connsiteX11" fmla="*/ 109538 w 164306"/>
                    <a:gd name="connsiteY11" fmla="*/ 183356 h 195263"/>
                    <a:gd name="connsiteX12" fmla="*/ 71437 w 164306"/>
                    <a:gd name="connsiteY12" fmla="*/ 159544 h 195263"/>
                    <a:gd name="connsiteX13" fmla="*/ 80962 w 164306"/>
                    <a:gd name="connsiteY13" fmla="*/ 195263 h 195263"/>
                    <a:gd name="connsiteX14" fmla="*/ 0 w 164306"/>
                    <a:gd name="connsiteY14" fmla="*/ 45244 h 195263"/>
                    <a:gd name="connsiteX0" fmla="*/ 0 w 164306"/>
                    <a:gd name="connsiteY0" fmla="*/ 45244 h 190500"/>
                    <a:gd name="connsiteX1" fmla="*/ 57150 w 164306"/>
                    <a:gd name="connsiteY1" fmla="*/ 0 h 190500"/>
                    <a:gd name="connsiteX2" fmla="*/ 164306 w 164306"/>
                    <a:gd name="connsiteY2" fmla="*/ 107156 h 190500"/>
                    <a:gd name="connsiteX3" fmla="*/ 159544 w 164306"/>
                    <a:gd name="connsiteY3" fmla="*/ 128587 h 190500"/>
                    <a:gd name="connsiteX4" fmla="*/ 126206 w 164306"/>
                    <a:gd name="connsiteY4" fmla="*/ 104775 h 190500"/>
                    <a:gd name="connsiteX5" fmla="*/ 157162 w 164306"/>
                    <a:gd name="connsiteY5" fmla="*/ 169069 h 190500"/>
                    <a:gd name="connsiteX6" fmla="*/ 150018 w 164306"/>
                    <a:gd name="connsiteY6" fmla="*/ 169069 h 190500"/>
                    <a:gd name="connsiteX7" fmla="*/ 116681 w 164306"/>
                    <a:gd name="connsiteY7" fmla="*/ 128588 h 190500"/>
                    <a:gd name="connsiteX8" fmla="*/ 140493 w 164306"/>
                    <a:gd name="connsiteY8" fmla="*/ 190500 h 190500"/>
                    <a:gd name="connsiteX9" fmla="*/ 140493 w 164306"/>
                    <a:gd name="connsiteY9" fmla="*/ 190500 h 190500"/>
                    <a:gd name="connsiteX10" fmla="*/ 102393 w 164306"/>
                    <a:gd name="connsiteY10" fmla="*/ 152400 h 190500"/>
                    <a:gd name="connsiteX11" fmla="*/ 109538 w 164306"/>
                    <a:gd name="connsiteY11" fmla="*/ 183356 h 190500"/>
                    <a:gd name="connsiteX12" fmla="*/ 71437 w 164306"/>
                    <a:gd name="connsiteY12" fmla="*/ 159544 h 190500"/>
                    <a:gd name="connsiteX13" fmla="*/ 66675 w 164306"/>
                    <a:gd name="connsiteY13" fmla="*/ 188119 h 190500"/>
                    <a:gd name="connsiteX14" fmla="*/ 0 w 164306"/>
                    <a:gd name="connsiteY14" fmla="*/ 45244 h 190500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9538 w 164306"/>
                    <a:gd name="connsiteY11" fmla="*/ 183356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40493 w 164306"/>
                    <a:gd name="connsiteY9" fmla="*/ 190500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50018 w 164306"/>
                    <a:gd name="connsiteY6" fmla="*/ 169069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7162 w 164306"/>
                    <a:gd name="connsiteY5" fmla="*/ 169069 h 192882"/>
                    <a:gd name="connsiteX6" fmla="*/ 161924 w 164306"/>
                    <a:gd name="connsiteY6" fmla="*/ 161925 h 192882"/>
                    <a:gd name="connsiteX7" fmla="*/ 116681 w 164306"/>
                    <a:gd name="connsiteY7" fmla="*/ 128588 h 192882"/>
                    <a:gd name="connsiteX8" fmla="*/ 140493 w 164306"/>
                    <a:gd name="connsiteY8" fmla="*/ 190500 h 192882"/>
                    <a:gd name="connsiteX9" fmla="*/ 109536 w 164306"/>
                    <a:gd name="connsiteY9" fmla="*/ 166688 h 192882"/>
                    <a:gd name="connsiteX10" fmla="*/ 102393 w 164306"/>
                    <a:gd name="connsiteY10" fmla="*/ 152400 h 192882"/>
                    <a:gd name="connsiteX11" fmla="*/ 104776 w 164306"/>
                    <a:gd name="connsiteY11" fmla="*/ 190500 h 192882"/>
                    <a:gd name="connsiteX12" fmla="*/ 71437 w 164306"/>
                    <a:gd name="connsiteY12" fmla="*/ 159544 h 192882"/>
                    <a:gd name="connsiteX13" fmla="*/ 73819 w 164306"/>
                    <a:gd name="connsiteY13" fmla="*/ 192882 h 192882"/>
                    <a:gd name="connsiteX14" fmla="*/ 0 w 164306"/>
                    <a:gd name="connsiteY14" fmla="*/ 45244 h 192882"/>
                    <a:gd name="connsiteX0" fmla="*/ 0 w 165012"/>
                    <a:gd name="connsiteY0" fmla="*/ 45244 h 192882"/>
                    <a:gd name="connsiteX1" fmla="*/ 57150 w 165012"/>
                    <a:gd name="connsiteY1" fmla="*/ 0 h 192882"/>
                    <a:gd name="connsiteX2" fmla="*/ 164306 w 165012"/>
                    <a:gd name="connsiteY2" fmla="*/ 107156 h 192882"/>
                    <a:gd name="connsiteX3" fmla="*/ 159544 w 165012"/>
                    <a:gd name="connsiteY3" fmla="*/ 128587 h 192882"/>
                    <a:gd name="connsiteX4" fmla="*/ 126206 w 165012"/>
                    <a:gd name="connsiteY4" fmla="*/ 104775 h 192882"/>
                    <a:gd name="connsiteX5" fmla="*/ 157162 w 165012"/>
                    <a:gd name="connsiteY5" fmla="*/ 176213 h 192882"/>
                    <a:gd name="connsiteX6" fmla="*/ 161924 w 165012"/>
                    <a:gd name="connsiteY6" fmla="*/ 161925 h 192882"/>
                    <a:gd name="connsiteX7" fmla="*/ 116681 w 165012"/>
                    <a:gd name="connsiteY7" fmla="*/ 128588 h 192882"/>
                    <a:gd name="connsiteX8" fmla="*/ 140493 w 165012"/>
                    <a:gd name="connsiteY8" fmla="*/ 190500 h 192882"/>
                    <a:gd name="connsiteX9" fmla="*/ 109536 w 165012"/>
                    <a:gd name="connsiteY9" fmla="*/ 166688 h 192882"/>
                    <a:gd name="connsiteX10" fmla="*/ 102393 w 165012"/>
                    <a:gd name="connsiteY10" fmla="*/ 152400 h 192882"/>
                    <a:gd name="connsiteX11" fmla="*/ 104776 w 165012"/>
                    <a:gd name="connsiteY11" fmla="*/ 190500 h 192882"/>
                    <a:gd name="connsiteX12" fmla="*/ 71437 w 165012"/>
                    <a:gd name="connsiteY12" fmla="*/ 159544 h 192882"/>
                    <a:gd name="connsiteX13" fmla="*/ 73819 w 165012"/>
                    <a:gd name="connsiteY13" fmla="*/ 192882 h 192882"/>
                    <a:gd name="connsiteX14" fmla="*/ 0 w 165012"/>
                    <a:gd name="connsiteY14" fmla="*/ 45244 h 192882"/>
                    <a:gd name="connsiteX0" fmla="*/ 0 w 174678"/>
                    <a:gd name="connsiteY0" fmla="*/ 45244 h 192882"/>
                    <a:gd name="connsiteX1" fmla="*/ 57150 w 174678"/>
                    <a:gd name="connsiteY1" fmla="*/ 0 h 192882"/>
                    <a:gd name="connsiteX2" fmla="*/ 164306 w 174678"/>
                    <a:gd name="connsiteY2" fmla="*/ 107156 h 192882"/>
                    <a:gd name="connsiteX3" fmla="*/ 159544 w 174678"/>
                    <a:gd name="connsiteY3" fmla="*/ 128587 h 192882"/>
                    <a:gd name="connsiteX4" fmla="*/ 126206 w 174678"/>
                    <a:gd name="connsiteY4" fmla="*/ 104775 h 192882"/>
                    <a:gd name="connsiteX5" fmla="*/ 157162 w 174678"/>
                    <a:gd name="connsiteY5" fmla="*/ 176213 h 192882"/>
                    <a:gd name="connsiteX6" fmla="*/ 161924 w 174678"/>
                    <a:gd name="connsiteY6" fmla="*/ 161925 h 192882"/>
                    <a:gd name="connsiteX7" fmla="*/ 116681 w 174678"/>
                    <a:gd name="connsiteY7" fmla="*/ 128588 h 192882"/>
                    <a:gd name="connsiteX8" fmla="*/ 140493 w 174678"/>
                    <a:gd name="connsiteY8" fmla="*/ 190500 h 192882"/>
                    <a:gd name="connsiteX9" fmla="*/ 109536 w 174678"/>
                    <a:gd name="connsiteY9" fmla="*/ 166688 h 192882"/>
                    <a:gd name="connsiteX10" fmla="*/ 102393 w 174678"/>
                    <a:gd name="connsiteY10" fmla="*/ 152400 h 192882"/>
                    <a:gd name="connsiteX11" fmla="*/ 104776 w 174678"/>
                    <a:gd name="connsiteY11" fmla="*/ 190500 h 192882"/>
                    <a:gd name="connsiteX12" fmla="*/ 71437 w 174678"/>
                    <a:gd name="connsiteY12" fmla="*/ 159544 h 192882"/>
                    <a:gd name="connsiteX13" fmla="*/ 73819 w 174678"/>
                    <a:gd name="connsiteY13" fmla="*/ 192882 h 192882"/>
                    <a:gd name="connsiteX14" fmla="*/ 0 w 174678"/>
                    <a:gd name="connsiteY14" fmla="*/ 45244 h 192882"/>
                    <a:gd name="connsiteX0" fmla="*/ 0 w 321102"/>
                    <a:gd name="connsiteY0" fmla="*/ 45244 h 221905"/>
                    <a:gd name="connsiteX1" fmla="*/ 57150 w 321102"/>
                    <a:gd name="connsiteY1" fmla="*/ 0 h 221905"/>
                    <a:gd name="connsiteX2" fmla="*/ 164306 w 321102"/>
                    <a:gd name="connsiteY2" fmla="*/ 107156 h 221905"/>
                    <a:gd name="connsiteX3" fmla="*/ 159544 w 321102"/>
                    <a:gd name="connsiteY3" fmla="*/ 128587 h 221905"/>
                    <a:gd name="connsiteX4" fmla="*/ 126206 w 321102"/>
                    <a:gd name="connsiteY4" fmla="*/ 104775 h 221905"/>
                    <a:gd name="connsiteX5" fmla="*/ 316706 w 321102"/>
                    <a:gd name="connsiteY5" fmla="*/ 221456 h 221905"/>
                    <a:gd name="connsiteX6" fmla="*/ 161924 w 321102"/>
                    <a:gd name="connsiteY6" fmla="*/ 161925 h 221905"/>
                    <a:gd name="connsiteX7" fmla="*/ 116681 w 321102"/>
                    <a:gd name="connsiteY7" fmla="*/ 128588 h 221905"/>
                    <a:gd name="connsiteX8" fmla="*/ 140493 w 321102"/>
                    <a:gd name="connsiteY8" fmla="*/ 190500 h 221905"/>
                    <a:gd name="connsiteX9" fmla="*/ 109536 w 321102"/>
                    <a:gd name="connsiteY9" fmla="*/ 166688 h 221905"/>
                    <a:gd name="connsiteX10" fmla="*/ 102393 w 321102"/>
                    <a:gd name="connsiteY10" fmla="*/ 152400 h 221905"/>
                    <a:gd name="connsiteX11" fmla="*/ 104776 w 321102"/>
                    <a:gd name="connsiteY11" fmla="*/ 190500 h 221905"/>
                    <a:gd name="connsiteX12" fmla="*/ 71437 w 321102"/>
                    <a:gd name="connsiteY12" fmla="*/ 159544 h 221905"/>
                    <a:gd name="connsiteX13" fmla="*/ 73819 w 321102"/>
                    <a:gd name="connsiteY13" fmla="*/ 192882 h 221905"/>
                    <a:gd name="connsiteX14" fmla="*/ 0 w 321102"/>
                    <a:gd name="connsiteY14" fmla="*/ 45244 h 221905"/>
                    <a:gd name="connsiteX0" fmla="*/ 0 w 317093"/>
                    <a:gd name="connsiteY0" fmla="*/ 45244 h 227248"/>
                    <a:gd name="connsiteX1" fmla="*/ 57150 w 317093"/>
                    <a:gd name="connsiteY1" fmla="*/ 0 h 227248"/>
                    <a:gd name="connsiteX2" fmla="*/ 164306 w 317093"/>
                    <a:gd name="connsiteY2" fmla="*/ 107156 h 227248"/>
                    <a:gd name="connsiteX3" fmla="*/ 159544 w 317093"/>
                    <a:gd name="connsiteY3" fmla="*/ 128587 h 227248"/>
                    <a:gd name="connsiteX4" fmla="*/ 126206 w 317093"/>
                    <a:gd name="connsiteY4" fmla="*/ 104775 h 227248"/>
                    <a:gd name="connsiteX5" fmla="*/ 316706 w 317093"/>
                    <a:gd name="connsiteY5" fmla="*/ 221456 h 227248"/>
                    <a:gd name="connsiteX6" fmla="*/ 161924 w 317093"/>
                    <a:gd name="connsiteY6" fmla="*/ 161925 h 227248"/>
                    <a:gd name="connsiteX7" fmla="*/ 116681 w 317093"/>
                    <a:gd name="connsiteY7" fmla="*/ 128588 h 227248"/>
                    <a:gd name="connsiteX8" fmla="*/ 140493 w 317093"/>
                    <a:gd name="connsiteY8" fmla="*/ 190500 h 227248"/>
                    <a:gd name="connsiteX9" fmla="*/ 109536 w 317093"/>
                    <a:gd name="connsiteY9" fmla="*/ 166688 h 227248"/>
                    <a:gd name="connsiteX10" fmla="*/ 102393 w 317093"/>
                    <a:gd name="connsiteY10" fmla="*/ 152400 h 227248"/>
                    <a:gd name="connsiteX11" fmla="*/ 104776 w 317093"/>
                    <a:gd name="connsiteY11" fmla="*/ 190500 h 227248"/>
                    <a:gd name="connsiteX12" fmla="*/ 71437 w 317093"/>
                    <a:gd name="connsiteY12" fmla="*/ 159544 h 227248"/>
                    <a:gd name="connsiteX13" fmla="*/ 73819 w 317093"/>
                    <a:gd name="connsiteY13" fmla="*/ 192882 h 227248"/>
                    <a:gd name="connsiteX14" fmla="*/ 0 w 317093"/>
                    <a:gd name="connsiteY14" fmla="*/ 45244 h 227248"/>
                    <a:gd name="connsiteX0" fmla="*/ 0 w 298084"/>
                    <a:gd name="connsiteY0" fmla="*/ 45244 h 211648"/>
                    <a:gd name="connsiteX1" fmla="*/ 57150 w 298084"/>
                    <a:gd name="connsiteY1" fmla="*/ 0 h 211648"/>
                    <a:gd name="connsiteX2" fmla="*/ 164306 w 298084"/>
                    <a:gd name="connsiteY2" fmla="*/ 107156 h 211648"/>
                    <a:gd name="connsiteX3" fmla="*/ 159544 w 298084"/>
                    <a:gd name="connsiteY3" fmla="*/ 128587 h 211648"/>
                    <a:gd name="connsiteX4" fmla="*/ 126206 w 298084"/>
                    <a:gd name="connsiteY4" fmla="*/ 104775 h 211648"/>
                    <a:gd name="connsiteX5" fmla="*/ 297656 w 298084"/>
                    <a:gd name="connsiteY5" fmla="*/ 204788 h 211648"/>
                    <a:gd name="connsiteX6" fmla="*/ 161924 w 298084"/>
                    <a:gd name="connsiteY6" fmla="*/ 161925 h 211648"/>
                    <a:gd name="connsiteX7" fmla="*/ 116681 w 298084"/>
                    <a:gd name="connsiteY7" fmla="*/ 128588 h 211648"/>
                    <a:gd name="connsiteX8" fmla="*/ 140493 w 298084"/>
                    <a:gd name="connsiteY8" fmla="*/ 190500 h 211648"/>
                    <a:gd name="connsiteX9" fmla="*/ 109536 w 298084"/>
                    <a:gd name="connsiteY9" fmla="*/ 166688 h 211648"/>
                    <a:gd name="connsiteX10" fmla="*/ 102393 w 298084"/>
                    <a:gd name="connsiteY10" fmla="*/ 152400 h 211648"/>
                    <a:gd name="connsiteX11" fmla="*/ 104776 w 298084"/>
                    <a:gd name="connsiteY11" fmla="*/ 190500 h 211648"/>
                    <a:gd name="connsiteX12" fmla="*/ 71437 w 298084"/>
                    <a:gd name="connsiteY12" fmla="*/ 159544 h 211648"/>
                    <a:gd name="connsiteX13" fmla="*/ 73819 w 298084"/>
                    <a:gd name="connsiteY13" fmla="*/ 192882 h 211648"/>
                    <a:gd name="connsiteX14" fmla="*/ 0 w 298084"/>
                    <a:gd name="connsiteY14" fmla="*/ 45244 h 211648"/>
                    <a:gd name="connsiteX0" fmla="*/ 0 w 224568"/>
                    <a:gd name="connsiteY0" fmla="*/ 45244 h 205093"/>
                    <a:gd name="connsiteX1" fmla="*/ 57150 w 224568"/>
                    <a:gd name="connsiteY1" fmla="*/ 0 h 205093"/>
                    <a:gd name="connsiteX2" fmla="*/ 164306 w 224568"/>
                    <a:gd name="connsiteY2" fmla="*/ 107156 h 205093"/>
                    <a:gd name="connsiteX3" fmla="*/ 159544 w 224568"/>
                    <a:gd name="connsiteY3" fmla="*/ 128587 h 205093"/>
                    <a:gd name="connsiteX4" fmla="*/ 126206 w 224568"/>
                    <a:gd name="connsiteY4" fmla="*/ 104775 h 205093"/>
                    <a:gd name="connsiteX5" fmla="*/ 223837 w 224568"/>
                    <a:gd name="connsiteY5" fmla="*/ 197644 h 205093"/>
                    <a:gd name="connsiteX6" fmla="*/ 161924 w 224568"/>
                    <a:gd name="connsiteY6" fmla="*/ 161925 h 205093"/>
                    <a:gd name="connsiteX7" fmla="*/ 116681 w 224568"/>
                    <a:gd name="connsiteY7" fmla="*/ 128588 h 205093"/>
                    <a:gd name="connsiteX8" fmla="*/ 140493 w 224568"/>
                    <a:gd name="connsiteY8" fmla="*/ 190500 h 205093"/>
                    <a:gd name="connsiteX9" fmla="*/ 109536 w 224568"/>
                    <a:gd name="connsiteY9" fmla="*/ 166688 h 205093"/>
                    <a:gd name="connsiteX10" fmla="*/ 102393 w 224568"/>
                    <a:gd name="connsiteY10" fmla="*/ 152400 h 205093"/>
                    <a:gd name="connsiteX11" fmla="*/ 104776 w 224568"/>
                    <a:gd name="connsiteY11" fmla="*/ 190500 h 205093"/>
                    <a:gd name="connsiteX12" fmla="*/ 71437 w 224568"/>
                    <a:gd name="connsiteY12" fmla="*/ 159544 h 205093"/>
                    <a:gd name="connsiteX13" fmla="*/ 73819 w 224568"/>
                    <a:gd name="connsiteY13" fmla="*/ 192882 h 205093"/>
                    <a:gd name="connsiteX14" fmla="*/ 0 w 224568"/>
                    <a:gd name="connsiteY14" fmla="*/ 45244 h 205093"/>
                    <a:gd name="connsiteX0" fmla="*/ 0 w 224725"/>
                    <a:gd name="connsiteY0" fmla="*/ 45244 h 197793"/>
                    <a:gd name="connsiteX1" fmla="*/ 57150 w 224725"/>
                    <a:gd name="connsiteY1" fmla="*/ 0 h 197793"/>
                    <a:gd name="connsiteX2" fmla="*/ 164306 w 224725"/>
                    <a:gd name="connsiteY2" fmla="*/ 107156 h 197793"/>
                    <a:gd name="connsiteX3" fmla="*/ 159544 w 224725"/>
                    <a:gd name="connsiteY3" fmla="*/ 128587 h 197793"/>
                    <a:gd name="connsiteX4" fmla="*/ 126206 w 224725"/>
                    <a:gd name="connsiteY4" fmla="*/ 104775 h 197793"/>
                    <a:gd name="connsiteX5" fmla="*/ 223837 w 224725"/>
                    <a:gd name="connsiteY5" fmla="*/ 197644 h 197793"/>
                    <a:gd name="connsiteX6" fmla="*/ 161924 w 224725"/>
                    <a:gd name="connsiteY6" fmla="*/ 161925 h 197793"/>
                    <a:gd name="connsiteX7" fmla="*/ 116681 w 224725"/>
                    <a:gd name="connsiteY7" fmla="*/ 128588 h 197793"/>
                    <a:gd name="connsiteX8" fmla="*/ 140493 w 224725"/>
                    <a:gd name="connsiteY8" fmla="*/ 190500 h 197793"/>
                    <a:gd name="connsiteX9" fmla="*/ 109536 w 224725"/>
                    <a:gd name="connsiteY9" fmla="*/ 166688 h 197793"/>
                    <a:gd name="connsiteX10" fmla="*/ 102393 w 224725"/>
                    <a:gd name="connsiteY10" fmla="*/ 152400 h 197793"/>
                    <a:gd name="connsiteX11" fmla="*/ 104776 w 224725"/>
                    <a:gd name="connsiteY11" fmla="*/ 190500 h 197793"/>
                    <a:gd name="connsiteX12" fmla="*/ 71437 w 224725"/>
                    <a:gd name="connsiteY12" fmla="*/ 159544 h 197793"/>
                    <a:gd name="connsiteX13" fmla="*/ 73819 w 224725"/>
                    <a:gd name="connsiteY13" fmla="*/ 192882 h 197793"/>
                    <a:gd name="connsiteX14" fmla="*/ 0 w 224725"/>
                    <a:gd name="connsiteY14" fmla="*/ 45244 h 197793"/>
                    <a:gd name="connsiteX0" fmla="*/ 0 w 223858"/>
                    <a:gd name="connsiteY0" fmla="*/ 45244 h 197802"/>
                    <a:gd name="connsiteX1" fmla="*/ 57150 w 223858"/>
                    <a:gd name="connsiteY1" fmla="*/ 0 h 197802"/>
                    <a:gd name="connsiteX2" fmla="*/ 164306 w 223858"/>
                    <a:gd name="connsiteY2" fmla="*/ 107156 h 197802"/>
                    <a:gd name="connsiteX3" fmla="*/ 159544 w 223858"/>
                    <a:gd name="connsiteY3" fmla="*/ 128587 h 197802"/>
                    <a:gd name="connsiteX4" fmla="*/ 126206 w 223858"/>
                    <a:gd name="connsiteY4" fmla="*/ 104775 h 197802"/>
                    <a:gd name="connsiteX5" fmla="*/ 223837 w 223858"/>
                    <a:gd name="connsiteY5" fmla="*/ 197644 h 197802"/>
                    <a:gd name="connsiteX6" fmla="*/ 116681 w 223858"/>
                    <a:gd name="connsiteY6" fmla="*/ 128588 h 197802"/>
                    <a:gd name="connsiteX7" fmla="*/ 140493 w 223858"/>
                    <a:gd name="connsiteY7" fmla="*/ 190500 h 197802"/>
                    <a:gd name="connsiteX8" fmla="*/ 109536 w 223858"/>
                    <a:gd name="connsiteY8" fmla="*/ 166688 h 197802"/>
                    <a:gd name="connsiteX9" fmla="*/ 102393 w 223858"/>
                    <a:gd name="connsiteY9" fmla="*/ 152400 h 197802"/>
                    <a:gd name="connsiteX10" fmla="*/ 104776 w 223858"/>
                    <a:gd name="connsiteY10" fmla="*/ 190500 h 197802"/>
                    <a:gd name="connsiteX11" fmla="*/ 71437 w 223858"/>
                    <a:gd name="connsiteY11" fmla="*/ 159544 h 197802"/>
                    <a:gd name="connsiteX12" fmla="*/ 73819 w 223858"/>
                    <a:gd name="connsiteY12" fmla="*/ 192882 h 197802"/>
                    <a:gd name="connsiteX13" fmla="*/ 0 w 223858"/>
                    <a:gd name="connsiteY13" fmla="*/ 45244 h 197802"/>
                    <a:gd name="connsiteX0" fmla="*/ 0 w 169122"/>
                    <a:gd name="connsiteY0" fmla="*/ 45244 h 192882"/>
                    <a:gd name="connsiteX1" fmla="*/ 57150 w 169122"/>
                    <a:gd name="connsiteY1" fmla="*/ 0 h 192882"/>
                    <a:gd name="connsiteX2" fmla="*/ 164306 w 169122"/>
                    <a:gd name="connsiteY2" fmla="*/ 107156 h 192882"/>
                    <a:gd name="connsiteX3" fmla="*/ 159544 w 169122"/>
                    <a:gd name="connsiteY3" fmla="*/ 128587 h 192882"/>
                    <a:gd name="connsiteX4" fmla="*/ 126206 w 169122"/>
                    <a:gd name="connsiteY4" fmla="*/ 104775 h 192882"/>
                    <a:gd name="connsiteX5" fmla="*/ 169069 w 169122"/>
                    <a:gd name="connsiteY5" fmla="*/ 164307 h 192882"/>
                    <a:gd name="connsiteX6" fmla="*/ 116681 w 169122"/>
                    <a:gd name="connsiteY6" fmla="*/ 128588 h 192882"/>
                    <a:gd name="connsiteX7" fmla="*/ 140493 w 169122"/>
                    <a:gd name="connsiteY7" fmla="*/ 190500 h 192882"/>
                    <a:gd name="connsiteX8" fmla="*/ 109536 w 169122"/>
                    <a:gd name="connsiteY8" fmla="*/ 166688 h 192882"/>
                    <a:gd name="connsiteX9" fmla="*/ 102393 w 169122"/>
                    <a:gd name="connsiteY9" fmla="*/ 152400 h 192882"/>
                    <a:gd name="connsiteX10" fmla="*/ 104776 w 169122"/>
                    <a:gd name="connsiteY10" fmla="*/ 190500 h 192882"/>
                    <a:gd name="connsiteX11" fmla="*/ 71437 w 169122"/>
                    <a:gd name="connsiteY11" fmla="*/ 159544 h 192882"/>
                    <a:gd name="connsiteX12" fmla="*/ 73819 w 169122"/>
                    <a:gd name="connsiteY12" fmla="*/ 192882 h 192882"/>
                    <a:gd name="connsiteX13" fmla="*/ 0 w 169122"/>
                    <a:gd name="connsiteY13" fmla="*/ 45244 h 192882"/>
                    <a:gd name="connsiteX0" fmla="*/ 0 w 223859"/>
                    <a:gd name="connsiteY0" fmla="*/ 45244 h 197803"/>
                    <a:gd name="connsiteX1" fmla="*/ 57150 w 223859"/>
                    <a:gd name="connsiteY1" fmla="*/ 0 h 197803"/>
                    <a:gd name="connsiteX2" fmla="*/ 164306 w 223859"/>
                    <a:gd name="connsiteY2" fmla="*/ 107156 h 197803"/>
                    <a:gd name="connsiteX3" fmla="*/ 159544 w 223859"/>
                    <a:gd name="connsiteY3" fmla="*/ 128587 h 197803"/>
                    <a:gd name="connsiteX4" fmla="*/ 126206 w 223859"/>
                    <a:gd name="connsiteY4" fmla="*/ 104775 h 197803"/>
                    <a:gd name="connsiteX5" fmla="*/ 223838 w 223859"/>
                    <a:gd name="connsiteY5" fmla="*/ 197645 h 197803"/>
                    <a:gd name="connsiteX6" fmla="*/ 116681 w 223859"/>
                    <a:gd name="connsiteY6" fmla="*/ 128588 h 197803"/>
                    <a:gd name="connsiteX7" fmla="*/ 140493 w 223859"/>
                    <a:gd name="connsiteY7" fmla="*/ 190500 h 197803"/>
                    <a:gd name="connsiteX8" fmla="*/ 109536 w 223859"/>
                    <a:gd name="connsiteY8" fmla="*/ 166688 h 197803"/>
                    <a:gd name="connsiteX9" fmla="*/ 102393 w 223859"/>
                    <a:gd name="connsiteY9" fmla="*/ 152400 h 197803"/>
                    <a:gd name="connsiteX10" fmla="*/ 104776 w 223859"/>
                    <a:gd name="connsiteY10" fmla="*/ 190500 h 197803"/>
                    <a:gd name="connsiteX11" fmla="*/ 71437 w 223859"/>
                    <a:gd name="connsiteY11" fmla="*/ 159544 h 197803"/>
                    <a:gd name="connsiteX12" fmla="*/ 73819 w 223859"/>
                    <a:gd name="connsiteY12" fmla="*/ 192882 h 197803"/>
                    <a:gd name="connsiteX13" fmla="*/ 0 w 223859"/>
                    <a:gd name="connsiteY13" fmla="*/ 45244 h 197803"/>
                    <a:gd name="connsiteX0" fmla="*/ 0 w 211956"/>
                    <a:gd name="connsiteY0" fmla="*/ 45244 h 226334"/>
                    <a:gd name="connsiteX1" fmla="*/ 57150 w 211956"/>
                    <a:gd name="connsiteY1" fmla="*/ 0 h 226334"/>
                    <a:gd name="connsiteX2" fmla="*/ 164306 w 211956"/>
                    <a:gd name="connsiteY2" fmla="*/ 107156 h 226334"/>
                    <a:gd name="connsiteX3" fmla="*/ 159544 w 211956"/>
                    <a:gd name="connsiteY3" fmla="*/ 128587 h 226334"/>
                    <a:gd name="connsiteX4" fmla="*/ 126206 w 211956"/>
                    <a:gd name="connsiteY4" fmla="*/ 104775 h 226334"/>
                    <a:gd name="connsiteX5" fmla="*/ 211932 w 211956"/>
                    <a:gd name="connsiteY5" fmla="*/ 226220 h 226334"/>
                    <a:gd name="connsiteX6" fmla="*/ 116681 w 211956"/>
                    <a:gd name="connsiteY6" fmla="*/ 128588 h 226334"/>
                    <a:gd name="connsiteX7" fmla="*/ 140493 w 211956"/>
                    <a:gd name="connsiteY7" fmla="*/ 190500 h 226334"/>
                    <a:gd name="connsiteX8" fmla="*/ 109536 w 211956"/>
                    <a:gd name="connsiteY8" fmla="*/ 166688 h 226334"/>
                    <a:gd name="connsiteX9" fmla="*/ 102393 w 211956"/>
                    <a:gd name="connsiteY9" fmla="*/ 152400 h 226334"/>
                    <a:gd name="connsiteX10" fmla="*/ 104776 w 211956"/>
                    <a:gd name="connsiteY10" fmla="*/ 190500 h 226334"/>
                    <a:gd name="connsiteX11" fmla="*/ 71437 w 211956"/>
                    <a:gd name="connsiteY11" fmla="*/ 159544 h 226334"/>
                    <a:gd name="connsiteX12" fmla="*/ 73819 w 211956"/>
                    <a:gd name="connsiteY12" fmla="*/ 192882 h 226334"/>
                    <a:gd name="connsiteX13" fmla="*/ 0 w 211956"/>
                    <a:gd name="connsiteY13" fmla="*/ 45244 h 226334"/>
                    <a:gd name="connsiteX0" fmla="*/ 0 w 218024"/>
                    <a:gd name="connsiteY0" fmla="*/ 45244 h 226240"/>
                    <a:gd name="connsiteX1" fmla="*/ 57150 w 218024"/>
                    <a:gd name="connsiteY1" fmla="*/ 0 h 226240"/>
                    <a:gd name="connsiteX2" fmla="*/ 164306 w 218024"/>
                    <a:gd name="connsiteY2" fmla="*/ 107156 h 226240"/>
                    <a:gd name="connsiteX3" fmla="*/ 159544 w 218024"/>
                    <a:gd name="connsiteY3" fmla="*/ 128587 h 226240"/>
                    <a:gd name="connsiteX4" fmla="*/ 126206 w 218024"/>
                    <a:gd name="connsiteY4" fmla="*/ 104775 h 226240"/>
                    <a:gd name="connsiteX5" fmla="*/ 211932 w 218024"/>
                    <a:gd name="connsiteY5" fmla="*/ 226220 h 226240"/>
                    <a:gd name="connsiteX6" fmla="*/ 116681 w 218024"/>
                    <a:gd name="connsiteY6" fmla="*/ 128588 h 226240"/>
                    <a:gd name="connsiteX7" fmla="*/ 140493 w 218024"/>
                    <a:gd name="connsiteY7" fmla="*/ 190500 h 226240"/>
                    <a:gd name="connsiteX8" fmla="*/ 109536 w 218024"/>
                    <a:gd name="connsiteY8" fmla="*/ 166688 h 226240"/>
                    <a:gd name="connsiteX9" fmla="*/ 102393 w 218024"/>
                    <a:gd name="connsiteY9" fmla="*/ 152400 h 226240"/>
                    <a:gd name="connsiteX10" fmla="*/ 104776 w 218024"/>
                    <a:gd name="connsiteY10" fmla="*/ 190500 h 226240"/>
                    <a:gd name="connsiteX11" fmla="*/ 71437 w 218024"/>
                    <a:gd name="connsiteY11" fmla="*/ 159544 h 226240"/>
                    <a:gd name="connsiteX12" fmla="*/ 73819 w 218024"/>
                    <a:gd name="connsiteY12" fmla="*/ 192882 h 226240"/>
                    <a:gd name="connsiteX13" fmla="*/ 0 w 218024"/>
                    <a:gd name="connsiteY13" fmla="*/ 45244 h 226240"/>
                    <a:gd name="connsiteX0" fmla="*/ 0 w 211230"/>
                    <a:gd name="connsiteY0" fmla="*/ 45244 h 228620"/>
                    <a:gd name="connsiteX1" fmla="*/ 57150 w 211230"/>
                    <a:gd name="connsiteY1" fmla="*/ 0 h 228620"/>
                    <a:gd name="connsiteX2" fmla="*/ 164306 w 211230"/>
                    <a:gd name="connsiteY2" fmla="*/ 107156 h 228620"/>
                    <a:gd name="connsiteX3" fmla="*/ 159544 w 211230"/>
                    <a:gd name="connsiteY3" fmla="*/ 128587 h 228620"/>
                    <a:gd name="connsiteX4" fmla="*/ 126206 w 211230"/>
                    <a:gd name="connsiteY4" fmla="*/ 104775 h 228620"/>
                    <a:gd name="connsiteX5" fmla="*/ 204788 w 211230"/>
                    <a:gd name="connsiteY5" fmla="*/ 228601 h 228620"/>
                    <a:gd name="connsiteX6" fmla="*/ 116681 w 211230"/>
                    <a:gd name="connsiteY6" fmla="*/ 128588 h 228620"/>
                    <a:gd name="connsiteX7" fmla="*/ 140493 w 211230"/>
                    <a:gd name="connsiteY7" fmla="*/ 190500 h 228620"/>
                    <a:gd name="connsiteX8" fmla="*/ 109536 w 211230"/>
                    <a:gd name="connsiteY8" fmla="*/ 166688 h 228620"/>
                    <a:gd name="connsiteX9" fmla="*/ 102393 w 211230"/>
                    <a:gd name="connsiteY9" fmla="*/ 152400 h 228620"/>
                    <a:gd name="connsiteX10" fmla="*/ 104776 w 211230"/>
                    <a:gd name="connsiteY10" fmla="*/ 190500 h 228620"/>
                    <a:gd name="connsiteX11" fmla="*/ 71437 w 211230"/>
                    <a:gd name="connsiteY11" fmla="*/ 159544 h 228620"/>
                    <a:gd name="connsiteX12" fmla="*/ 73819 w 211230"/>
                    <a:gd name="connsiteY12" fmla="*/ 192882 h 228620"/>
                    <a:gd name="connsiteX13" fmla="*/ 0 w 211230"/>
                    <a:gd name="connsiteY13" fmla="*/ 45244 h 228620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8119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47637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82405"/>
                    <a:gd name="connsiteY0" fmla="*/ 45244 h 192882"/>
                    <a:gd name="connsiteX1" fmla="*/ 57150 w 182405"/>
                    <a:gd name="connsiteY1" fmla="*/ 0 h 192882"/>
                    <a:gd name="connsiteX2" fmla="*/ 164306 w 182405"/>
                    <a:gd name="connsiteY2" fmla="*/ 107156 h 192882"/>
                    <a:gd name="connsiteX3" fmla="*/ 159544 w 182405"/>
                    <a:gd name="connsiteY3" fmla="*/ 128587 h 192882"/>
                    <a:gd name="connsiteX4" fmla="*/ 126206 w 182405"/>
                    <a:gd name="connsiteY4" fmla="*/ 104775 h 192882"/>
                    <a:gd name="connsiteX5" fmla="*/ 173831 w 182405"/>
                    <a:gd name="connsiteY5" fmla="*/ 180975 h 192882"/>
                    <a:gd name="connsiteX6" fmla="*/ 116681 w 182405"/>
                    <a:gd name="connsiteY6" fmla="*/ 128588 h 192882"/>
                    <a:gd name="connsiteX7" fmla="*/ 140493 w 182405"/>
                    <a:gd name="connsiteY7" fmla="*/ 190500 h 192882"/>
                    <a:gd name="connsiteX8" fmla="*/ 109536 w 182405"/>
                    <a:gd name="connsiteY8" fmla="*/ 166688 h 192882"/>
                    <a:gd name="connsiteX9" fmla="*/ 102393 w 182405"/>
                    <a:gd name="connsiteY9" fmla="*/ 152400 h 192882"/>
                    <a:gd name="connsiteX10" fmla="*/ 104776 w 182405"/>
                    <a:gd name="connsiteY10" fmla="*/ 190500 h 192882"/>
                    <a:gd name="connsiteX11" fmla="*/ 71437 w 182405"/>
                    <a:gd name="connsiteY11" fmla="*/ 159544 h 192882"/>
                    <a:gd name="connsiteX12" fmla="*/ 73819 w 182405"/>
                    <a:gd name="connsiteY12" fmla="*/ 192882 h 192882"/>
                    <a:gd name="connsiteX13" fmla="*/ 0 w 182405"/>
                    <a:gd name="connsiteY13" fmla="*/ 45244 h 192882"/>
                    <a:gd name="connsiteX0" fmla="*/ 0 w 175966"/>
                    <a:gd name="connsiteY0" fmla="*/ 45244 h 192882"/>
                    <a:gd name="connsiteX1" fmla="*/ 57150 w 175966"/>
                    <a:gd name="connsiteY1" fmla="*/ 0 h 192882"/>
                    <a:gd name="connsiteX2" fmla="*/ 164306 w 175966"/>
                    <a:gd name="connsiteY2" fmla="*/ 107156 h 192882"/>
                    <a:gd name="connsiteX3" fmla="*/ 159544 w 175966"/>
                    <a:gd name="connsiteY3" fmla="*/ 128587 h 192882"/>
                    <a:gd name="connsiteX4" fmla="*/ 126206 w 175966"/>
                    <a:gd name="connsiteY4" fmla="*/ 104775 h 192882"/>
                    <a:gd name="connsiteX5" fmla="*/ 166688 w 175966"/>
                    <a:gd name="connsiteY5" fmla="*/ 176212 h 192882"/>
                    <a:gd name="connsiteX6" fmla="*/ 116681 w 175966"/>
                    <a:gd name="connsiteY6" fmla="*/ 128588 h 192882"/>
                    <a:gd name="connsiteX7" fmla="*/ 140493 w 175966"/>
                    <a:gd name="connsiteY7" fmla="*/ 190500 h 192882"/>
                    <a:gd name="connsiteX8" fmla="*/ 109536 w 175966"/>
                    <a:gd name="connsiteY8" fmla="*/ 166688 h 192882"/>
                    <a:gd name="connsiteX9" fmla="*/ 102393 w 175966"/>
                    <a:gd name="connsiteY9" fmla="*/ 152400 h 192882"/>
                    <a:gd name="connsiteX10" fmla="*/ 104776 w 175966"/>
                    <a:gd name="connsiteY10" fmla="*/ 190500 h 192882"/>
                    <a:gd name="connsiteX11" fmla="*/ 71437 w 175966"/>
                    <a:gd name="connsiteY11" fmla="*/ 159544 h 192882"/>
                    <a:gd name="connsiteX12" fmla="*/ 73819 w 175966"/>
                    <a:gd name="connsiteY12" fmla="*/ 192882 h 192882"/>
                    <a:gd name="connsiteX13" fmla="*/ 0 w 175966"/>
                    <a:gd name="connsiteY13" fmla="*/ 45244 h 192882"/>
                    <a:gd name="connsiteX0" fmla="*/ 0 w 167424"/>
                    <a:gd name="connsiteY0" fmla="*/ 45244 h 192882"/>
                    <a:gd name="connsiteX1" fmla="*/ 57150 w 167424"/>
                    <a:gd name="connsiteY1" fmla="*/ 0 h 192882"/>
                    <a:gd name="connsiteX2" fmla="*/ 164306 w 167424"/>
                    <a:gd name="connsiteY2" fmla="*/ 107156 h 192882"/>
                    <a:gd name="connsiteX3" fmla="*/ 159544 w 167424"/>
                    <a:gd name="connsiteY3" fmla="*/ 128587 h 192882"/>
                    <a:gd name="connsiteX4" fmla="*/ 126206 w 167424"/>
                    <a:gd name="connsiteY4" fmla="*/ 104775 h 192882"/>
                    <a:gd name="connsiteX5" fmla="*/ 166688 w 167424"/>
                    <a:gd name="connsiteY5" fmla="*/ 176212 h 192882"/>
                    <a:gd name="connsiteX6" fmla="*/ 116681 w 167424"/>
                    <a:gd name="connsiteY6" fmla="*/ 128588 h 192882"/>
                    <a:gd name="connsiteX7" fmla="*/ 140493 w 167424"/>
                    <a:gd name="connsiteY7" fmla="*/ 190500 h 192882"/>
                    <a:gd name="connsiteX8" fmla="*/ 109536 w 167424"/>
                    <a:gd name="connsiteY8" fmla="*/ 166688 h 192882"/>
                    <a:gd name="connsiteX9" fmla="*/ 102393 w 167424"/>
                    <a:gd name="connsiteY9" fmla="*/ 152400 h 192882"/>
                    <a:gd name="connsiteX10" fmla="*/ 104776 w 167424"/>
                    <a:gd name="connsiteY10" fmla="*/ 190500 h 192882"/>
                    <a:gd name="connsiteX11" fmla="*/ 71437 w 167424"/>
                    <a:gd name="connsiteY11" fmla="*/ 159544 h 192882"/>
                    <a:gd name="connsiteX12" fmla="*/ 73819 w 167424"/>
                    <a:gd name="connsiteY12" fmla="*/ 192882 h 192882"/>
                    <a:gd name="connsiteX13" fmla="*/ 0 w 167424"/>
                    <a:gd name="connsiteY13" fmla="*/ 45244 h 192882"/>
                    <a:gd name="connsiteX0" fmla="*/ 0 w 164306"/>
                    <a:gd name="connsiteY0" fmla="*/ 45244 h 192882"/>
                    <a:gd name="connsiteX1" fmla="*/ 57150 w 164306"/>
                    <a:gd name="connsiteY1" fmla="*/ 0 h 192882"/>
                    <a:gd name="connsiteX2" fmla="*/ 164306 w 164306"/>
                    <a:gd name="connsiteY2" fmla="*/ 107156 h 192882"/>
                    <a:gd name="connsiteX3" fmla="*/ 159544 w 164306"/>
                    <a:gd name="connsiteY3" fmla="*/ 128587 h 192882"/>
                    <a:gd name="connsiteX4" fmla="*/ 126206 w 164306"/>
                    <a:gd name="connsiteY4" fmla="*/ 104775 h 192882"/>
                    <a:gd name="connsiteX5" fmla="*/ 159544 w 164306"/>
                    <a:gd name="connsiteY5" fmla="*/ 188119 h 192882"/>
                    <a:gd name="connsiteX6" fmla="*/ 116681 w 164306"/>
                    <a:gd name="connsiteY6" fmla="*/ 128588 h 192882"/>
                    <a:gd name="connsiteX7" fmla="*/ 140493 w 164306"/>
                    <a:gd name="connsiteY7" fmla="*/ 190500 h 192882"/>
                    <a:gd name="connsiteX8" fmla="*/ 109536 w 164306"/>
                    <a:gd name="connsiteY8" fmla="*/ 166688 h 192882"/>
                    <a:gd name="connsiteX9" fmla="*/ 102393 w 164306"/>
                    <a:gd name="connsiteY9" fmla="*/ 152400 h 192882"/>
                    <a:gd name="connsiteX10" fmla="*/ 104776 w 164306"/>
                    <a:gd name="connsiteY10" fmla="*/ 190500 h 192882"/>
                    <a:gd name="connsiteX11" fmla="*/ 71437 w 164306"/>
                    <a:gd name="connsiteY11" fmla="*/ 159544 h 192882"/>
                    <a:gd name="connsiteX12" fmla="*/ 73819 w 164306"/>
                    <a:gd name="connsiteY12" fmla="*/ 192882 h 192882"/>
                    <a:gd name="connsiteX13" fmla="*/ 0 w 164306"/>
                    <a:gd name="connsiteY13" fmla="*/ 45244 h 192882"/>
                    <a:gd name="connsiteX0" fmla="*/ 0 w 169765"/>
                    <a:gd name="connsiteY0" fmla="*/ 45244 h 192882"/>
                    <a:gd name="connsiteX1" fmla="*/ 57150 w 169765"/>
                    <a:gd name="connsiteY1" fmla="*/ 0 h 192882"/>
                    <a:gd name="connsiteX2" fmla="*/ 164306 w 169765"/>
                    <a:gd name="connsiteY2" fmla="*/ 107156 h 192882"/>
                    <a:gd name="connsiteX3" fmla="*/ 159544 w 169765"/>
                    <a:gd name="connsiteY3" fmla="*/ 128587 h 192882"/>
                    <a:gd name="connsiteX4" fmla="*/ 126206 w 169765"/>
                    <a:gd name="connsiteY4" fmla="*/ 104775 h 192882"/>
                    <a:gd name="connsiteX5" fmla="*/ 169069 w 169765"/>
                    <a:gd name="connsiteY5" fmla="*/ 178594 h 192882"/>
                    <a:gd name="connsiteX6" fmla="*/ 116681 w 169765"/>
                    <a:gd name="connsiteY6" fmla="*/ 128588 h 192882"/>
                    <a:gd name="connsiteX7" fmla="*/ 140493 w 169765"/>
                    <a:gd name="connsiteY7" fmla="*/ 190500 h 192882"/>
                    <a:gd name="connsiteX8" fmla="*/ 109536 w 169765"/>
                    <a:gd name="connsiteY8" fmla="*/ 166688 h 192882"/>
                    <a:gd name="connsiteX9" fmla="*/ 102393 w 169765"/>
                    <a:gd name="connsiteY9" fmla="*/ 152400 h 192882"/>
                    <a:gd name="connsiteX10" fmla="*/ 104776 w 169765"/>
                    <a:gd name="connsiteY10" fmla="*/ 190500 h 192882"/>
                    <a:gd name="connsiteX11" fmla="*/ 71437 w 169765"/>
                    <a:gd name="connsiteY11" fmla="*/ 159544 h 192882"/>
                    <a:gd name="connsiteX12" fmla="*/ 73819 w 169765"/>
                    <a:gd name="connsiteY12" fmla="*/ 192882 h 192882"/>
                    <a:gd name="connsiteX13" fmla="*/ 0 w 169765"/>
                    <a:gd name="connsiteY13" fmla="*/ 45244 h 192882"/>
                    <a:gd name="connsiteX0" fmla="*/ 0 w 209911"/>
                    <a:gd name="connsiteY0" fmla="*/ 45244 h 192882"/>
                    <a:gd name="connsiteX1" fmla="*/ 57150 w 209911"/>
                    <a:gd name="connsiteY1" fmla="*/ 0 h 192882"/>
                    <a:gd name="connsiteX2" fmla="*/ 164306 w 209911"/>
                    <a:gd name="connsiteY2" fmla="*/ 107156 h 192882"/>
                    <a:gd name="connsiteX3" fmla="*/ 159544 w 209911"/>
                    <a:gd name="connsiteY3" fmla="*/ 128587 h 192882"/>
                    <a:gd name="connsiteX4" fmla="*/ 126206 w 209911"/>
                    <a:gd name="connsiteY4" fmla="*/ 104775 h 192882"/>
                    <a:gd name="connsiteX5" fmla="*/ 209550 w 209911"/>
                    <a:gd name="connsiteY5" fmla="*/ 180975 h 192882"/>
                    <a:gd name="connsiteX6" fmla="*/ 116681 w 209911"/>
                    <a:gd name="connsiteY6" fmla="*/ 128588 h 192882"/>
                    <a:gd name="connsiteX7" fmla="*/ 140493 w 209911"/>
                    <a:gd name="connsiteY7" fmla="*/ 190500 h 192882"/>
                    <a:gd name="connsiteX8" fmla="*/ 109536 w 209911"/>
                    <a:gd name="connsiteY8" fmla="*/ 166688 h 192882"/>
                    <a:gd name="connsiteX9" fmla="*/ 102393 w 209911"/>
                    <a:gd name="connsiteY9" fmla="*/ 152400 h 192882"/>
                    <a:gd name="connsiteX10" fmla="*/ 104776 w 209911"/>
                    <a:gd name="connsiteY10" fmla="*/ 190500 h 192882"/>
                    <a:gd name="connsiteX11" fmla="*/ 71437 w 209911"/>
                    <a:gd name="connsiteY11" fmla="*/ 159544 h 192882"/>
                    <a:gd name="connsiteX12" fmla="*/ 73819 w 209911"/>
                    <a:gd name="connsiteY12" fmla="*/ 192882 h 192882"/>
                    <a:gd name="connsiteX13" fmla="*/ 0 w 209911"/>
                    <a:gd name="connsiteY13" fmla="*/ 45244 h 192882"/>
                    <a:gd name="connsiteX0" fmla="*/ 0 w 210987"/>
                    <a:gd name="connsiteY0" fmla="*/ 45244 h 192882"/>
                    <a:gd name="connsiteX1" fmla="*/ 57150 w 210987"/>
                    <a:gd name="connsiteY1" fmla="*/ 0 h 192882"/>
                    <a:gd name="connsiteX2" fmla="*/ 164306 w 210987"/>
                    <a:gd name="connsiteY2" fmla="*/ 107156 h 192882"/>
                    <a:gd name="connsiteX3" fmla="*/ 159544 w 210987"/>
                    <a:gd name="connsiteY3" fmla="*/ 128587 h 192882"/>
                    <a:gd name="connsiteX4" fmla="*/ 126206 w 210987"/>
                    <a:gd name="connsiteY4" fmla="*/ 104775 h 192882"/>
                    <a:gd name="connsiteX5" fmla="*/ 209550 w 210987"/>
                    <a:gd name="connsiteY5" fmla="*/ 180975 h 192882"/>
                    <a:gd name="connsiteX6" fmla="*/ 116681 w 210987"/>
                    <a:gd name="connsiteY6" fmla="*/ 128588 h 192882"/>
                    <a:gd name="connsiteX7" fmla="*/ 140493 w 210987"/>
                    <a:gd name="connsiteY7" fmla="*/ 190500 h 192882"/>
                    <a:gd name="connsiteX8" fmla="*/ 109536 w 210987"/>
                    <a:gd name="connsiteY8" fmla="*/ 166688 h 192882"/>
                    <a:gd name="connsiteX9" fmla="*/ 102393 w 210987"/>
                    <a:gd name="connsiteY9" fmla="*/ 152400 h 192882"/>
                    <a:gd name="connsiteX10" fmla="*/ 104776 w 210987"/>
                    <a:gd name="connsiteY10" fmla="*/ 190500 h 192882"/>
                    <a:gd name="connsiteX11" fmla="*/ 71437 w 210987"/>
                    <a:gd name="connsiteY11" fmla="*/ 159544 h 192882"/>
                    <a:gd name="connsiteX12" fmla="*/ 73819 w 210987"/>
                    <a:gd name="connsiteY12" fmla="*/ 192882 h 192882"/>
                    <a:gd name="connsiteX13" fmla="*/ 0 w 210987"/>
                    <a:gd name="connsiteY13" fmla="*/ 45244 h 192882"/>
                    <a:gd name="connsiteX0" fmla="*/ 0 w 178407"/>
                    <a:gd name="connsiteY0" fmla="*/ 45244 h 192882"/>
                    <a:gd name="connsiteX1" fmla="*/ 57150 w 178407"/>
                    <a:gd name="connsiteY1" fmla="*/ 0 h 192882"/>
                    <a:gd name="connsiteX2" fmla="*/ 164306 w 178407"/>
                    <a:gd name="connsiteY2" fmla="*/ 107156 h 192882"/>
                    <a:gd name="connsiteX3" fmla="*/ 159544 w 178407"/>
                    <a:gd name="connsiteY3" fmla="*/ 128587 h 192882"/>
                    <a:gd name="connsiteX4" fmla="*/ 126206 w 178407"/>
                    <a:gd name="connsiteY4" fmla="*/ 104775 h 192882"/>
                    <a:gd name="connsiteX5" fmla="*/ 176212 w 178407"/>
                    <a:gd name="connsiteY5" fmla="*/ 176212 h 192882"/>
                    <a:gd name="connsiteX6" fmla="*/ 116681 w 178407"/>
                    <a:gd name="connsiteY6" fmla="*/ 128588 h 192882"/>
                    <a:gd name="connsiteX7" fmla="*/ 140493 w 178407"/>
                    <a:gd name="connsiteY7" fmla="*/ 190500 h 192882"/>
                    <a:gd name="connsiteX8" fmla="*/ 109536 w 178407"/>
                    <a:gd name="connsiteY8" fmla="*/ 166688 h 192882"/>
                    <a:gd name="connsiteX9" fmla="*/ 102393 w 178407"/>
                    <a:gd name="connsiteY9" fmla="*/ 152400 h 192882"/>
                    <a:gd name="connsiteX10" fmla="*/ 104776 w 178407"/>
                    <a:gd name="connsiteY10" fmla="*/ 190500 h 192882"/>
                    <a:gd name="connsiteX11" fmla="*/ 71437 w 178407"/>
                    <a:gd name="connsiteY11" fmla="*/ 159544 h 192882"/>
                    <a:gd name="connsiteX12" fmla="*/ 73819 w 178407"/>
                    <a:gd name="connsiteY12" fmla="*/ 192882 h 192882"/>
                    <a:gd name="connsiteX13" fmla="*/ 0 w 178407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59544 w 169270"/>
                    <a:gd name="connsiteY3" fmla="*/ 128587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69270"/>
                    <a:gd name="connsiteY0" fmla="*/ 45244 h 192882"/>
                    <a:gd name="connsiteX1" fmla="*/ 57150 w 169270"/>
                    <a:gd name="connsiteY1" fmla="*/ 0 h 192882"/>
                    <a:gd name="connsiteX2" fmla="*/ 164306 w 169270"/>
                    <a:gd name="connsiteY2" fmla="*/ 107156 h 192882"/>
                    <a:gd name="connsiteX3" fmla="*/ 169069 w 169270"/>
                    <a:gd name="connsiteY3" fmla="*/ 130969 h 192882"/>
                    <a:gd name="connsiteX4" fmla="*/ 126206 w 169270"/>
                    <a:gd name="connsiteY4" fmla="*/ 104775 h 192882"/>
                    <a:gd name="connsiteX5" fmla="*/ 166687 w 169270"/>
                    <a:gd name="connsiteY5" fmla="*/ 173831 h 192882"/>
                    <a:gd name="connsiteX6" fmla="*/ 116681 w 169270"/>
                    <a:gd name="connsiteY6" fmla="*/ 128588 h 192882"/>
                    <a:gd name="connsiteX7" fmla="*/ 140493 w 169270"/>
                    <a:gd name="connsiteY7" fmla="*/ 190500 h 192882"/>
                    <a:gd name="connsiteX8" fmla="*/ 109536 w 169270"/>
                    <a:gd name="connsiteY8" fmla="*/ 166688 h 192882"/>
                    <a:gd name="connsiteX9" fmla="*/ 102393 w 169270"/>
                    <a:gd name="connsiteY9" fmla="*/ 152400 h 192882"/>
                    <a:gd name="connsiteX10" fmla="*/ 104776 w 169270"/>
                    <a:gd name="connsiteY10" fmla="*/ 190500 h 192882"/>
                    <a:gd name="connsiteX11" fmla="*/ 71437 w 169270"/>
                    <a:gd name="connsiteY11" fmla="*/ 159544 h 192882"/>
                    <a:gd name="connsiteX12" fmla="*/ 73819 w 169270"/>
                    <a:gd name="connsiteY12" fmla="*/ 192882 h 192882"/>
                    <a:gd name="connsiteX13" fmla="*/ 0 w 169270"/>
                    <a:gd name="connsiteY13" fmla="*/ 45244 h 192882"/>
                    <a:gd name="connsiteX0" fmla="*/ 0 w 180975"/>
                    <a:gd name="connsiteY0" fmla="*/ 45244 h 192882"/>
                    <a:gd name="connsiteX1" fmla="*/ 57150 w 180975"/>
                    <a:gd name="connsiteY1" fmla="*/ 0 h 192882"/>
                    <a:gd name="connsiteX2" fmla="*/ 180975 w 180975"/>
                    <a:gd name="connsiteY2" fmla="*/ 111919 h 192882"/>
                    <a:gd name="connsiteX3" fmla="*/ 169069 w 180975"/>
                    <a:gd name="connsiteY3" fmla="*/ 130969 h 192882"/>
                    <a:gd name="connsiteX4" fmla="*/ 126206 w 180975"/>
                    <a:gd name="connsiteY4" fmla="*/ 104775 h 192882"/>
                    <a:gd name="connsiteX5" fmla="*/ 166687 w 180975"/>
                    <a:gd name="connsiteY5" fmla="*/ 173831 h 192882"/>
                    <a:gd name="connsiteX6" fmla="*/ 116681 w 180975"/>
                    <a:gd name="connsiteY6" fmla="*/ 128588 h 192882"/>
                    <a:gd name="connsiteX7" fmla="*/ 140493 w 180975"/>
                    <a:gd name="connsiteY7" fmla="*/ 190500 h 192882"/>
                    <a:gd name="connsiteX8" fmla="*/ 109536 w 180975"/>
                    <a:gd name="connsiteY8" fmla="*/ 166688 h 192882"/>
                    <a:gd name="connsiteX9" fmla="*/ 102393 w 180975"/>
                    <a:gd name="connsiteY9" fmla="*/ 152400 h 192882"/>
                    <a:gd name="connsiteX10" fmla="*/ 104776 w 180975"/>
                    <a:gd name="connsiteY10" fmla="*/ 190500 h 192882"/>
                    <a:gd name="connsiteX11" fmla="*/ 71437 w 180975"/>
                    <a:gd name="connsiteY11" fmla="*/ 159544 h 192882"/>
                    <a:gd name="connsiteX12" fmla="*/ 73819 w 180975"/>
                    <a:gd name="connsiteY12" fmla="*/ 192882 h 192882"/>
                    <a:gd name="connsiteX13" fmla="*/ 0 w 180975"/>
                    <a:gd name="connsiteY13" fmla="*/ 45244 h 192882"/>
                    <a:gd name="connsiteX0" fmla="*/ 0 w 223838"/>
                    <a:gd name="connsiteY0" fmla="*/ 45244 h 192882"/>
                    <a:gd name="connsiteX1" fmla="*/ 57150 w 223838"/>
                    <a:gd name="connsiteY1" fmla="*/ 0 h 192882"/>
                    <a:gd name="connsiteX2" fmla="*/ 223838 w 223838"/>
                    <a:gd name="connsiteY2" fmla="*/ 80963 h 192882"/>
                    <a:gd name="connsiteX3" fmla="*/ 169069 w 223838"/>
                    <a:gd name="connsiteY3" fmla="*/ 130969 h 192882"/>
                    <a:gd name="connsiteX4" fmla="*/ 126206 w 223838"/>
                    <a:gd name="connsiteY4" fmla="*/ 104775 h 192882"/>
                    <a:gd name="connsiteX5" fmla="*/ 166687 w 223838"/>
                    <a:gd name="connsiteY5" fmla="*/ 173831 h 192882"/>
                    <a:gd name="connsiteX6" fmla="*/ 116681 w 223838"/>
                    <a:gd name="connsiteY6" fmla="*/ 128588 h 192882"/>
                    <a:gd name="connsiteX7" fmla="*/ 140493 w 223838"/>
                    <a:gd name="connsiteY7" fmla="*/ 190500 h 192882"/>
                    <a:gd name="connsiteX8" fmla="*/ 109536 w 223838"/>
                    <a:gd name="connsiteY8" fmla="*/ 166688 h 192882"/>
                    <a:gd name="connsiteX9" fmla="*/ 102393 w 223838"/>
                    <a:gd name="connsiteY9" fmla="*/ 152400 h 192882"/>
                    <a:gd name="connsiteX10" fmla="*/ 104776 w 223838"/>
                    <a:gd name="connsiteY10" fmla="*/ 190500 h 192882"/>
                    <a:gd name="connsiteX11" fmla="*/ 71437 w 223838"/>
                    <a:gd name="connsiteY11" fmla="*/ 159544 h 192882"/>
                    <a:gd name="connsiteX12" fmla="*/ 73819 w 223838"/>
                    <a:gd name="connsiteY12" fmla="*/ 192882 h 192882"/>
                    <a:gd name="connsiteX13" fmla="*/ 0 w 223838"/>
                    <a:gd name="connsiteY13" fmla="*/ 45244 h 192882"/>
                    <a:gd name="connsiteX0" fmla="*/ 0 w 224017"/>
                    <a:gd name="connsiteY0" fmla="*/ 45244 h 192882"/>
                    <a:gd name="connsiteX1" fmla="*/ 57150 w 224017"/>
                    <a:gd name="connsiteY1" fmla="*/ 0 h 192882"/>
                    <a:gd name="connsiteX2" fmla="*/ 223838 w 224017"/>
                    <a:gd name="connsiteY2" fmla="*/ 80963 h 192882"/>
                    <a:gd name="connsiteX3" fmla="*/ 169069 w 224017"/>
                    <a:gd name="connsiteY3" fmla="*/ 130969 h 192882"/>
                    <a:gd name="connsiteX4" fmla="*/ 126206 w 224017"/>
                    <a:gd name="connsiteY4" fmla="*/ 104775 h 192882"/>
                    <a:gd name="connsiteX5" fmla="*/ 166687 w 224017"/>
                    <a:gd name="connsiteY5" fmla="*/ 173831 h 192882"/>
                    <a:gd name="connsiteX6" fmla="*/ 116681 w 224017"/>
                    <a:gd name="connsiteY6" fmla="*/ 128588 h 192882"/>
                    <a:gd name="connsiteX7" fmla="*/ 140493 w 224017"/>
                    <a:gd name="connsiteY7" fmla="*/ 190500 h 192882"/>
                    <a:gd name="connsiteX8" fmla="*/ 109536 w 224017"/>
                    <a:gd name="connsiteY8" fmla="*/ 166688 h 192882"/>
                    <a:gd name="connsiteX9" fmla="*/ 102393 w 224017"/>
                    <a:gd name="connsiteY9" fmla="*/ 152400 h 192882"/>
                    <a:gd name="connsiteX10" fmla="*/ 104776 w 224017"/>
                    <a:gd name="connsiteY10" fmla="*/ 190500 h 192882"/>
                    <a:gd name="connsiteX11" fmla="*/ 71437 w 224017"/>
                    <a:gd name="connsiteY11" fmla="*/ 159544 h 192882"/>
                    <a:gd name="connsiteX12" fmla="*/ 73819 w 224017"/>
                    <a:gd name="connsiteY12" fmla="*/ 192882 h 192882"/>
                    <a:gd name="connsiteX13" fmla="*/ 0 w 224017"/>
                    <a:gd name="connsiteY13" fmla="*/ 45244 h 192882"/>
                    <a:gd name="connsiteX0" fmla="*/ 0 w 224086"/>
                    <a:gd name="connsiteY0" fmla="*/ 45244 h 192882"/>
                    <a:gd name="connsiteX1" fmla="*/ 57150 w 224086"/>
                    <a:gd name="connsiteY1" fmla="*/ 0 h 192882"/>
                    <a:gd name="connsiteX2" fmla="*/ 223838 w 224086"/>
                    <a:gd name="connsiteY2" fmla="*/ 80963 h 192882"/>
                    <a:gd name="connsiteX3" fmla="*/ 169069 w 224086"/>
                    <a:gd name="connsiteY3" fmla="*/ 130969 h 192882"/>
                    <a:gd name="connsiteX4" fmla="*/ 126206 w 224086"/>
                    <a:gd name="connsiteY4" fmla="*/ 104775 h 192882"/>
                    <a:gd name="connsiteX5" fmla="*/ 166687 w 224086"/>
                    <a:gd name="connsiteY5" fmla="*/ 173831 h 192882"/>
                    <a:gd name="connsiteX6" fmla="*/ 116681 w 224086"/>
                    <a:gd name="connsiteY6" fmla="*/ 128588 h 192882"/>
                    <a:gd name="connsiteX7" fmla="*/ 140493 w 224086"/>
                    <a:gd name="connsiteY7" fmla="*/ 190500 h 192882"/>
                    <a:gd name="connsiteX8" fmla="*/ 109536 w 224086"/>
                    <a:gd name="connsiteY8" fmla="*/ 166688 h 192882"/>
                    <a:gd name="connsiteX9" fmla="*/ 102393 w 224086"/>
                    <a:gd name="connsiteY9" fmla="*/ 152400 h 192882"/>
                    <a:gd name="connsiteX10" fmla="*/ 104776 w 224086"/>
                    <a:gd name="connsiteY10" fmla="*/ 190500 h 192882"/>
                    <a:gd name="connsiteX11" fmla="*/ 71437 w 224086"/>
                    <a:gd name="connsiteY11" fmla="*/ 159544 h 192882"/>
                    <a:gd name="connsiteX12" fmla="*/ 73819 w 224086"/>
                    <a:gd name="connsiteY12" fmla="*/ 192882 h 192882"/>
                    <a:gd name="connsiteX13" fmla="*/ 0 w 224086"/>
                    <a:gd name="connsiteY13" fmla="*/ 45244 h 192882"/>
                    <a:gd name="connsiteX0" fmla="*/ 0 w 180464"/>
                    <a:gd name="connsiteY0" fmla="*/ 45244 h 192882"/>
                    <a:gd name="connsiteX1" fmla="*/ 57150 w 180464"/>
                    <a:gd name="connsiteY1" fmla="*/ 0 h 192882"/>
                    <a:gd name="connsiteX2" fmla="*/ 157163 w 180464"/>
                    <a:gd name="connsiteY2" fmla="*/ 97632 h 192882"/>
                    <a:gd name="connsiteX3" fmla="*/ 169069 w 180464"/>
                    <a:gd name="connsiteY3" fmla="*/ 130969 h 192882"/>
                    <a:gd name="connsiteX4" fmla="*/ 126206 w 180464"/>
                    <a:gd name="connsiteY4" fmla="*/ 104775 h 192882"/>
                    <a:gd name="connsiteX5" fmla="*/ 166687 w 180464"/>
                    <a:gd name="connsiteY5" fmla="*/ 173831 h 192882"/>
                    <a:gd name="connsiteX6" fmla="*/ 116681 w 180464"/>
                    <a:gd name="connsiteY6" fmla="*/ 128588 h 192882"/>
                    <a:gd name="connsiteX7" fmla="*/ 140493 w 180464"/>
                    <a:gd name="connsiteY7" fmla="*/ 190500 h 192882"/>
                    <a:gd name="connsiteX8" fmla="*/ 109536 w 180464"/>
                    <a:gd name="connsiteY8" fmla="*/ 166688 h 192882"/>
                    <a:gd name="connsiteX9" fmla="*/ 102393 w 180464"/>
                    <a:gd name="connsiteY9" fmla="*/ 152400 h 192882"/>
                    <a:gd name="connsiteX10" fmla="*/ 104776 w 180464"/>
                    <a:gd name="connsiteY10" fmla="*/ 190500 h 192882"/>
                    <a:gd name="connsiteX11" fmla="*/ 71437 w 180464"/>
                    <a:gd name="connsiteY11" fmla="*/ 159544 h 192882"/>
                    <a:gd name="connsiteX12" fmla="*/ 73819 w 180464"/>
                    <a:gd name="connsiteY12" fmla="*/ 192882 h 192882"/>
                    <a:gd name="connsiteX13" fmla="*/ 0 w 180464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84693"/>
                    <a:gd name="connsiteY0" fmla="*/ 45244 h 192882"/>
                    <a:gd name="connsiteX1" fmla="*/ 57150 w 184693"/>
                    <a:gd name="connsiteY1" fmla="*/ 0 h 192882"/>
                    <a:gd name="connsiteX2" fmla="*/ 173832 w 184693"/>
                    <a:gd name="connsiteY2" fmla="*/ 102394 h 192882"/>
                    <a:gd name="connsiteX3" fmla="*/ 169069 w 184693"/>
                    <a:gd name="connsiteY3" fmla="*/ 130969 h 192882"/>
                    <a:gd name="connsiteX4" fmla="*/ 126206 w 184693"/>
                    <a:gd name="connsiteY4" fmla="*/ 104775 h 192882"/>
                    <a:gd name="connsiteX5" fmla="*/ 166687 w 184693"/>
                    <a:gd name="connsiteY5" fmla="*/ 173831 h 192882"/>
                    <a:gd name="connsiteX6" fmla="*/ 116681 w 184693"/>
                    <a:gd name="connsiteY6" fmla="*/ 128588 h 192882"/>
                    <a:gd name="connsiteX7" fmla="*/ 140493 w 184693"/>
                    <a:gd name="connsiteY7" fmla="*/ 190500 h 192882"/>
                    <a:gd name="connsiteX8" fmla="*/ 109536 w 184693"/>
                    <a:gd name="connsiteY8" fmla="*/ 166688 h 192882"/>
                    <a:gd name="connsiteX9" fmla="*/ 102393 w 184693"/>
                    <a:gd name="connsiteY9" fmla="*/ 152400 h 192882"/>
                    <a:gd name="connsiteX10" fmla="*/ 104776 w 184693"/>
                    <a:gd name="connsiteY10" fmla="*/ 190500 h 192882"/>
                    <a:gd name="connsiteX11" fmla="*/ 71437 w 184693"/>
                    <a:gd name="connsiteY11" fmla="*/ 159544 h 192882"/>
                    <a:gd name="connsiteX12" fmla="*/ 73819 w 184693"/>
                    <a:gd name="connsiteY12" fmla="*/ 192882 h 192882"/>
                    <a:gd name="connsiteX13" fmla="*/ 0 w 184693"/>
                    <a:gd name="connsiteY13" fmla="*/ 45244 h 192882"/>
                    <a:gd name="connsiteX0" fmla="*/ 0 w 191100"/>
                    <a:gd name="connsiteY0" fmla="*/ 45244 h 192882"/>
                    <a:gd name="connsiteX1" fmla="*/ 57150 w 191100"/>
                    <a:gd name="connsiteY1" fmla="*/ 0 h 192882"/>
                    <a:gd name="connsiteX2" fmla="*/ 173832 w 191100"/>
                    <a:gd name="connsiteY2" fmla="*/ 102394 h 192882"/>
                    <a:gd name="connsiteX3" fmla="*/ 169069 w 191100"/>
                    <a:gd name="connsiteY3" fmla="*/ 130969 h 192882"/>
                    <a:gd name="connsiteX4" fmla="*/ 126206 w 191100"/>
                    <a:gd name="connsiteY4" fmla="*/ 104775 h 192882"/>
                    <a:gd name="connsiteX5" fmla="*/ 166687 w 191100"/>
                    <a:gd name="connsiteY5" fmla="*/ 173831 h 192882"/>
                    <a:gd name="connsiteX6" fmla="*/ 116681 w 191100"/>
                    <a:gd name="connsiteY6" fmla="*/ 128588 h 192882"/>
                    <a:gd name="connsiteX7" fmla="*/ 140493 w 191100"/>
                    <a:gd name="connsiteY7" fmla="*/ 190500 h 192882"/>
                    <a:gd name="connsiteX8" fmla="*/ 109536 w 191100"/>
                    <a:gd name="connsiteY8" fmla="*/ 166688 h 192882"/>
                    <a:gd name="connsiteX9" fmla="*/ 102393 w 191100"/>
                    <a:gd name="connsiteY9" fmla="*/ 152400 h 192882"/>
                    <a:gd name="connsiteX10" fmla="*/ 104776 w 191100"/>
                    <a:gd name="connsiteY10" fmla="*/ 190500 h 192882"/>
                    <a:gd name="connsiteX11" fmla="*/ 71437 w 191100"/>
                    <a:gd name="connsiteY11" fmla="*/ 159544 h 192882"/>
                    <a:gd name="connsiteX12" fmla="*/ 73819 w 191100"/>
                    <a:gd name="connsiteY12" fmla="*/ 192882 h 192882"/>
                    <a:gd name="connsiteX13" fmla="*/ 0 w 191100"/>
                    <a:gd name="connsiteY13" fmla="*/ 45244 h 192882"/>
                    <a:gd name="connsiteX0" fmla="*/ 0 w 182904"/>
                    <a:gd name="connsiteY0" fmla="*/ 45244 h 192882"/>
                    <a:gd name="connsiteX1" fmla="*/ 57150 w 182904"/>
                    <a:gd name="connsiteY1" fmla="*/ 0 h 192882"/>
                    <a:gd name="connsiteX2" fmla="*/ 173832 w 182904"/>
                    <a:gd name="connsiteY2" fmla="*/ 102394 h 192882"/>
                    <a:gd name="connsiteX3" fmla="*/ 169069 w 182904"/>
                    <a:gd name="connsiteY3" fmla="*/ 130969 h 192882"/>
                    <a:gd name="connsiteX4" fmla="*/ 126206 w 182904"/>
                    <a:gd name="connsiteY4" fmla="*/ 104775 h 192882"/>
                    <a:gd name="connsiteX5" fmla="*/ 166687 w 182904"/>
                    <a:gd name="connsiteY5" fmla="*/ 173831 h 192882"/>
                    <a:gd name="connsiteX6" fmla="*/ 116681 w 182904"/>
                    <a:gd name="connsiteY6" fmla="*/ 128588 h 192882"/>
                    <a:gd name="connsiteX7" fmla="*/ 140493 w 182904"/>
                    <a:gd name="connsiteY7" fmla="*/ 190500 h 192882"/>
                    <a:gd name="connsiteX8" fmla="*/ 109536 w 182904"/>
                    <a:gd name="connsiteY8" fmla="*/ 166688 h 192882"/>
                    <a:gd name="connsiteX9" fmla="*/ 102393 w 182904"/>
                    <a:gd name="connsiteY9" fmla="*/ 152400 h 192882"/>
                    <a:gd name="connsiteX10" fmla="*/ 104776 w 182904"/>
                    <a:gd name="connsiteY10" fmla="*/ 190500 h 192882"/>
                    <a:gd name="connsiteX11" fmla="*/ 71437 w 182904"/>
                    <a:gd name="connsiteY11" fmla="*/ 159544 h 192882"/>
                    <a:gd name="connsiteX12" fmla="*/ 73819 w 182904"/>
                    <a:gd name="connsiteY12" fmla="*/ 192882 h 192882"/>
                    <a:gd name="connsiteX13" fmla="*/ 0 w 182904"/>
                    <a:gd name="connsiteY13" fmla="*/ 45244 h 192882"/>
                    <a:gd name="connsiteX0" fmla="*/ 0 w 183453"/>
                    <a:gd name="connsiteY0" fmla="*/ 45244 h 192882"/>
                    <a:gd name="connsiteX1" fmla="*/ 57150 w 183453"/>
                    <a:gd name="connsiteY1" fmla="*/ 0 h 192882"/>
                    <a:gd name="connsiteX2" fmla="*/ 173832 w 183453"/>
                    <a:gd name="connsiteY2" fmla="*/ 102394 h 192882"/>
                    <a:gd name="connsiteX3" fmla="*/ 171450 w 183453"/>
                    <a:gd name="connsiteY3" fmla="*/ 140494 h 192882"/>
                    <a:gd name="connsiteX4" fmla="*/ 126206 w 183453"/>
                    <a:gd name="connsiteY4" fmla="*/ 104775 h 192882"/>
                    <a:gd name="connsiteX5" fmla="*/ 166687 w 183453"/>
                    <a:gd name="connsiteY5" fmla="*/ 173831 h 192882"/>
                    <a:gd name="connsiteX6" fmla="*/ 116681 w 183453"/>
                    <a:gd name="connsiteY6" fmla="*/ 128588 h 192882"/>
                    <a:gd name="connsiteX7" fmla="*/ 140493 w 183453"/>
                    <a:gd name="connsiteY7" fmla="*/ 190500 h 192882"/>
                    <a:gd name="connsiteX8" fmla="*/ 109536 w 183453"/>
                    <a:gd name="connsiteY8" fmla="*/ 166688 h 192882"/>
                    <a:gd name="connsiteX9" fmla="*/ 102393 w 183453"/>
                    <a:gd name="connsiteY9" fmla="*/ 152400 h 192882"/>
                    <a:gd name="connsiteX10" fmla="*/ 104776 w 183453"/>
                    <a:gd name="connsiteY10" fmla="*/ 190500 h 192882"/>
                    <a:gd name="connsiteX11" fmla="*/ 71437 w 183453"/>
                    <a:gd name="connsiteY11" fmla="*/ 159544 h 192882"/>
                    <a:gd name="connsiteX12" fmla="*/ 73819 w 183453"/>
                    <a:gd name="connsiteY12" fmla="*/ 192882 h 192882"/>
                    <a:gd name="connsiteX13" fmla="*/ 0 w 183453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0493 w 185797"/>
                    <a:gd name="connsiteY7" fmla="*/ 190500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7637 w 185797"/>
                    <a:gd name="connsiteY7" fmla="*/ 180975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38112 w 185797"/>
                    <a:gd name="connsiteY7" fmla="*/ 188119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  <a:gd name="connsiteX0" fmla="*/ 0 w 185797"/>
                    <a:gd name="connsiteY0" fmla="*/ 45244 h 192882"/>
                    <a:gd name="connsiteX1" fmla="*/ 57150 w 185797"/>
                    <a:gd name="connsiteY1" fmla="*/ 0 h 192882"/>
                    <a:gd name="connsiteX2" fmla="*/ 173832 w 185797"/>
                    <a:gd name="connsiteY2" fmla="*/ 102394 h 192882"/>
                    <a:gd name="connsiteX3" fmla="*/ 171450 w 185797"/>
                    <a:gd name="connsiteY3" fmla="*/ 140494 h 192882"/>
                    <a:gd name="connsiteX4" fmla="*/ 126206 w 185797"/>
                    <a:gd name="connsiteY4" fmla="*/ 104775 h 192882"/>
                    <a:gd name="connsiteX5" fmla="*/ 166687 w 185797"/>
                    <a:gd name="connsiteY5" fmla="*/ 173831 h 192882"/>
                    <a:gd name="connsiteX6" fmla="*/ 116681 w 185797"/>
                    <a:gd name="connsiteY6" fmla="*/ 128588 h 192882"/>
                    <a:gd name="connsiteX7" fmla="*/ 142874 w 185797"/>
                    <a:gd name="connsiteY7" fmla="*/ 185738 h 192882"/>
                    <a:gd name="connsiteX8" fmla="*/ 109536 w 185797"/>
                    <a:gd name="connsiteY8" fmla="*/ 166688 h 192882"/>
                    <a:gd name="connsiteX9" fmla="*/ 102393 w 185797"/>
                    <a:gd name="connsiteY9" fmla="*/ 152400 h 192882"/>
                    <a:gd name="connsiteX10" fmla="*/ 104776 w 185797"/>
                    <a:gd name="connsiteY10" fmla="*/ 190500 h 192882"/>
                    <a:gd name="connsiteX11" fmla="*/ 71437 w 185797"/>
                    <a:gd name="connsiteY11" fmla="*/ 159544 h 192882"/>
                    <a:gd name="connsiteX12" fmla="*/ 73819 w 185797"/>
                    <a:gd name="connsiteY12" fmla="*/ 192882 h 192882"/>
                    <a:gd name="connsiteX13" fmla="*/ 0 w 185797"/>
                    <a:gd name="connsiteY13" fmla="*/ 45244 h 19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797" h="192882">
                      <a:moveTo>
                        <a:pt x="0" y="45244"/>
                      </a:moveTo>
                      <a:lnTo>
                        <a:pt x="57150" y="0"/>
                      </a:lnTo>
                      <a:cubicBezTo>
                        <a:pt x="96044" y="34131"/>
                        <a:pt x="132557" y="73026"/>
                        <a:pt x="173832" y="102394"/>
                      </a:cubicBezTo>
                      <a:cubicBezTo>
                        <a:pt x="196057" y="138113"/>
                        <a:pt x="182562" y="128587"/>
                        <a:pt x="171450" y="140494"/>
                      </a:cubicBezTo>
                      <a:lnTo>
                        <a:pt x="126206" y="104775"/>
                      </a:lnTo>
                      <a:cubicBezTo>
                        <a:pt x="136525" y="126206"/>
                        <a:pt x="180246" y="160055"/>
                        <a:pt x="166687" y="173831"/>
                      </a:cubicBezTo>
                      <a:cubicBezTo>
                        <a:pt x="150994" y="189775"/>
                        <a:pt x="130572" y="129779"/>
                        <a:pt x="116681" y="128588"/>
                      </a:cubicBezTo>
                      <a:cubicBezTo>
                        <a:pt x="102790" y="127397"/>
                        <a:pt x="148828" y="177007"/>
                        <a:pt x="142874" y="185738"/>
                      </a:cubicBezTo>
                      <a:cubicBezTo>
                        <a:pt x="139234" y="191076"/>
                        <a:pt x="116283" y="172244"/>
                        <a:pt x="109536" y="166688"/>
                      </a:cubicBezTo>
                      <a:cubicBezTo>
                        <a:pt x="102789" y="161132"/>
                        <a:pt x="104774" y="157163"/>
                        <a:pt x="102393" y="152400"/>
                      </a:cubicBezTo>
                      <a:cubicBezTo>
                        <a:pt x="103187" y="165100"/>
                        <a:pt x="115889" y="182562"/>
                        <a:pt x="104776" y="190500"/>
                      </a:cubicBezTo>
                      <a:cubicBezTo>
                        <a:pt x="99617" y="191691"/>
                        <a:pt x="77787" y="159147"/>
                        <a:pt x="71437" y="159544"/>
                      </a:cubicBezTo>
                      <a:cubicBezTo>
                        <a:pt x="72231" y="170657"/>
                        <a:pt x="87313" y="177007"/>
                        <a:pt x="73819" y="192882"/>
                      </a:cubicBezTo>
                      <a:cubicBezTo>
                        <a:pt x="21432" y="153194"/>
                        <a:pt x="23812" y="92075"/>
                        <a:pt x="0" y="45244"/>
                      </a:cubicBezTo>
                      <a:close/>
                    </a:path>
                  </a:pathLst>
                </a:custGeom>
                <a:solidFill>
                  <a:srgbClr val="E8A06C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Freeform: Shape 101"/>
                <p:cNvSpPr/>
                <p:nvPr/>
              </p:nvSpPr>
              <p:spPr>
                <a:xfrm rot="1002476">
                  <a:off x="2419968" y="3856207"/>
                  <a:ext cx="340425" cy="761368"/>
                </a:xfrm>
                <a:custGeom>
                  <a:avLst/>
                  <a:gdLst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209550 w 209550"/>
                    <a:gd name="connsiteY0" fmla="*/ 0 h 514350"/>
                    <a:gd name="connsiteX1" fmla="*/ 0 w 209550"/>
                    <a:gd name="connsiteY1" fmla="*/ 485775 h 514350"/>
                    <a:gd name="connsiteX2" fmla="*/ 171450 w 209550"/>
                    <a:gd name="connsiteY2" fmla="*/ 514350 h 514350"/>
                    <a:gd name="connsiteX3" fmla="*/ 209550 w 209550"/>
                    <a:gd name="connsiteY3" fmla="*/ 0 h 514350"/>
                    <a:gd name="connsiteX0" fmla="*/ 170940 w 170940"/>
                    <a:gd name="connsiteY0" fmla="*/ 0 h 514350"/>
                    <a:gd name="connsiteX1" fmla="*/ 0 w 170940"/>
                    <a:gd name="connsiteY1" fmla="*/ 475832 h 514350"/>
                    <a:gd name="connsiteX2" fmla="*/ 132840 w 170940"/>
                    <a:gd name="connsiteY2" fmla="*/ 514350 h 514350"/>
                    <a:gd name="connsiteX3" fmla="*/ 170940 w 170940"/>
                    <a:gd name="connsiteY3" fmla="*/ 0 h 514350"/>
                    <a:gd name="connsiteX0" fmla="*/ 170940 w 170940"/>
                    <a:gd name="connsiteY0" fmla="*/ 0 h 488858"/>
                    <a:gd name="connsiteX1" fmla="*/ 0 w 170940"/>
                    <a:gd name="connsiteY1" fmla="*/ 475832 h 488858"/>
                    <a:gd name="connsiteX2" fmla="*/ 106543 w 170940"/>
                    <a:gd name="connsiteY2" fmla="*/ 488858 h 488858"/>
                    <a:gd name="connsiteX3" fmla="*/ 170940 w 170940"/>
                    <a:gd name="connsiteY3" fmla="*/ 0 h 48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940" h="488858">
                      <a:moveTo>
                        <a:pt x="170940" y="0"/>
                      </a:moveTo>
                      <a:cubicBezTo>
                        <a:pt x="48703" y="142875"/>
                        <a:pt x="50800" y="309144"/>
                        <a:pt x="0" y="475832"/>
                      </a:cubicBezTo>
                      <a:cubicBezTo>
                        <a:pt x="57150" y="461544"/>
                        <a:pt x="49393" y="465046"/>
                        <a:pt x="106543" y="488858"/>
                      </a:cubicBezTo>
                      <a:lnTo>
                        <a:pt x="170940" y="0"/>
                      </a:lnTo>
                      <a:close/>
                    </a:path>
                  </a:pathLst>
                </a:custGeom>
                <a:solidFill>
                  <a:srgbClr val="E8E3E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4" name="Freeform: Shape 99"/>
              <p:cNvSpPr/>
              <p:nvPr/>
            </p:nvSpPr>
            <p:spPr>
              <a:xfrm rot="21046209" flipH="1">
                <a:off x="7031690" y="5676409"/>
                <a:ext cx="482057" cy="512158"/>
              </a:xfrm>
              <a:custGeom>
                <a:avLst/>
                <a:gdLst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2400 w 164306"/>
                  <a:gd name="connsiteY3" fmla="*/ 121444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7162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4775 w 164306"/>
                  <a:gd name="connsiteY11" fmla="*/ 183356 h 190500"/>
                  <a:gd name="connsiteX12" fmla="*/ 92868 w 164306"/>
                  <a:gd name="connsiteY12" fmla="*/ 185738 h 190500"/>
                  <a:gd name="connsiteX13" fmla="*/ 71437 w 164306"/>
                  <a:gd name="connsiteY13" fmla="*/ 159544 h 190500"/>
                  <a:gd name="connsiteX14" fmla="*/ 64293 w 164306"/>
                  <a:gd name="connsiteY14" fmla="*/ 178594 h 190500"/>
                  <a:gd name="connsiteX15" fmla="*/ 0 w 164306"/>
                  <a:gd name="connsiteY15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4775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64293 w 164306"/>
                  <a:gd name="connsiteY14" fmla="*/ 178594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85725 w 164306"/>
                  <a:gd name="connsiteY12" fmla="*/ 195263 h 195263"/>
                  <a:gd name="connsiteX13" fmla="*/ 71437 w 164306"/>
                  <a:gd name="connsiteY13" fmla="*/ 159544 h 195263"/>
                  <a:gd name="connsiteX14" fmla="*/ 71437 w 164306"/>
                  <a:gd name="connsiteY14" fmla="*/ 185738 h 195263"/>
                  <a:gd name="connsiteX15" fmla="*/ 0 w 164306"/>
                  <a:gd name="connsiteY15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92869 w 164306"/>
                  <a:gd name="connsiteY12" fmla="*/ 190500 h 190500"/>
                  <a:gd name="connsiteX13" fmla="*/ 71437 w 164306"/>
                  <a:gd name="connsiteY13" fmla="*/ 159544 h 190500"/>
                  <a:gd name="connsiteX14" fmla="*/ 71437 w 164306"/>
                  <a:gd name="connsiteY14" fmla="*/ 185738 h 190500"/>
                  <a:gd name="connsiteX15" fmla="*/ 0 w 164306"/>
                  <a:gd name="connsiteY15" fmla="*/ 45244 h 190500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71437 w 164306"/>
                  <a:gd name="connsiteY13" fmla="*/ 185738 h 190500"/>
                  <a:gd name="connsiteX14" fmla="*/ 0 w 164306"/>
                  <a:gd name="connsiteY14" fmla="*/ 45244 h 190500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5263"/>
                  <a:gd name="connsiteX1" fmla="*/ 57150 w 164306"/>
                  <a:gd name="connsiteY1" fmla="*/ 0 h 195263"/>
                  <a:gd name="connsiteX2" fmla="*/ 164306 w 164306"/>
                  <a:gd name="connsiteY2" fmla="*/ 107156 h 195263"/>
                  <a:gd name="connsiteX3" fmla="*/ 159544 w 164306"/>
                  <a:gd name="connsiteY3" fmla="*/ 128587 h 195263"/>
                  <a:gd name="connsiteX4" fmla="*/ 126206 w 164306"/>
                  <a:gd name="connsiteY4" fmla="*/ 104775 h 195263"/>
                  <a:gd name="connsiteX5" fmla="*/ 157162 w 164306"/>
                  <a:gd name="connsiteY5" fmla="*/ 169069 h 195263"/>
                  <a:gd name="connsiteX6" fmla="*/ 150018 w 164306"/>
                  <a:gd name="connsiteY6" fmla="*/ 169069 h 195263"/>
                  <a:gd name="connsiteX7" fmla="*/ 116681 w 164306"/>
                  <a:gd name="connsiteY7" fmla="*/ 128588 h 195263"/>
                  <a:gd name="connsiteX8" fmla="*/ 140493 w 164306"/>
                  <a:gd name="connsiteY8" fmla="*/ 190500 h 195263"/>
                  <a:gd name="connsiteX9" fmla="*/ 140493 w 164306"/>
                  <a:gd name="connsiteY9" fmla="*/ 190500 h 195263"/>
                  <a:gd name="connsiteX10" fmla="*/ 102393 w 164306"/>
                  <a:gd name="connsiteY10" fmla="*/ 152400 h 195263"/>
                  <a:gd name="connsiteX11" fmla="*/ 109538 w 164306"/>
                  <a:gd name="connsiteY11" fmla="*/ 183356 h 195263"/>
                  <a:gd name="connsiteX12" fmla="*/ 71437 w 164306"/>
                  <a:gd name="connsiteY12" fmla="*/ 159544 h 195263"/>
                  <a:gd name="connsiteX13" fmla="*/ 80962 w 164306"/>
                  <a:gd name="connsiteY13" fmla="*/ 195263 h 195263"/>
                  <a:gd name="connsiteX14" fmla="*/ 0 w 164306"/>
                  <a:gd name="connsiteY14" fmla="*/ 45244 h 195263"/>
                  <a:gd name="connsiteX0" fmla="*/ 0 w 164306"/>
                  <a:gd name="connsiteY0" fmla="*/ 45244 h 190500"/>
                  <a:gd name="connsiteX1" fmla="*/ 57150 w 164306"/>
                  <a:gd name="connsiteY1" fmla="*/ 0 h 190500"/>
                  <a:gd name="connsiteX2" fmla="*/ 164306 w 164306"/>
                  <a:gd name="connsiteY2" fmla="*/ 107156 h 190500"/>
                  <a:gd name="connsiteX3" fmla="*/ 159544 w 164306"/>
                  <a:gd name="connsiteY3" fmla="*/ 128587 h 190500"/>
                  <a:gd name="connsiteX4" fmla="*/ 126206 w 164306"/>
                  <a:gd name="connsiteY4" fmla="*/ 104775 h 190500"/>
                  <a:gd name="connsiteX5" fmla="*/ 157162 w 164306"/>
                  <a:gd name="connsiteY5" fmla="*/ 169069 h 190500"/>
                  <a:gd name="connsiteX6" fmla="*/ 150018 w 164306"/>
                  <a:gd name="connsiteY6" fmla="*/ 169069 h 190500"/>
                  <a:gd name="connsiteX7" fmla="*/ 116681 w 164306"/>
                  <a:gd name="connsiteY7" fmla="*/ 128588 h 190500"/>
                  <a:gd name="connsiteX8" fmla="*/ 140493 w 164306"/>
                  <a:gd name="connsiteY8" fmla="*/ 190500 h 190500"/>
                  <a:gd name="connsiteX9" fmla="*/ 140493 w 164306"/>
                  <a:gd name="connsiteY9" fmla="*/ 190500 h 190500"/>
                  <a:gd name="connsiteX10" fmla="*/ 102393 w 164306"/>
                  <a:gd name="connsiteY10" fmla="*/ 152400 h 190500"/>
                  <a:gd name="connsiteX11" fmla="*/ 109538 w 164306"/>
                  <a:gd name="connsiteY11" fmla="*/ 183356 h 190500"/>
                  <a:gd name="connsiteX12" fmla="*/ 71437 w 164306"/>
                  <a:gd name="connsiteY12" fmla="*/ 159544 h 190500"/>
                  <a:gd name="connsiteX13" fmla="*/ 66675 w 164306"/>
                  <a:gd name="connsiteY13" fmla="*/ 188119 h 190500"/>
                  <a:gd name="connsiteX14" fmla="*/ 0 w 164306"/>
                  <a:gd name="connsiteY14" fmla="*/ 45244 h 190500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9538 w 164306"/>
                  <a:gd name="connsiteY11" fmla="*/ 183356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40493 w 164306"/>
                  <a:gd name="connsiteY9" fmla="*/ 190500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50018 w 164306"/>
                  <a:gd name="connsiteY6" fmla="*/ 169069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7162 w 164306"/>
                  <a:gd name="connsiteY5" fmla="*/ 169069 h 192882"/>
                  <a:gd name="connsiteX6" fmla="*/ 161924 w 164306"/>
                  <a:gd name="connsiteY6" fmla="*/ 161925 h 192882"/>
                  <a:gd name="connsiteX7" fmla="*/ 116681 w 164306"/>
                  <a:gd name="connsiteY7" fmla="*/ 128588 h 192882"/>
                  <a:gd name="connsiteX8" fmla="*/ 140493 w 164306"/>
                  <a:gd name="connsiteY8" fmla="*/ 190500 h 192882"/>
                  <a:gd name="connsiteX9" fmla="*/ 109536 w 164306"/>
                  <a:gd name="connsiteY9" fmla="*/ 166688 h 192882"/>
                  <a:gd name="connsiteX10" fmla="*/ 102393 w 164306"/>
                  <a:gd name="connsiteY10" fmla="*/ 152400 h 192882"/>
                  <a:gd name="connsiteX11" fmla="*/ 104776 w 164306"/>
                  <a:gd name="connsiteY11" fmla="*/ 190500 h 192882"/>
                  <a:gd name="connsiteX12" fmla="*/ 71437 w 164306"/>
                  <a:gd name="connsiteY12" fmla="*/ 159544 h 192882"/>
                  <a:gd name="connsiteX13" fmla="*/ 73819 w 164306"/>
                  <a:gd name="connsiteY13" fmla="*/ 192882 h 192882"/>
                  <a:gd name="connsiteX14" fmla="*/ 0 w 164306"/>
                  <a:gd name="connsiteY14" fmla="*/ 45244 h 192882"/>
                  <a:gd name="connsiteX0" fmla="*/ 0 w 165012"/>
                  <a:gd name="connsiteY0" fmla="*/ 45244 h 192882"/>
                  <a:gd name="connsiteX1" fmla="*/ 57150 w 165012"/>
                  <a:gd name="connsiteY1" fmla="*/ 0 h 192882"/>
                  <a:gd name="connsiteX2" fmla="*/ 164306 w 165012"/>
                  <a:gd name="connsiteY2" fmla="*/ 107156 h 192882"/>
                  <a:gd name="connsiteX3" fmla="*/ 159544 w 165012"/>
                  <a:gd name="connsiteY3" fmla="*/ 128587 h 192882"/>
                  <a:gd name="connsiteX4" fmla="*/ 126206 w 165012"/>
                  <a:gd name="connsiteY4" fmla="*/ 104775 h 192882"/>
                  <a:gd name="connsiteX5" fmla="*/ 157162 w 165012"/>
                  <a:gd name="connsiteY5" fmla="*/ 176213 h 192882"/>
                  <a:gd name="connsiteX6" fmla="*/ 161924 w 165012"/>
                  <a:gd name="connsiteY6" fmla="*/ 161925 h 192882"/>
                  <a:gd name="connsiteX7" fmla="*/ 116681 w 165012"/>
                  <a:gd name="connsiteY7" fmla="*/ 128588 h 192882"/>
                  <a:gd name="connsiteX8" fmla="*/ 140493 w 165012"/>
                  <a:gd name="connsiteY8" fmla="*/ 190500 h 192882"/>
                  <a:gd name="connsiteX9" fmla="*/ 109536 w 165012"/>
                  <a:gd name="connsiteY9" fmla="*/ 166688 h 192882"/>
                  <a:gd name="connsiteX10" fmla="*/ 102393 w 165012"/>
                  <a:gd name="connsiteY10" fmla="*/ 152400 h 192882"/>
                  <a:gd name="connsiteX11" fmla="*/ 104776 w 165012"/>
                  <a:gd name="connsiteY11" fmla="*/ 190500 h 192882"/>
                  <a:gd name="connsiteX12" fmla="*/ 71437 w 165012"/>
                  <a:gd name="connsiteY12" fmla="*/ 159544 h 192882"/>
                  <a:gd name="connsiteX13" fmla="*/ 73819 w 165012"/>
                  <a:gd name="connsiteY13" fmla="*/ 192882 h 192882"/>
                  <a:gd name="connsiteX14" fmla="*/ 0 w 165012"/>
                  <a:gd name="connsiteY14" fmla="*/ 45244 h 192882"/>
                  <a:gd name="connsiteX0" fmla="*/ 0 w 174678"/>
                  <a:gd name="connsiteY0" fmla="*/ 45244 h 192882"/>
                  <a:gd name="connsiteX1" fmla="*/ 57150 w 174678"/>
                  <a:gd name="connsiteY1" fmla="*/ 0 h 192882"/>
                  <a:gd name="connsiteX2" fmla="*/ 164306 w 174678"/>
                  <a:gd name="connsiteY2" fmla="*/ 107156 h 192882"/>
                  <a:gd name="connsiteX3" fmla="*/ 159544 w 174678"/>
                  <a:gd name="connsiteY3" fmla="*/ 128587 h 192882"/>
                  <a:gd name="connsiteX4" fmla="*/ 126206 w 174678"/>
                  <a:gd name="connsiteY4" fmla="*/ 104775 h 192882"/>
                  <a:gd name="connsiteX5" fmla="*/ 157162 w 174678"/>
                  <a:gd name="connsiteY5" fmla="*/ 176213 h 192882"/>
                  <a:gd name="connsiteX6" fmla="*/ 161924 w 174678"/>
                  <a:gd name="connsiteY6" fmla="*/ 161925 h 192882"/>
                  <a:gd name="connsiteX7" fmla="*/ 116681 w 174678"/>
                  <a:gd name="connsiteY7" fmla="*/ 128588 h 192882"/>
                  <a:gd name="connsiteX8" fmla="*/ 140493 w 174678"/>
                  <a:gd name="connsiteY8" fmla="*/ 190500 h 192882"/>
                  <a:gd name="connsiteX9" fmla="*/ 109536 w 174678"/>
                  <a:gd name="connsiteY9" fmla="*/ 166688 h 192882"/>
                  <a:gd name="connsiteX10" fmla="*/ 102393 w 174678"/>
                  <a:gd name="connsiteY10" fmla="*/ 152400 h 192882"/>
                  <a:gd name="connsiteX11" fmla="*/ 104776 w 174678"/>
                  <a:gd name="connsiteY11" fmla="*/ 190500 h 192882"/>
                  <a:gd name="connsiteX12" fmla="*/ 71437 w 174678"/>
                  <a:gd name="connsiteY12" fmla="*/ 159544 h 192882"/>
                  <a:gd name="connsiteX13" fmla="*/ 73819 w 174678"/>
                  <a:gd name="connsiteY13" fmla="*/ 192882 h 192882"/>
                  <a:gd name="connsiteX14" fmla="*/ 0 w 174678"/>
                  <a:gd name="connsiteY14" fmla="*/ 45244 h 192882"/>
                  <a:gd name="connsiteX0" fmla="*/ 0 w 321102"/>
                  <a:gd name="connsiteY0" fmla="*/ 45244 h 221905"/>
                  <a:gd name="connsiteX1" fmla="*/ 57150 w 321102"/>
                  <a:gd name="connsiteY1" fmla="*/ 0 h 221905"/>
                  <a:gd name="connsiteX2" fmla="*/ 164306 w 321102"/>
                  <a:gd name="connsiteY2" fmla="*/ 107156 h 221905"/>
                  <a:gd name="connsiteX3" fmla="*/ 159544 w 321102"/>
                  <a:gd name="connsiteY3" fmla="*/ 128587 h 221905"/>
                  <a:gd name="connsiteX4" fmla="*/ 126206 w 321102"/>
                  <a:gd name="connsiteY4" fmla="*/ 104775 h 221905"/>
                  <a:gd name="connsiteX5" fmla="*/ 316706 w 321102"/>
                  <a:gd name="connsiteY5" fmla="*/ 221456 h 221905"/>
                  <a:gd name="connsiteX6" fmla="*/ 161924 w 321102"/>
                  <a:gd name="connsiteY6" fmla="*/ 161925 h 221905"/>
                  <a:gd name="connsiteX7" fmla="*/ 116681 w 321102"/>
                  <a:gd name="connsiteY7" fmla="*/ 128588 h 221905"/>
                  <a:gd name="connsiteX8" fmla="*/ 140493 w 321102"/>
                  <a:gd name="connsiteY8" fmla="*/ 190500 h 221905"/>
                  <a:gd name="connsiteX9" fmla="*/ 109536 w 321102"/>
                  <a:gd name="connsiteY9" fmla="*/ 166688 h 221905"/>
                  <a:gd name="connsiteX10" fmla="*/ 102393 w 321102"/>
                  <a:gd name="connsiteY10" fmla="*/ 152400 h 221905"/>
                  <a:gd name="connsiteX11" fmla="*/ 104776 w 321102"/>
                  <a:gd name="connsiteY11" fmla="*/ 190500 h 221905"/>
                  <a:gd name="connsiteX12" fmla="*/ 71437 w 321102"/>
                  <a:gd name="connsiteY12" fmla="*/ 159544 h 221905"/>
                  <a:gd name="connsiteX13" fmla="*/ 73819 w 321102"/>
                  <a:gd name="connsiteY13" fmla="*/ 192882 h 221905"/>
                  <a:gd name="connsiteX14" fmla="*/ 0 w 321102"/>
                  <a:gd name="connsiteY14" fmla="*/ 45244 h 221905"/>
                  <a:gd name="connsiteX0" fmla="*/ 0 w 317093"/>
                  <a:gd name="connsiteY0" fmla="*/ 45244 h 227248"/>
                  <a:gd name="connsiteX1" fmla="*/ 57150 w 317093"/>
                  <a:gd name="connsiteY1" fmla="*/ 0 h 227248"/>
                  <a:gd name="connsiteX2" fmla="*/ 164306 w 317093"/>
                  <a:gd name="connsiteY2" fmla="*/ 107156 h 227248"/>
                  <a:gd name="connsiteX3" fmla="*/ 159544 w 317093"/>
                  <a:gd name="connsiteY3" fmla="*/ 128587 h 227248"/>
                  <a:gd name="connsiteX4" fmla="*/ 126206 w 317093"/>
                  <a:gd name="connsiteY4" fmla="*/ 104775 h 227248"/>
                  <a:gd name="connsiteX5" fmla="*/ 316706 w 317093"/>
                  <a:gd name="connsiteY5" fmla="*/ 221456 h 227248"/>
                  <a:gd name="connsiteX6" fmla="*/ 161924 w 317093"/>
                  <a:gd name="connsiteY6" fmla="*/ 161925 h 227248"/>
                  <a:gd name="connsiteX7" fmla="*/ 116681 w 317093"/>
                  <a:gd name="connsiteY7" fmla="*/ 128588 h 227248"/>
                  <a:gd name="connsiteX8" fmla="*/ 140493 w 317093"/>
                  <a:gd name="connsiteY8" fmla="*/ 190500 h 227248"/>
                  <a:gd name="connsiteX9" fmla="*/ 109536 w 317093"/>
                  <a:gd name="connsiteY9" fmla="*/ 166688 h 227248"/>
                  <a:gd name="connsiteX10" fmla="*/ 102393 w 317093"/>
                  <a:gd name="connsiteY10" fmla="*/ 152400 h 227248"/>
                  <a:gd name="connsiteX11" fmla="*/ 104776 w 317093"/>
                  <a:gd name="connsiteY11" fmla="*/ 190500 h 227248"/>
                  <a:gd name="connsiteX12" fmla="*/ 71437 w 317093"/>
                  <a:gd name="connsiteY12" fmla="*/ 159544 h 227248"/>
                  <a:gd name="connsiteX13" fmla="*/ 73819 w 317093"/>
                  <a:gd name="connsiteY13" fmla="*/ 192882 h 227248"/>
                  <a:gd name="connsiteX14" fmla="*/ 0 w 317093"/>
                  <a:gd name="connsiteY14" fmla="*/ 45244 h 227248"/>
                  <a:gd name="connsiteX0" fmla="*/ 0 w 298084"/>
                  <a:gd name="connsiteY0" fmla="*/ 45244 h 211648"/>
                  <a:gd name="connsiteX1" fmla="*/ 57150 w 298084"/>
                  <a:gd name="connsiteY1" fmla="*/ 0 h 211648"/>
                  <a:gd name="connsiteX2" fmla="*/ 164306 w 298084"/>
                  <a:gd name="connsiteY2" fmla="*/ 107156 h 211648"/>
                  <a:gd name="connsiteX3" fmla="*/ 159544 w 298084"/>
                  <a:gd name="connsiteY3" fmla="*/ 128587 h 211648"/>
                  <a:gd name="connsiteX4" fmla="*/ 126206 w 298084"/>
                  <a:gd name="connsiteY4" fmla="*/ 104775 h 211648"/>
                  <a:gd name="connsiteX5" fmla="*/ 297656 w 298084"/>
                  <a:gd name="connsiteY5" fmla="*/ 204788 h 211648"/>
                  <a:gd name="connsiteX6" fmla="*/ 161924 w 298084"/>
                  <a:gd name="connsiteY6" fmla="*/ 161925 h 211648"/>
                  <a:gd name="connsiteX7" fmla="*/ 116681 w 298084"/>
                  <a:gd name="connsiteY7" fmla="*/ 128588 h 211648"/>
                  <a:gd name="connsiteX8" fmla="*/ 140493 w 298084"/>
                  <a:gd name="connsiteY8" fmla="*/ 190500 h 211648"/>
                  <a:gd name="connsiteX9" fmla="*/ 109536 w 298084"/>
                  <a:gd name="connsiteY9" fmla="*/ 166688 h 211648"/>
                  <a:gd name="connsiteX10" fmla="*/ 102393 w 298084"/>
                  <a:gd name="connsiteY10" fmla="*/ 152400 h 211648"/>
                  <a:gd name="connsiteX11" fmla="*/ 104776 w 298084"/>
                  <a:gd name="connsiteY11" fmla="*/ 190500 h 211648"/>
                  <a:gd name="connsiteX12" fmla="*/ 71437 w 298084"/>
                  <a:gd name="connsiteY12" fmla="*/ 159544 h 211648"/>
                  <a:gd name="connsiteX13" fmla="*/ 73819 w 298084"/>
                  <a:gd name="connsiteY13" fmla="*/ 192882 h 211648"/>
                  <a:gd name="connsiteX14" fmla="*/ 0 w 298084"/>
                  <a:gd name="connsiteY14" fmla="*/ 45244 h 211648"/>
                  <a:gd name="connsiteX0" fmla="*/ 0 w 224568"/>
                  <a:gd name="connsiteY0" fmla="*/ 45244 h 205093"/>
                  <a:gd name="connsiteX1" fmla="*/ 57150 w 224568"/>
                  <a:gd name="connsiteY1" fmla="*/ 0 h 205093"/>
                  <a:gd name="connsiteX2" fmla="*/ 164306 w 224568"/>
                  <a:gd name="connsiteY2" fmla="*/ 107156 h 205093"/>
                  <a:gd name="connsiteX3" fmla="*/ 159544 w 224568"/>
                  <a:gd name="connsiteY3" fmla="*/ 128587 h 205093"/>
                  <a:gd name="connsiteX4" fmla="*/ 126206 w 224568"/>
                  <a:gd name="connsiteY4" fmla="*/ 104775 h 205093"/>
                  <a:gd name="connsiteX5" fmla="*/ 223837 w 224568"/>
                  <a:gd name="connsiteY5" fmla="*/ 197644 h 205093"/>
                  <a:gd name="connsiteX6" fmla="*/ 161924 w 224568"/>
                  <a:gd name="connsiteY6" fmla="*/ 161925 h 205093"/>
                  <a:gd name="connsiteX7" fmla="*/ 116681 w 224568"/>
                  <a:gd name="connsiteY7" fmla="*/ 128588 h 205093"/>
                  <a:gd name="connsiteX8" fmla="*/ 140493 w 224568"/>
                  <a:gd name="connsiteY8" fmla="*/ 190500 h 205093"/>
                  <a:gd name="connsiteX9" fmla="*/ 109536 w 224568"/>
                  <a:gd name="connsiteY9" fmla="*/ 166688 h 205093"/>
                  <a:gd name="connsiteX10" fmla="*/ 102393 w 224568"/>
                  <a:gd name="connsiteY10" fmla="*/ 152400 h 205093"/>
                  <a:gd name="connsiteX11" fmla="*/ 104776 w 224568"/>
                  <a:gd name="connsiteY11" fmla="*/ 190500 h 205093"/>
                  <a:gd name="connsiteX12" fmla="*/ 71437 w 224568"/>
                  <a:gd name="connsiteY12" fmla="*/ 159544 h 205093"/>
                  <a:gd name="connsiteX13" fmla="*/ 73819 w 224568"/>
                  <a:gd name="connsiteY13" fmla="*/ 192882 h 205093"/>
                  <a:gd name="connsiteX14" fmla="*/ 0 w 224568"/>
                  <a:gd name="connsiteY14" fmla="*/ 45244 h 205093"/>
                  <a:gd name="connsiteX0" fmla="*/ 0 w 224725"/>
                  <a:gd name="connsiteY0" fmla="*/ 45244 h 197793"/>
                  <a:gd name="connsiteX1" fmla="*/ 57150 w 224725"/>
                  <a:gd name="connsiteY1" fmla="*/ 0 h 197793"/>
                  <a:gd name="connsiteX2" fmla="*/ 164306 w 224725"/>
                  <a:gd name="connsiteY2" fmla="*/ 107156 h 197793"/>
                  <a:gd name="connsiteX3" fmla="*/ 159544 w 224725"/>
                  <a:gd name="connsiteY3" fmla="*/ 128587 h 197793"/>
                  <a:gd name="connsiteX4" fmla="*/ 126206 w 224725"/>
                  <a:gd name="connsiteY4" fmla="*/ 104775 h 197793"/>
                  <a:gd name="connsiteX5" fmla="*/ 223837 w 224725"/>
                  <a:gd name="connsiteY5" fmla="*/ 197644 h 197793"/>
                  <a:gd name="connsiteX6" fmla="*/ 161924 w 224725"/>
                  <a:gd name="connsiteY6" fmla="*/ 161925 h 197793"/>
                  <a:gd name="connsiteX7" fmla="*/ 116681 w 224725"/>
                  <a:gd name="connsiteY7" fmla="*/ 128588 h 197793"/>
                  <a:gd name="connsiteX8" fmla="*/ 140493 w 224725"/>
                  <a:gd name="connsiteY8" fmla="*/ 190500 h 197793"/>
                  <a:gd name="connsiteX9" fmla="*/ 109536 w 224725"/>
                  <a:gd name="connsiteY9" fmla="*/ 166688 h 197793"/>
                  <a:gd name="connsiteX10" fmla="*/ 102393 w 224725"/>
                  <a:gd name="connsiteY10" fmla="*/ 152400 h 197793"/>
                  <a:gd name="connsiteX11" fmla="*/ 104776 w 224725"/>
                  <a:gd name="connsiteY11" fmla="*/ 190500 h 197793"/>
                  <a:gd name="connsiteX12" fmla="*/ 71437 w 224725"/>
                  <a:gd name="connsiteY12" fmla="*/ 159544 h 197793"/>
                  <a:gd name="connsiteX13" fmla="*/ 73819 w 224725"/>
                  <a:gd name="connsiteY13" fmla="*/ 192882 h 197793"/>
                  <a:gd name="connsiteX14" fmla="*/ 0 w 224725"/>
                  <a:gd name="connsiteY14" fmla="*/ 45244 h 197793"/>
                  <a:gd name="connsiteX0" fmla="*/ 0 w 223858"/>
                  <a:gd name="connsiteY0" fmla="*/ 45244 h 197802"/>
                  <a:gd name="connsiteX1" fmla="*/ 57150 w 223858"/>
                  <a:gd name="connsiteY1" fmla="*/ 0 h 197802"/>
                  <a:gd name="connsiteX2" fmla="*/ 164306 w 223858"/>
                  <a:gd name="connsiteY2" fmla="*/ 107156 h 197802"/>
                  <a:gd name="connsiteX3" fmla="*/ 159544 w 223858"/>
                  <a:gd name="connsiteY3" fmla="*/ 128587 h 197802"/>
                  <a:gd name="connsiteX4" fmla="*/ 126206 w 223858"/>
                  <a:gd name="connsiteY4" fmla="*/ 104775 h 197802"/>
                  <a:gd name="connsiteX5" fmla="*/ 223837 w 223858"/>
                  <a:gd name="connsiteY5" fmla="*/ 197644 h 197802"/>
                  <a:gd name="connsiteX6" fmla="*/ 116681 w 223858"/>
                  <a:gd name="connsiteY6" fmla="*/ 128588 h 197802"/>
                  <a:gd name="connsiteX7" fmla="*/ 140493 w 223858"/>
                  <a:gd name="connsiteY7" fmla="*/ 190500 h 197802"/>
                  <a:gd name="connsiteX8" fmla="*/ 109536 w 223858"/>
                  <a:gd name="connsiteY8" fmla="*/ 166688 h 197802"/>
                  <a:gd name="connsiteX9" fmla="*/ 102393 w 223858"/>
                  <a:gd name="connsiteY9" fmla="*/ 152400 h 197802"/>
                  <a:gd name="connsiteX10" fmla="*/ 104776 w 223858"/>
                  <a:gd name="connsiteY10" fmla="*/ 190500 h 197802"/>
                  <a:gd name="connsiteX11" fmla="*/ 71437 w 223858"/>
                  <a:gd name="connsiteY11" fmla="*/ 159544 h 197802"/>
                  <a:gd name="connsiteX12" fmla="*/ 73819 w 223858"/>
                  <a:gd name="connsiteY12" fmla="*/ 192882 h 197802"/>
                  <a:gd name="connsiteX13" fmla="*/ 0 w 223858"/>
                  <a:gd name="connsiteY13" fmla="*/ 45244 h 197802"/>
                  <a:gd name="connsiteX0" fmla="*/ 0 w 169122"/>
                  <a:gd name="connsiteY0" fmla="*/ 45244 h 192882"/>
                  <a:gd name="connsiteX1" fmla="*/ 57150 w 169122"/>
                  <a:gd name="connsiteY1" fmla="*/ 0 h 192882"/>
                  <a:gd name="connsiteX2" fmla="*/ 164306 w 169122"/>
                  <a:gd name="connsiteY2" fmla="*/ 107156 h 192882"/>
                  <a:gd name="connsiteX3" fmla="*/ 159544 w 169122"/>
                  <a:gd name="connsiteY3" fmla="*/ 128587 h 192882"/>
                  <a:gd name="connsiteX4" fmla="*/ 126206 w 169122"/>
                  <a:gd name="connsiteY4" fmla="*/ 104775 h 192882"/>
                  <a:gd name="connsiteX5" fmla="*/ 169069 w 169122"/>
                  <a:gd name="connsiteY5" fmla="*/ 164307 h 192882"/>
                  <a:gd name="connsiteX6" fmla="*/ 116681 w 169122"/>
                  <a:gd name="connsiteY6" fmla="*/ 128588 h 192882"/>
                  <a:gd name="connsiteX7" fmla="*/ 140493 w 169122"/>
                  <a:gd name="connsiteY7" fmla="*/ 190500 h 192882"/>
                  <a:gd name="connsiteX8" fmla="*/ 109536 w 169122"/>
                  <a:gd name="connsiteY8" fmla="*/ 166688 h 192882"/>
                  <a:gd name="connsiteX9" fmla="*/ 102393 w 169122"/>
                  <a:gd name="connsiteY9" fmla="*/ 152400 h 192882"/>
                  <a:gd name="connsiteX10" fmla="*/ 104776 w 169122"/>
                  <a:gd name="connsiteY10" fmla="*/ 190500 h 192882"/>
                  <a:gd name="connsiteX11" fmla="*/ 71437 w 169122"/>
                  <a:gd name="connsiteY11" fmla="*/ 159544 h 192882"/>
                  <a:gd name="connsiteX12" fmla="*/ 73819 w 169122"/>
                  <a:gd name="connsiteY12" fmla="*/ 192882 h 192882"/>
                  <a:gd name="connsiteX13" fmla="*/ 0 w 169122"/>
                  <a:gd name="connsiteY13" fmla="*/ 45244 h 192882"/>
                  <a:gd name="connsiteX0" fmla="*/ 0 w 223859"/>
                  <a:gd name="connsiteY0" fmla="*/ 45244 h 197803"/>
                  <a:gd name="connsiteX1" fmla="*/ 57150 w 223859"/>
                  <a:gd name="connsiteY1" fmla="*/ 0 h 197803"/>
                  <a:gd name="connsiteX2" fmla="*/ 164306 w 223859"/>
                  <a:gd name="connsiteY2" fmla="*/ 107156 h 197803"/>
                  <a:gd name="connsiteX3" fmla="*/ 159544 w 223859"/>
                  <a:gd name="connsiteY3" fmla="*/ 128587 h 197803"/>
                  <a:gd name="connsiteX4" fmla="*/ 126206 w 223859"/>
                  <a:gd name="connsiteY4" fmla="*/ 104775 h 197803"/>
                  <a:gd name="connsiteX5" fmla="*/ 223838 w 223859"/>
                  <a:gd name="connsiteY5" fmla="*/ 197645 h 197803"/>
                  <a:gd name="connsiteX6" fmla="*/ 116681 w 223859"/>
                  <a:gd name="connsiteY6" fmla="*/ 128588 h 197803"/>
                  <a:gd name="connsiteX7" fmla="*/ 140493 w 223859"/>
                  <a:gd name="connsiteY7" fmla="*/ 190500 h 197803"/>
                  <a:gd name="connsiteX8" fmla="*/ 109536 w 223859"/>
                  <a:gd name="connsiteY8" fmla="*/ 166688 h 197803"/>
                  <a:gd name="connsiteX9" fmla="*/ 102393 w 223859"/>
                  <a:gd name="connsiteY9" fmla="*/ 152400 h 197803"/>
                  <a:gd name="connsiteX10" fmla="*/ 104776 w 223859"/>
                  <a:gd name="connsiteY10" fmla="*/ 190500 h 197803"/>
                  <a:gd name="connsiteX11" fmla="*/ 71437 w 223859"/>
                  <a:gd name="connsiteY11" fmla="*/ 159544 h 197803"/>
                  <a:gd name="connsiteX12" fmla="*/ 73819 w 223859"/>
                  <a:gd name="connsiteY12" fmla="*/ 192882 h 197803"/>
                  <a:gd name="connsiteX13" fmla="*/ 0 w 223859"/>
                  <a:gd name="connsiteY13" fmla="*/ 45244 h 197803"/>
                  <a:gd name="connsiteX0" fmla="*/ 0 w 211956"/>
                  <a:gd name="connsiteY0" fmla="*/ 45244 h 226334"/>
                  <a:gd name="connsiteX1" fmla="*/ 57150 w 211956"/>
                  <a:gd name="connsiteY1" fmla="*/ 0 h 226334"/>
                  <a:gd name="connsiteX2" fmla="*/ 164306 w 211956"/>
                  <a:gd name="connsiteY2" fmla="*/ 107156 h 226334"/>
                  <a:gd name="connsiteX3" fmla="*/ 159544 w 211956"/>
                  <a:gd name="connsiteY3" fmla="*/ 128587 h 226334"/>
                  <a:gd name="connsiteX4" fmla="*/ 126206 w 211956"/>
                  <a:gd name="connsiteY4" fmla="*/ 104775 h 226334"/>
                  <a:gd name="connsiteX5" fmla="*/ 211932 w 211956"/>
                  <a:gd name="connsiteY5" fmla="*/ 226220 h 226334"/>
                  <a:gd name="connsiteX6" fmla="*/ 116681 w 211956"/>
                  <a:gd name="connsiteY6" fmla="*/ 128588 h 226334"/>
                  <a:gd name="connsiteX7" fmla="*/ 140493 w 211956"/>
                  <a:gd name="connsiteY7" fmla="*/ 190500 h 226334"/>
                  <a:gd name="connsiteX8" fmla="*/ 109536 w 211956"/>
                  <a:gd name="connsiteY8" fmla="*/ 166688 h 226334"/>
                  <a:gd name="connsiteX9" fmla="*/ 102393 w 211956"/>
                  <a:gd name="connsiteY9" fmla="*/ 152400 h 226334"/>
                  <a:gd name="connsiteX10" fmla="*/ 104776 w 211956"/>
                  <a:gd name="connsiteY10" fmla="*/ 190500 h 226334"/>
                  <a:gd name="connsiteX11" fmla="*/ 71437 w 211956"/>
                  <a:gd name="connsiteY11" fmla="*/ 159544 h 226334"/>
                  <a:gd name="connsiteX12" fmla="*/ 73819 w 211956"/>
                  <a:gd name="connsiteY12" fmla="*/ 192882 h 226334"/>
                  <a:gd name="connsiteX13" fmla="*/ 0 w 211956"/>
                  <a:gd name="connsiteY13" fmla="*/ 45244 h 226334"/>
                  <a:gd name="connsiteX0" fmla="*/ 0 w 218024"/>
                  <a:gd name="connsiteY0" fmla="*/ 45244 h 226240"/>
                  <a:gd name="connsiteX1" fmla="*/ 57150 w 218024"/>
                  <a:gd name="connsiteY1" fmla="*/ 0 h 226240"/>
                  <a:gd name="connsiteX2" fmla="*/ 164306 w 218024"/>
                  <a:gd name="connsiteY2" fmla="*/ 107156 h 226240"/>
                  <a:gd name="connsiteX3" fmla="*/ 159544 w 218024"/>
                  <a:gd name="connsiteY3" fmla="*/ 128587 h 226240"/>
                  <a:gd name="connsiteX4" fmla="*/ 126206 w 218024"/>
                  <a:gd name="connsiteY4" fmla="*/ 104775 h 226240"/>
                  <a:gd name="connsiteX5" fmla="*/ 211932 w 218024"/>
                  <a:gd name="connsiteY5" fmla="*/ 226220 h 226240"/>
                  <a:gd name="connsiteX6" fmla="*/ 116681 w 218024"/>
                  <a:gd name="connsiteY6" fmla="*/ 128588 h 226240"/>
                  <a:gd name="connsiteX7" fmla="*/ 140493 w 218024"/>
                  <a:gd name="connsiteY7" fmla="*/ 190500 h 226240"/>
                  <a:gd name="connsiteX8" fmla="*/ 109536 w 218024"/>
                  <a:gd name="connsiteY8" fmla="*/ 166688 h 226240"/>
                  <a:gd name="connsiteX9" fmla="*/ 102393 w 218024"/>
                  <a:gd name="connsiteY9" fmla="*/ 152400 h 226240"/>
                  <a:gd name="connsiteX10" fmla="*/ 104776 w 218024"/>
                  <a:gd name="connsiteY10" fmla="*/ 190500 h 226240"/>
                  <a:gd name="connsiteX11" fmla="*/ 71437 w 218024"/>
                  <a:gd name="connsiteY11" fmla="*/ 159544 h 226240"/>
                  <a:gd name="connsiteX12" fmla="*/ 73819 w 218024"/>
                  <a:gd name="connsiteY12" fmla="*/ 192882 h 226240"/>
                  <a:gd name="connsiteX13" fmla="*/ 0 w 218024"/>
                  <a:gd name="connsiteY13" fmla="*/ 45244 h 226240"/>
                  <a:gd name="connsiteX0" fmla="*/ 0 w 211230"/>
                  <a:gd name="connsiteY0" fmla="*/ 45244 h 228620"/>
                  <a:gd name="connsiteX1" fmla="*/ 57150 w 211230"/>
                  <a:gd name="connsiteY1" fmla="*/ 0 h 228620"/>
                  <a:gd name="connsiteX2" fmla="*/ 164306 w 211230"/>
                  <a:gd name="connsiteY2" fmla="*/ 107156 h 228620"/>
                  <a:gd name="connsiteX3" fmla="*/ 159544 w 211230"/>
                  <a:gd name="connsiteY3" fmla="*/ 128587 h 228620"/>
                  <a:gd name="connsiteX4" fmla="*/ 126206 w 211230"/>
                  <a:gd name="connsiteY4" fmla="*/ 104775 h 228620"/>
                  <a:gd name="connsiteX5" fmla="*/ 204788 w 211230"/>
                  <a:gd name="connsiteY5" fmla="*/ 228601 h 228620"/>
                  <a:gd name="connsiteX6" fmla="*/ 116681 w 211230"/>
                  <a:gd name="connsiteY6" fmla="*/ 128588 h 228620"/>
                  <a:gd name="connsiteX7" fmla="*/ 140493 w 211230"/>
                  <a:gd name="connsiteY7" fmla="*/ 190500 h 228620"/>
                  <a:gd name="connsiteX8" fmla="*/ 109536 w 211230"/>
                  <a:gd name="connsiteY8" fmla="*/ 166688 h 228620"/>
                  <a:gd name="connsiteX9" fmla="*/ 102393 w 211230"/>
                  <a:gd name="connsiteY9" fmla="*/ 152400 h 228620"/>
                  <a:gd name="connsiteX10" fmla="*/ 104776 w 211230"/>
                  <a:gd name="connsiteY10" fmla="*/ 190500 h 228620"/>
                  <a:gd name="connsiteX11" fmla="*/ 71437 w 211230"/>
                  <a:gd name="connsiteY11" fmla="*/ 159544 h 228620"/>
                  <a:gd name="connsiteX12" fmla="*/ 73819 w 211230"/>
                  <a:gd name="connsiteY12" fmla="*/ 192882 h 228620"/>
                  <a:gd name="connsiteX13" fmla="*/ 0 w 211230"/>
                  <a:gd name="connsiteY13" fmla="*/ 45244 h 228620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8119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47637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82405"/>
                  <a:gd name="connsiteY0" fmla="*/ 45244 h 192882"/>
                  <a:gd name="connsiteX1" fmla="*/ 57150 w 182405"/>
                  <a:gd name="connsiteY1" fmla="*/ 0 h 192882"/>
                  <a:gd name="connsiteX2" fmla="*/ 164306 w 182405"/>
                  <a:gd name="connsiteY2" fmla="*/ 107156 h 192882"/>
                  <a:gd name="connsiteX3" fmla="*/ 159544 w 182405"/>
                  <a:gd name="connsiteY3" fmla="*/ 128587 h 192882"/>
                  <a:gd name="connsiteX4" fmla="*/ 126206 w 182405"/>
                  <a:gd name="connsiteY4" fmla="*/ 104775 h 192882"/>
                  <a:gd name="connsiteX5" fmla="*/ 173831 w 182405"/>
                  <a:gd name="connsiteY5" fmla="*/ 180975 h 192882"/>
                  <a:gd name="connsiteX6" fmla="*/ 116681 w 182405"/>
                  <a:gd name="connsiteY6" fmla="*/ 128588 h 192882"/>
                  <a:gd name="connsiteX7" fmla="*/ 140493 w 182405"/>
                  <a:gd name="connsiteY7" fmla="*/ 190500 h 192882"/>
                  <a:gd name="connsiteX8" fmla="*/ 109536 w 182405"/>
                  <a:gd name="connsiteY8" fmla="*/ 166688 h 192882"/>
                  <a:gd name="connsiteX9" fmla="*/ 102393 w 182405"/>
                  <a:gd name="connsiteY9" fmla="*/ 152400 h 192882"/>
                  <a:gd name="connsiteX10" fmla="*/ 104776 w 182405"/>
                  <a:gd name="connsiteY10" fmla="*/ 190500 h 192882"/>
                  <a:gd name="connsiteX11" fmla="*/ 71437 w 182405"/>
                  <a:gd name="connsiteY11" fmla="*/ 159544 h 192882"/>
                  <a:gd name="connsiteX12" fmla="*/ 73819 w 182405"/>
                  <a:gd name="connsiteY12" fmla="*/ 192882 h 192882"/>
                  <a:gd name="connsiteX13" fmla="*/ 0 w 182405"/>
                  <a:gd name="connsiteY13" fmla="*/ 45244 h 192882"/>
                  <a:gd name="connsiteX0" fmla="*/ 0 w 175966"/>
                  <a:gd name="connsiteY0" fmla="*/ 45244 h 192882"/>
                  <a:gd name="connsiteX1" fmla="*/ 57150 w 175966"/>
                  <a:gd name="connsiteY1" fmla="*/ 0 h 192882"/>
                  <a:gd name="connsiteX2" fmla="*/ 164306 w 175966"/>
                  <a:gd name="connsiteY2" fmla="*/ 107156 h 192882"/>
                  <a:gd name="connsiteX3" fmla="*/ 159544 w 175966"/>
                  <a:gd name="connsiteY3" fmla="*/ 128587 h 192882"/>
                  <a:gd name="connsiteX4" fmla="*/ 126206 w 175966"/>
                  <a:gd name="connsiteY4" fmla="*/ 104775 h 192882"/>
                  <a:gd name="connsiteX5" fmla="*/ 166688 w 175966"/>
                  <a:gd name="connsiteY5" fmla="*/ 176212 h 192882"/>
                  <a:gd name="connsiteX6" fmla="*/ 116681 w 175966"/>
                  <a:gd name="connsiteY6" fmla="*/ 128588 h 192882"/>
                  <a:gd name="connsiteX7" fmla="*/ 140493 w 175966"/>
                  <a:gd name="connsiteY7" fmla="*/ 190500 h 192882"/>
                  <a:gd name="connsiteX8" fmla="*/ 109536 w 175966"/>
                  <a:gd name="connsiteY8" fmla="*/ 166688 h 192882"/>
                  <a:gd name="connsiteX9" fmla="*/ 102393 w 175966"/>
                  <a:gd name="connsiteY9" fmla="*/ 152400 h 192882"/>
                  <a:gd name="connsiteX10" fmla="*/ 104776 w 175966"/>
                  <a:gd name="connsiteY10" fmla="*/ 190500 h 192882"/>
                  <a:gd name="connsiteX11" fmla="*/ 71437 w 175966"/>
                  <a:gd name="connsiteY11" fmla="*/ 159544 h 192882"/>
                  <a:gd name="connsiteX12" fmla="*/ 73819 w 175966"/>
                  <a:gd name="connsiteY12" fmla="*/ 192882 h 192882"/>
                  <a:gd name="connsiteX13" fmla="*/ 0 w 175966"/>
                  <a:gd name="connsiteY13" fmla="*/ 45244 h 192882"/>
                  <a:gd name="connsiteX0" fmla="*/ 0 w 167424"/>
                  <a:gd name="connsiteY0" fmla="*/ 45244 h 192882"/>
                  <a:gd name="connsiteX1" fmla="*/ 57150 w 167424"/>
                  <a:gd name="connsiteY1" fmla="*/ 0 h 192882"/>
                  <a:gd name="connsiteX2" fmla="*/ 164306 w 167424"/>
                  <a:gd name="connsiteY2" fmla="*/ 107156 h 192882"/>
                  <a:gd name="connsiteX3" fmla="*/ 159544 w 167424"/>
                  <a:gd name="connsiteY3" fmla="*/ 128587 h 192882"/>
                  <a:gd name="connsiteX4" fmla="*/ 126206 w 167424"/>
                  <a:gd name="connsiteY4" fmla="*/ 104775 h 192882"/>
                  <a:gd name="connsiteX5" fmla="*/ 166688 w 167424"/>
                  <a:gd name="connsiteY5" fmla="*/ 176212 h 192882"/>
                  <a:gd name="connsiteX6" fmla="*/ 116681 w 167424"/>
                  <a:gd name="connsiteY6" fmla="*/ 128588 h 192882"/>
                  <a:gd name="connsiteX7" fmla="*/ 140493 w 167424"/>
                  <a:gd name="connsiteY7" fmla="*/ 190500 h 192882"/>
                  <a:gd name="connsiteX8" fmla="*/ 109536 w 167424"/>
                  <a:gd name="connsiteY8" fmla="*/ 166688 h 192882"/>
                  <a:gd name="connsiteX9" fmla="*/ 102393 w 167424"/>
                  <a:gd name="connsiteY9" fmla="*/ 152400 h 192882"/>
                  <a:gd name="connsiteX10" fmla="*/ 104776 w 167424"/>
                  <a:gd name="connsiteY10" fmla="*/ 190500 h 192882"/>
                  <a:gd name="connsiteX11" fmla="*/ 71437 w 167424"/>
                  <a:gd name="connsiteY11" fmla="*/ 159544 h 192882"/>
                  <a:gd name="connsiteX12" fmla="*/ 73819 w 167424"/>
                  <a:gd name="connsiteY12" fmla="*/ 192882 h 192882"/>
                  <a:gd name="connsiteX13" fmla="*/ 0 w 167424"/>
                  <a:gd name="connsiteY13" fmla="*/ 45244 h 192882"/>
                  <a:gd name="connsiteX0" fmla="*/ 0 w 164306"/>
                  <a:gd name="connsiteY0" fmla="*/ 45244 h 192882"/>
                  <a:gd name="connsiteX1" fmla="*/ 57150 w 164306"/>
                  <a:gd name="connsiteY1" fmla="*/ 0 h 192882"/>
                  <a:gd name="connsiteX2" fmla="*/ 164306 w 164306"/>
                  <a:gd name="connsiteY2" fmla="*/ 107156 h 192882"/>
                  <a:gd name="connsiteX3" fmla="*/ 159544 w 164306"/>
                  <a:gd name="connsiteY3" fmla="*/ 128587 h 192882"/>
                  <a:gd name="connsiteX4" fmla="*/ 126206 w 164306"/>
                  <a:gd name="connsiteY4" fmla="*/ 104775 h 192882"/>
                  <a:gd name="connsiteX5" fmla="*/ 159544 w 164306"/>
                  <a:gd name="connsiteY5" fmla="*/ 188119 h 192882"/>
                  <a:gd name="connsiteX6" fmla="*/ 116681 w 164306"/>
                  <a:gd name="connsiteY6" fmla="*/ 128588 h 192882"/>
                  <a:gd name="connsiteX7" fmla="*/ 140493 w 164306"/>
                  <a:gd name="connsiteY7" fmla="*/ 190500 h 192882"/>
                  <a:gd name="connsiteX8" fmla="*/ 109536 w 164306"/>
                  <a:gd name="connsiteY8" fmla="*/ 166688 h 192882"/>
                  <a:gd name="connsiteX9" fmla="*/ 102393 w 164306"/>
                  <a:gd name="connsiteY9" fmla="*/ 152400 h 192882"/>
                  <a:gd name="connsiteX10" fmla="*/ 104776 w 164306"/>
                  <a:gd name="connsiteY10" fmla="*/ 190500 h 192882"/>
                  <a:gd name="connsiteX11" fmla="*/ 71437 w 164306"/>
                  <a:gd name="connsiteY11" fmla="*/ 159544 h 192882"/>
                  <a:gd name="connsiteX12" fmla="*/ 73819 w 164306"/>
                  <a:gd name="connsiteY12" fmla="*/ 192882 h 192882"/>
                  <a:gd name="connsiteX13" fmla="*/ 0 w 164306"/>
                  <a:gd name="connsiteY13" fmla="*/ 45244 h 192882"/>
                  <a:gd name="connsiteX0" fmla="*/ 0 w 169765"/>
                  <a:gd name="connsiteY0" fmla="*/ 45244 h 192882"/>
                  <a:gd name="connsiteX1" fmla="*/ 57150 w 169765"/>
                  <a:gd name="connsiteY1" fmla="*/ 0 h 192882"/>
                  <a:gd name="connsiteX2" fmla="*/ 164306 w 169765"/>
                  <a:gd name="connsiteY2" fmla="*/ 107156 h 192882"/>
                  <a:gd name="connsiteX3" fmla="*/ 159544 w 169765"/>
                  <a:gd name="connsiteY3" fmla="*/ 128587 h 192882"/>
                  <a:gd name="connsiteX4" fmla="*/ 126206 w 169765"/>
                  <a:gd name="connsiteY4" fmla="*/ 104775 h 192882"/>
                  <a:gd name="connsiteX5" fmla="*/ 169069 w 169765"/>
                  <a:gd name="connsiteY5" fmla="*/ 178594 h 192882"/>
                  <a:gd name="connsiteX6" fmla="*/ 116681 w 169765"/>
                  <a:gd name="connsiteY6" fmla="*/ 128588 h 192882"/>
                  <a:gd name="connsiteX7" fmla="*/ 140493 w 169765"/>
                  <a:gd name="connsiteY7" fmla="*/ 190500 h 192882"/>
                  <a:gd name="connsiteX8" fmla="*/ 109536 w 169765"/>
                  <a:gd name="connsiteY8" fmla="*/ 166688 h 192882"/>
                  <a:gd name="connsiteX9" fmla="*/ 102393 w 169765"/>
                  <a:gd name="connsiteY9" fmla="*/ 152400 h 192882"/>
                  <a:gd name="connsiteX10" fmla="*/ 104776 w 169765"/>
                  <a:gd name="connsiteY10" fmla="*/ 190500 h 192882"/>
                  <a:gd name="connsiteX11" fmla="*/ 71437 w 169765"/>
                  <a:gd name="connsiteY11" fmla="*/ 159544 h 192882"/>
                  <a:gd name="connsiteX12" fmla="*/ 73819 w 169765"/>
                  <a:gd name="connsiteY12" fmla="*/ 192882 h 192882"/>
                  <a:gd name="connsiteX13" fmla="*/ 0 w 169765"/>
                  <a:gd name="connsiteY13" fmla="*/ 45244 h 192882"/>
                  <a:gd name="connsiteX0" fmla="*/ 0 w 209911"/>
                  <a:gd name="connsiteY0" fmla="*/ 45244 h 192882"/>
                  <a:gd name="connsiteX1" fmla="*/ 57150 w 209911"/>
                  <a:gd name="connsiteY1" fmla="*/ 0 h 192882"/>
                  <a:gd name="connsiteX2" fmla="*/ 164306 w 209911"/>
                  <a:gd name="connsiteY2" fmla="*/ 107156 h 192882"/>
                  <a:gd name="connsiteX3" fmla="*/ 159544 w 209911"/>
                  <a:gd name="connsiteY3" fmla="*/ 128587 h 192882"/>
                  <a:gd name="connsiteX4" fmla="*/ 126206 w 209911"/>
                  <a:gd name="connsiteY4" fmla="*/ 104775 h 192882"/>
                  <a:gd name="connsiteX5" fmla="*/ 209550 w 209911"/>
                  <a:gd name="connsiteY5" fmla="*/ 180975 h 192882"/>
                  <a:gd name="connsiteX6" fmla="*/ 116681 w 209911"/>
                  <a:gd name="connsiteY6" fmla="*/ 128588 h 192882"/>
                  <a:gd name="connsiteX7" fmla="*/ 140493 w 209911"/>
                  <a:gd name="connsiteY7" fmla="*/ 190500 h 192882"/>
                  <a:gd name="connsiteX8" fmla="*/ 109536 w 209911"/>
                  <a:gd name="connsiteY8" fmla="*/ 166688 h 192882"/>
                  <a:gd name="connsiteX9" fmla="*/ 102393 w 209911"/>
                  <a:gd name="connsiteY9" fmla="*/ 152400 h 192882"/>
                  <a:gd name="connsiteX10" fmla="*/ 104776 w 209911"/>
                  <a:gd name="connsiteY10" fmla="*/ 190500 h 192882"/>
                  <a:gd name="connsiteX11" fmla="*/ 71437 w 209911"/>
                  <a:gd name="connsiteY11" fmla="*/ 159544 h 192882"/>
                  <a:gd name="connsiteX12" fmla="*/ 73819 w 209911"/>
                  <a:gd name="connsiteY12" fmla="*/ 192882 h 192882"/>
                  <a:gd name="connsiteX13" fmla="*/ 0 w 209911"/>
                  <a:gd name="connsiteY13" fmla="*/ 45244 h 192882"/>
                  <a:gd name="connsiteX0" fmla="*/ 0 w 210987"/>
                  <a:gd name="connsiteY0" fmla="*/ 45244 h 192882"/>
                  <a:gd name="connsiteX1" fmla="*/ 57150 w 210987"/>
                  <a:gd name="connsiteY1" fmla="*/ 0 h 192882"/>
                  <a:gd name="connsiteX2" fmla="*/ 164306 w 210987"/>
                  <a:gd name="connsiteY2" fmla="*/ 107156 h 192882"/>
                  <a:gd name="connsiteX3" fmla="*/ 159544 w 210987"/>
                  <a:gd name="connsiteY3" fmla="*/ 128587 h 192882"/>
                  <a:gd name="connsiteX4" fmla="*/ 126206 w 210987"/>
                  <a:gd name="connsiteY4" fmla="*/ 104775 h 192882"/>
                  <a:gd name="connsiteX5" fmla="*/ 209550 w 210987"/>
                  <a:gd name="connsiteY5" fmla="*/ 180975 h 192882"/>
                  <a:gd name="connsiteX6" fmla="*/ 116681 w 210987"/>
                  <a:gd name="connsiteY6" fmla="*/ 128588 h 192882"/>
                  <a:gd name="connsiteX7" fmla="*/ 140493 w 210987"/>
                  <a:gd name="connsiteY7" fmla="*/ 190500 h 192882"/>
                  <a:gd name="connsiteX8" fmla="*/ 109536 w 210987"/>
                  <a:gd name="connsiteY8" fmla="*/ 166688 h 192882"/>
                  <a:gd name="connsiteX9" fmla="*/ 102393 w 210987"/>
                  <a:gd name="connsiteY9" fmla="*/ 152400 h 192882"/>
                  <a:gd name="connsiteX10" fmla="*/ 104776 w 210987"/>
                  <a:gd name="connsiteY10" fmla="*/ 190500 h 192882"/>
                  <a:gd name="connsiteX11" fmla="*/ 71437 w 210987"/>
                  <a:gd name="connsiteY11" fmla="*/ 159544 h 192882"/>
                  <a:gd name="connsiteX12" fmla="*/ 73819 w 210987"/>
                  <a:gd name="connsiteY12" fmla="*/ 192882 h 192882"/>
                  <a:gd name="connsiteX13" fmla="*/ 0 w 210987"/>
                  <a:gd name="connsiteY13" fmla="*/ 45244 h 192882"/>
                  <a:gd name="connsiteX0" fmla="*/ 0 w 178407"/>
                  <a:gd name="connsiteY0" fmla="*/ 45244 h 192882"/>
                  <a:gd name="connsiteX1" fmla="*/ 57150 w 178407"/>
                  <a:gd name="connsiteY1" fmla="*/ 0 h 192882"/>
                  <a:gd name="connsiteX2" fmla="*/ 164306 w 178407"/>
                  <a:gd name="connsiteY2" fmla="*/ 107156 h 192882"/>
                  <a:gd name="connsiteX3" fmla="*/ 159544 w 178407"/>
                  <a:gd name="connsiteY3" fmla="*/ 128587 h 192882"/>
                  <a:gd name="connsiteX4" fmla="*/ 126206 w 178407"/>
                  <a:gd name="connsiteY4" fmla="*/ 104775 h 192882"/>
                  <a:gd name="connsiteX5" fmla="*/ 176212 w 178407"/>
                  <a:gd name="connsiteY5" fmla="*/ 176212 h 192882"/>
                  <a:gd name="connsiteX6" fmla="*/ 116681 w 178407"/>
                  <a:gd name="connsiteY6" fmla="*/ 128588 h 192882"/>
                  <a:gd name="connsiteX7" fmla="*/ 140493 w 178407"/>
                  <a:gd name="connsiteY7" fmla="*/ 190500 h 192882"/>
                  <a:gd name="connsiteX8" fmla="*/ 109536 w 178407"/>
                  <a:gd name="connsiteY8" fmla="*/ 166688 h 192882"/>
                  <a:gd name="connsiteX9" fmla="*/ 102393 w 178407"/>
                  <a:gd name="connsiteY9" fmla="*/ 152400 h 192882"/>
                  <a:gd name="connsiteX10" fmla="*/ 104776 w 178407"/>
                  <a:gd name="connsiteY10" fmla="*/ 190500 h 192882"/>
                  <a:gd name="connsiteX11" fmla="*/ 71437 w 178407"/>
                  <a:gd name="connsiteY11" fmla="*/ 159544 h 192882"/>
                  <a:gd name="connsiteX12" fmla="*/ 73819 w 178407"/>
                  <a:gd name="connsiteY12" fmla="*/ 192882 h 192882"/>
                  <a:gd name="connsiteX13" fmla="*/ 0 w 178407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59544 w 169270"/>
                  <a:gd name="connsiteY3" fmla="*/ 128587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69270"/>
                  <a:gd name="connsiteY0" fmla="*/ 45244 h 192882"/>
                  <a:gd name="connsiteX1" fmla="*/ 57150 w 169270"/>
                  <a:gd name="connsiteY1" fmla="*/ 0 h 192882"/>
                  <a:gd name="connsiteX2" fmla="*/ 164306 w 169270"/>
                  <a:gd name="connsiteY2" fmla="*/ 107156 h 192882"/>
                  <a:gd name="connsiteX3" fmla="*/ 169069 w 169270"/>
                  <a:gd name="connsiteY3" fmla="*/ 130969 h 192882"/>
                  <a:gd name="connsiteX4" fmla="*/ 126206 w 169270"/>
                  <a:gd name="connsiteY4" fmla="*/ 104775 h 192882"/>
                  <a:gd name="connsiteX5" fmla="*/ 166687 w 169270"/>
                  <a:gd name="connsiteY5" fmla="*/ 173831 h 192882"/>
                  <a:gd name="connsiteX6" fmla="*/ 116681 w 169270"/>
                  <a:gd name="connsiteY6" fmla="*/ 128588 h 192882"/>
                  <a:gd name="connsiteX7" fmla="*/ 140493 w 169270"/>
                  <a:gd name="connsiteY7" fmla="*/ 190500 h 192882"/>
                  <a:gd name="connsiteX8" fmla="*/ 109536 w 169270"/>
                  <a:gd name="connsiteY8" fmla="*/ 166688 h 192882"/>
                  <a:gd name="connsiteX9" fmla="*/ 102393 w 169270"/>
                  <a:gd name="connsiteY9" fmla="*/ 152400 h 192882"/>
                  <a:gd name="connsiteX10" fmla="*/ 104776 w 169270"/>
                  <a:gd name="connsiteY10" fmla="*/ 190500 h 192882"/>
                  <a:gd name="connsiteX11" fmla="*/ 71437 w 169270"/>
                  <a:gd name="connsiteY11" fmla="*/ 159544 h 192882"/>
                  <a:gd name="connsiteX12" fmla="*/ 73819 w 169270"/>
                  <a:gd name="connsiteY12" fmla="*/ 192882 h 192882"/>
                  <a:gd name="connsiteX13" fmla="*/ 0 w 169270"/>
                  <a:gd name="connsiteY13" fmla="*/ 45244 h 192882"/>
                  <a:gd name="connsiteX0" fmla="*/ 0 w 180975"/>
                  <a:gd name="connsiteY0" fmla="*/ 45244 h 192882"/>
                  <a:gd name="connsiteX1" fmla="*/ 57150 w 180975"/>
                  <a:gd name="connsiteY1" fmla="*/ 0 h 192882"/>
                  <a:gd name="connsiteX2" fmla="*/ 180975 w 180975"/>
                  <a:gd name="connsiteY2" fmla="*/ 111919 h 192882"/>
                  <a:gd name="connsiteX3" fmla="*/ 169069 w 180975"/>
                  <a:gd name="connsiteY3" fmla="*/ 130969 h 192882"/>
                  <a:gd name="connsiteX4" fmla="*/ 126206 w 180975"/>
                  <a:gd name="connsiteY4" fmla="*/ 104775 h 192882"/>
                  <a:gd name="connsiteX5" fmla="*/ 166687 w 180975"/>
                  <a:gd name="connsiteY5" fmla="*/ 173831 h 192882"/>
                  <a:gd name="connsiteX6" fmla="*/ 116681 w 180975"/>
                  <a:gd name="connsiteY6" fmla="*/ 128588 h 192882"/>
                  <a:gd name="connsiteX7" fmla="*/ 140493 w 180975"/>
                  <a:gd name="connsiteY7" fmla="*/ 190500 h 192882"/>
                  <a:gd name="connsiteX8" fmla="*/ 109536 w 180975"/>
                  <a:gd name="connsiteY8" fmla="*/ 166688 h 192882"/>
                  <a:gd name="connsiteX9" fmla="*/ 102393 w 180975"/>
                  <a:gd name="connsiteY9" fmla="*/ 152400 h 192882"/>
                  <a:gd name="connsiteX10" fmla="*/ 104776 w 180975"/>
                  <a:gd name="connsiteY10" fmla="*/ 190500 h 192882"/>
                  <a:gd name="connsiteX11" fmla="*/ 71437 w 180975"/>
                  <a:gd name="connsiteY11" fmla="*/ 159544 h 192882"/>
                  <a:gd name="connsiteX12" fmla="*/ 73819 w 180975"/>
                  <a:gd name="connsiteY12" fmla="*/ 192882 h 192882"/>
                  <a:gd name="connsiteX13" fmla="*/ 0 w 180975"/>
                  <a:gd name="connsiteY13" fmla="*/ 45244 h 192882"/>
                  <a:gd name="connsiteX0" fmla="*/ 0 w 223838"/>
                  <a:gd name="connsiteY0" fmla="*/ 45244 h 192882"/>
                  <a:gd name="connsiteX1" fmla="*/ 57150 w 223838"/>
                  <a:gd name="connsiteY1" fmla="*/ 0 h 192882"/>
                  <a:gd name="connsiteX2" fmla="*/ 223838 w 223838"/>
                  <a:gd name="connsiteY2" fmla="*/ 80963 h 192882"/>
                  <a:gd name="connsiteX3" fmla="*/ 169069 w 223838"/>
                  <a:gd name="connsiteY3" fmla="*/ 130969 h 192882"/>
                  <a:gd name="connsiteX4" fmla="*/ 126206 w 223838"/>
                  <a:gd name="connsiteY4" fmla="*/ 104775 h 192882"/>
                  <a:gd name="connsiteX5" fmla="*/ 166687 w 223838"/>
                  <a:gd name="connsiteY5" fmla="*/ 173831 h 192882"/>
                  <a:gd name="connsiteX6" fmla="*/ 116681 w 223838"/>
                  <a:gd name="connsiteY6" fmla="*/ 128588 h 192882"/>
                  <a:gd name="connsiteX7" fmla="*/ 140493 w 223838"/>
                  <a:gd name="connsiteY7" fmla="*/ 190500 h 192882"/>
                  <a:gd name="connsiteX8" fmla="*/ 109536 w 223838"/>
                  <a:gd name="connsiteY8" fmla="*/ 166688 h 192882"/>
                  <a:gd name="connsiteX9" fmla="*/ 102393 w 223838"/>
                  <a:gd name="connsiteY9" fmla="*/ 152400 h 192882"/>
                  <a:gd name="connsiteX10" fmla="*/ 104776 w 223838"/>
                  <a:gd name="connsiteY10" fmla="*/ 190500 h 192882"/>
                  <a:gd name="connsiteX11" fmla="*/ 71437 w 223838"/>
                  <a:gd name="connsiteY11" fmla="*/ 159544 h 192882"/>
                  <a:gd name="connsiteX12" fmla="*/ 73819 w 223838"/>
                  <a:gd name="connsiteY12" fmla="*/ 192882 h 192882"/>
                  <a:gd name="connsiteX13" fmla="*/ 0 w 223838"/>
                  <a:gd name="connsiteY13" fmla="*/ 45244 h 192882"/>
                  <a:gd name="connsiteX0" fmla="*/ 0 w 224017"/>
                  <a:gd name="connsiteY0" fmla="*/ 45244 h 192882"/>
                  <a:gd name="connsiteX1" fmla="*/ 57150 w 224017"/>
                  <a:gd name="connsiteY1" fmla="*/ 0 h 192882"/>
                  <a:gd name="connsiteX2" fmla="*/ 223838 w 224017"/>
                  <a:gd name="connsiteY2" fmla="*/ 80963 h 192882"/>
                  <a:gd name="connsiteX3" fmla="*/ 169069 w 224017"/>
                  <a:gd name="connsiteY3" fmla="*/ 130969 h 192882"/>
                  <a:gd name="connsiteX4" fmla="*/ 126206 w 224017"/>
                  <a:gd name="connsiteY4" fmla="*/ 104775 h 192882"/>
                  <a:gd name="connsiteX5" fmla="*/ 166687 w 224017"/>
                  <a:gd name="connsiteY5" fmla="*/ 173831 h 192882"/>
                  <a:gd name="connsiteX6" fmla="*/ 116681 w 224017"/>
                  <a:gd name="connsiteY6" fmla="*/ 128588 h 192882"/>
                  <a:gd name="connsiteX7" fmla="*/ 140493 w 224017"/>
                  <a:gd name="connsiteY7" fmla="*/ 190500 h 192882"/>
                  <a:gd name="connsiteX8" fmla="*/ 109536 w 224017"/>
                  <a:gd name="connsiteY8" fmla="*/ 166688 h 192882"/>
                  <a:gd name="connsiteX9" fmla="*/ 102393 w 224017"/>
                  <a:gd name="connsiteY9" fmla="*/ 152400 h 192882"/>
                  <a:gd name="connsiteX10" fmla="*/ 104776 w 224017"/>
                  <a:gd name="connsiteY10" fmla="*/ 190500 h 192882"/>
                  <a:gd name="connsiteX11" fmla="*/ 71437 w 224017"/>
                  <a:gd name="connsiteY11" fmla="*/ 159544 h 192882"/>
                  <a:gd name="connsiteX12" fmla="*/ 73819 w 224017"/>
                  <a:gd name="connsiteY12" fmla="*/ 192882 h 192882"/>
                  <a:gd name="connsiteX13" fmla="*/ 0 w 224017"/>
                  <a:gd name="connsiteY13" fmla="*/ 45244 h 192882"/>
                  <a:gd name="connsiteX0" fmla="*/ 0 w 224086"/>
                  <a:gd name="connsiteY0" fmla="*/ 45244 h 192882"/>
                  <a:gd name="connsiteX1" fmla="*/ 57150 w 224086"/>
                  <a:gd name="connsiteY1" fmla="*/ 0 h 192882"/>
                  <a:gd name="connsiteX2" fmla="*/ 223838 w 224086"/>
                  <a:gd name="connsiteY2" fmla="*/ 80963 h 192882"/>
                  <a:gd name="connsiteX3" fmla="*/ 169069 w 224086"/>
                  <a:gd name="connsiteY3" fmla="*/ 130969 h 192882"/>
                  <a:gd name="connsiteX4" fmla="*/ 126206 w 224086"/>
                  <a:gd name="connsiteY4" fmla="*/ 104775 h 192882"/>
                  <a:gd name="connsiteX5" fmla="*/ 166687 w 224086"/>
                  <a:gd name="connsiteY5" fmla="*/ 173831 h 192882"/>
                  <a:gd name="connsiteX6" fmla="*/ 116681 w 224086"/>
                  <a:gd name="connsiteY6" fmla="*/ 128588 h 192882"/>
                  <a:gd name="connsiteX7" fmla="*/ 140493 w 224086"/>
                  <a:gd name="connsiteY7" fmla="*/ 190500 h 192882"/>
                  <a:gd name="connsiteX8" fmla="*/ 109536 w 224086"/>
                  <a:gd name="connsiteY8" fmla="*/ 166688 h 192882"/>
                  <a:gd name="connsiteX9" fmla="*/ 102393 w 224086"/>
                  <a:gd name="connsiteY9" fmla="*/ 152400 h 192882"/>
                  <a:gd name="connsiteX10" fmla="*/ 104776 w 224086"/>
                  <a:gd name="connsiteY10" fmla="*/ 190500 h 192882"/>
                  <a:gd name="connsiteX11" fmla="*/ 71437 w 224086"/>
                  <a:gd name="connsiteY11" fmla="*/ 159544 h 192882"/>
                  <a:gd name="connsiteX12" fmla="*/ 73819 w 224086"/>
                  <a:gd name="connsiteY12" fmla="*/ 192882 h 192882"/>
                  <a:gd name="connsiteX13" fmla="*/ 0 w 224086"/>
                  <a:gd name="connsiteY13" fmla="*/ 45244 h 192882"/>
                  <a:gd name="connsiteX0" fmla="*/ 0 w 180464"/>
                  <a:gd name="connsiteY0" fmla="*/ 45244 h 192882"/>
                  <a:gd name="connsiteX1" fmla="*/ 57150 w 180464"/>
                  <a:gd name="connsiteY1" fmla="*/ 0 h 192882"/>
                  <a:gd name="connsiteX2" fmla="*/ 157163 w 180464"/>
                  <a:gd name="connsiteY2" fmla="*/ 97632 h 192882"/>
                  <a:gd name="connsiteX3" fmla="*/ 169069 w 180464"/>
                  <a:gd name="connsiteY3" fmla="*/ 130969 h 192882"/>
                  <a:gd name="connsiteX4" fmla="*/ 126206 w 180464"/>
                  <a:gd name="connsiteY4" fmla="*/ 104775 h 192882"/>
                  <a:gd name="connsiteX5" fmla="*/ 166687 w 180464"/>
                  <a:gd name="connsiteY5" fmla="*/ 173831 h 192882"/>
                  <a:gd name="connsiteX6" fmla="*/ 116681 w 180464"/>
                  <a:gd name="connsiteY6" fmla="*/ 128588 h 192882"/>
                  <a:gd name="connsiteX7" fmla="*/ 140493 w 180464"/>
                  <a:gd name="connsiteY7" fmla="*/ 190500 h 192882"/>
                  <a:gd name="connsiteX8" fmla="*/ 109536 w 180464"/>
                  <a:gd name="connsiteY8" fmla="*/ 166688 h 192882"/>
                  <a:gd name="connsiteX9" fmla="*/ 102393 w 180464"/>
                  <a:gd name="connsiteY9" fmla="*/ 152400 h 192882"/>
                  <a:gd name="connsiteX10" fmla="*/ 104776 w 180464"/>
                  <a:gd name="connsiteY10" fmla="*/ 190500 h 192882"/>
                  <a:gd name="connsiteX11" fmla="*/ 71437 w 180464"/>
                  <a:gd name="connsiteY11" fmla="*/ 159544 h 192882"/>
                  <a:gd name="connsiteX12" fmla="*/ 73819 w 180464"/>
                  <a:gd name="connsiteY12" fmla="*/ 192882 h 192882"/>
                  <a:gd name="connsiteX13" fmla="*/ 0 w 180464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84693"/>
                  <a:gd name="connsiteY0" fmla="*/ 45244 h 192882"/>
                  <a:gd name="connsiteX1" fmla="*/ 57150 w 184693"/>
                  <a:gd name="connsiteY1" fmla="*/ 0 h 192882"/>
                  <a:gd name="connsiteX2" fmla="*/ 173832 w 184693"/>
                  <a:gd name="connsiteY2" fmla="*/ 102394 h 192882"/>
                  <a:gd name="connsiteX3" fmla="*/ 169069 w 184693"/>
                  <a:gd name="connsiteY3" fmla="*/ 130969 h 192882"/>
                  <a:gd name="connsiteX4" fmla="*/ 126206 w 184693"/>
                  <a:gd name="connsiteY4" fmla="*/ 104775 h 192882"/>
                  <a:gd name="connsiteX5" fmla="*/ 166687 w 184693"/>
                  <a:gd name="connsiteY5" fmla="*/ 173831 h 192882"/>
                  <a:gd name="connsiteX6" fmla="*/ 116681 w 184693"/>
                  <a:gd name="connsiteY6" fmla="*/ 128588 h 192882"/>
                  <a:gd name="connsiteX7" fmla="*/ 140493 w 184693"/>
                  <a:gd name="connsiteY7" fmla="*/ 190500 h 192882"/>
                  <a:gd name="connsiteX8" fmla="*/ 109536 w 184693"/>
                  <a:gd name="connsiteY8" fmla="*/ 166688 h 192882"/>
                  <a:gd name="connsiteX9" fmla="*/ 102393 w 184693"/>
                  <a:gd name="connsiteY9" fmla="*/ 152400 h 192882"/>
                  <a:gd name="connsiteX10" fmla="*/ 104776 w 184693"/>
                  <a:gd name="connsiteY10" fmla="*/ 190500 h 192882"/>
                  <a:gd name="connsiteX11" fmla="*/ 71437 w 184693"/>
                  <a:gd name="connsiteY11" fmla="*/ 159544 h 192882"/>
                  <a:gd name="connsiteX12" fmla="*/ 73819 w 184693"/>
                  <a:gd name="connsiteY12" fmla="*/ 192882 h 192882"/>
                  <a:gd name="connsiteX13" fmla="*/ 0 w 184693"/>
                  <a:gd name="connsiteY13" fmla="*/ 45244 h 192882"/>
                  <a:gd name="connsiteX0" fmla="*/ 0 w 191100"/>
                  <a:gd name="connsiteY0" fmla="*/ 45244 h 192882"/>
                  <a:gd name="connsiteX1" fmla="*/ 57150 w 191100"/>
                  <a:gd name="connsiteY1" fmla="*/ 0 h 192882"/>
                  <a:gd name="connsiteX2" fmla="*/ 173832 w 191100"/>
                  <a:gd name="connsiteY2" fmla="*/ 102394 h 192882"/>
                  <a:gd name="connsiteX3" fmla="*/ 169069 w 191100"/>
                  <a:gd name="connsiteY3" fmla="*/ 130969 h 192882"/>
                  <a:gd name="connsiteX4" fmla="*/ 126206 w 191100"/>
                  <a:gd name="connsiteY4" fmla="*/ 104775 h 192882"/>
                  <a:gd name="connsiteX5" fmla="*/ 166687 w 191100"/>
                  <a:gd name="connsiteY5" fmla="*/ 173831 h 192882"/>
                  <a:gd name="connsiteX6" fmla="*/ 116681 w 191100"/>
                  <a:gd name="connsiteY6" fmla="*/ 128588 h 192882"/>
                  <a:gd name="connsiteX7" fmla="*/ 140493 w 191100"/>
                  <a:gd name="connsiteY7" fmla="*/ 190500 h 192882"/>
                  <a:gd name="connsiteX8" fmla="*/ 109536 w 191100"/>
                  <a:gd name="connsiteY8" fmla="*/ 166688 h 192882"/>
                  <a:gd name="connsiteX9" fmla="*/ 102393 w 191100"/>
                  <a:gd name="connsiteY9" fmla="*/ 152400 h 192882"/>
                  <a:gd name="connsiteX10" fmla="*/ 104776 w 191100"/>
                  <a:gd name="connsiteY10" fmla="*/ 190500 h 192882"/>
                  <a:gd name="connsiteX11" fmla="*/ 71437 w 191100"/>
                  <a:gd name="connsiteY11" fmla="*/ 159544 h 192882"/>
                  <a:gd name="connsiteX12" fmla="*/ 73819 w 191100"/>
                  <a:gd name="connsiteY12" fmla="*/ 192882 h 192882"/>
                  <a:gd name="connsiteX13" fmla="*/ 0 w 191100"/>
                  <a:gd name="connsiteY13" fmla="*/ 45244 h 192882"/>
                  <a:gd name="connsiteX0" fmla="*/ 0 w 182904"/>
                  <a:gd name="connsiteY0" fmla="*/ 45244 h 192882"/>
                  <a:gd name="connsiteX1" fmla="*/ 57150 w 182904"/>
                  <a:gd name="connsiteY1" fmla="*/ 0 h 192882"/>
                  <a:gd name="connsiteX2" fmla="*/ 173832 w 182904"/>
                  <a:gd name="connsiteY2" fmla="*/ 102394 h 192882"/>
                  <a:gd name="connsiteX3" fmla="*/ 169069 w 182904"/>
                  <a:gd name="connsiteY3" fmla="*/ 130969 h 192882"/>
                  <a:gd name="connsiteX4" fmla="*/ 126206 w 182904"/>
                  <a:gd name="connsiteY4" fmla="*/ 104775 h 192882"/>
                  <a:gd name="connsiteX5" fmla="*/ 166687 w 182904"/>
                  <a:gd name="connsiteY5" fmla="*/ 173831 h 192882"/>
                  <a:gd name="connsiteX6" fmla="*/ 116681 w 182904"/>
                  <a:gd name="connsiteY6" fmla="*/ 128588 h 192882"/>
                  <a:gd name="connsiteX7" fmla="*/ 140493 w 182904"/>
                  <a:gd name="connsiteY7" fmla="*/ 190500 h 192882"/>
                  <a:gd name="connsiteX8" fmla="*/ 109536 w 182904"/>
                  <a:gd name="connsiteY8" fmla="*/ 166688 h 192882"/>
                  <a:gd name="connsiteX9" fmla="*/ 102393 w 182904"/>
                  <a:gd name="connsiteY9" fmla="*/ 152400 h 192882"/>
                  <a:gd name="connsiteX10" fmla="*/ 104776 w 182904"/>
                  <a:gd name="connsiteY10" fmla="*/ 190500 h 192882"/>
                  <a:gd name="connsiteX11" fmla="*/ 71437 w 182904"/>
                  <a:gd name="connsiteY11" fmla="*/ 159544 h 192882"/>
                  <a:gd name="connsiteX12" fmla="*/ 73819 w 182904"/>
                  <a:gd name="connsiteY12" fmla="*/ 192882 h 192882"/>
                  <a:gd name="connsiteX13" fmla="*/ 0 w 182904"/>
                  <a:gd name="connsiteY13" fmla="*/ 45244 h 192882"/>
                  <a:gd name="connsiteX0" fmla="*/ 0 w 183453"/>
                  <a:gd name="connsiteY0" fmla="*/ 45244 h 192882"/>
                  <a:gd name="connsiteX1" fmla="*/ 57150 w 183453"/>
                  <a:gd name="connsiteY1" fmla="*/ 0 h 192882"/>
                  <a:gd name="connsiteX2" fmla="*/ 173832 w 183453"/>
                  <a:gd name="connsiteY2" fmla="*/ 102394 h 192882"/>
                  <a:gd name="connsiteX3" fmla="*/ 171450 w 183453"/>
                  <a:gd name="connsiteY3" fmla="*/ 140494 h 192882"/>
                  <a:gd name="connsiteX4" fmla="*/ 126206 w 183453"/>
                  <a:gd name="connsiteY4" fmla="*/ 104775 h 192882"/>
                  <a:gd name="connsiteX5" fmla="*/ 166687 w 183453"/>
                  <a:gd name="connsiteY5" fmla="*/ 173831 h 192882"/>
                  <a:gd name="connsiteX6" fmla="*/ 116681 w 183453"/>
                  <a:gd name="connsiteY6" fmla="*/ 128588 h 192882"/>
                  <a:gd name="connsiteX7" fmla="*/ 140493 w 183453"/>
                  <a:gd name="connsiteY7" fmla="*/ 190500 h 192882"/>
                  <a:gd name="connsiteX8" fmla="*/ 109536 w 183453"/>
                  <a:gd name="connsiteY8" fmla="*/ 166688 h 192882"/>
                  <a:gd name="connsiteX9" fmla="*/ 102393 w 183453"/>
                  <a:gd name="connsiteY9" fmla="*/ 152400 h 192882"/>
                  <a:gd name="connsiteX10" fmla="*/ 104776 w 183453"/>
                  <a:gd name="connsiteY10" fmla="*/ 190500 h 192882"/>
                  <a:gd name="connsiteX11" fmla="*/ 71437 w 183453"/>
                  <a:gd name="connsiteY11" fmla="*/ 159544 h 192882"/>
                  <a:gd name="connsiteX12" fmla="*/ 73819 w 183453"/>
                  <a:gd name="connsiteY12" fmla="*/ 192882 h 192882"/>
                  <a:gd name="connsiteX13" fmla="*/ 0 w 183453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0493 w 185797"/>
                  <a:gd name="connsiteY7" fmla="*/ 190500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7637 w 185797"/>
                  <a:gd name="connsiteY7" fmla="*/ 180975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38112 w 185797"/>
                  <a:gd name="connsiteY7" fmla="*/ 188119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  <a:gd name="connsiteX0" fmla="*/ 0 w 185797"/>
                  <a:gd name="connsiteY0" fmla="*/ 45244 h 192882"/>
                  <a:gd name="connsiteX1" fmla="*/ 57150 w 185797"/>
                  <a:gd name="connsiteY1" fmla="*/ 0 h 192882"/>
                  <a:gd name="connsiteX2" fmla="*/ 173832 w 185797"/>
                  <a:gd name="connsiteY2" fmla="*/ 102394 h 192882"/>
                  <a:gd name="connsiteX3" fmla="*/ 171450 w 185797"/>
                  <a:gd name="connsiteY3" fmla="*/ 140494 h 192882"/>
                  <a:gd name="connsiteX4" fmla="*/ 126206 w 185797"/>
                  <a:gd name="connsiteY4" fmla="*/ 104775 h 192882"/>
                  <a:gd name="connsiteX5" fmla="*/ 166687 w 185797"/>
                  <a:gd name="connsiteY5" fmla="*/ 173831 h 192882"/>
                  <a:gd name="connsiteX6" fmla="*/ 116681 w 185797"/>
                  <a:gd name="connsiteY6" fmla="*/ 128588 h 192882"/>
                  <a:gd name="connsiteX7" fmla="*/ 142874 w 185797"/>
                  <a:gd name="connsiteY7" fmla="*/ 185738 h 192882"/>
                  <a:gd name="connsiteX8" fmla="*/ 109536 w 185797"/>
                  <a:gd name="connsiteY8" fmla="*/ 166688 h 192882"/>
                  <a:gd name="connsiteX9" fmla="*/ 102393 w 185797"/>
                  <a:gd name="connsiteY9" fmla="*/ 152400 h 192882"/>
                  <a:gd name="connsiteX10" fmla="*/ 104776 w 185797"/>
                  <a:gd name="connsiteY10" fmla="*/ 190500 h 192882"/>
                  <a:gd name="connsiteX11" fmla="*/ 71437 w 185797"/>
                  <a:gd name="connsiteY11" fmla="*/ 159544 h 192882"/>
                  <a:gd name="connsiteX12" fmla="*/ 73819 w 185797"/>
                  <a:gd name="connsiteY12" fmla="*/ 192882 h 192882"/>
                  <a:gd name="connsiteX13" fmla="*/ 0 w 185797"/>
                  <a:gd name="connsiteY13" fmla="*/ 45244 h 19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5797" h="192882">
                    <a:moveTo>
                      <a:pt x="0" y="45244"/>
                    </a:moveTo>
                    <a:lnTo>
                      <a:pt x="57150" y="0"/>
                    </a:lnTo>
                    <a:cubicBezTo>
                      <a:pt x="96044" y="34131"/>
                      <a:pt x="132557" y="73026"/>
                      <a:pt x="173832" y="102394"/>
                    </a:cubicBezTo>
                    <a:cubicBezTo>
                      <a:pt x="196057" y="138113"/>
                      <a:pt x="182562" y="128587"/>
                      <a:pt x="171450" y="140494"/>
                    </a:cubicBezTo>
                    <a:lnTo>
                      <a:pt x="126206" y="104775"/>
                    </a:lnTo>
                    <a:cubicBezTo>
                      <a:pt x="136525" y="126206"/>
                      <a:pt x="180246" y="160055"/>
                      <a:pt x="166687" y="173831"/>
                    </a:cubicBezTo>
                    <a:cubicBezTo>
                      <a:pt x="150994" y="189775"/>
                      <a:pt x="130572" y="129779"/>
                      <a:pt x="116681" y="128588"/>
                    </a:cubicBezTo>
                    <a:cubicBezTo>
                      <a:pt x="102790" y="127397"/>
                      <a:pt x="148828" y="177007"/>
                      <a:pt x="142874" y="185738"/>
                    </a:cubicBezTo>
                    <a:cubicBezTo>
                      <a:pt x="139234" y="191076"/>
                      <a:pt x="116283" y="172244"/>
                      <a:pt x="109536" y="166688"/>
                    </a:cubicBezTo>
                    <a:cubicBezTo>
                      <a:pt x="102789" y="161132"/>
                      <a:pt x="104774" y="157163"/>
                      <a:pt x="102393" y="152400"/>
                    </a:cubicBezTo>
                    <a:cubicBezTo>
                      <a:pt x="103187" y="165100"/>
                      <a:pt x="115889" y="182562"/>
                      <a:pt x="104776" y="190500"/>
                    </a:cubicBezTo>
                    <a:cubicBezTo>
                      <a:pt x="99617" y="191691"/>
                      <a:pt x="77787" y="159147"/>
                      <a:pt x="71437" y="159544"/>
                    </a:cubicBezTo>
                    <a:cubicBezTo>
                      <a:pt x="72231" y="170657"/>
                      <a:pt x="87313" y="177007"/>
                      <a:pt x="73819" y="192882"/>
                    </a:cubicBezTo>
                    <a:cubicBezTo>
                      <a:pt x="21432" y="153194"/>
                      <a:pt x="23812" y="92075"/>
                      <a:pt x="0" y="45244"/>
                    </a:cubicBezTo>
                    <a:close/>
                  </a:path>
                </a:pathLst>
              </a:custGeom>
              <a:solidFill>
                <a:srgbClr val="E8A06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5" name="Freeform: Shape 14340"/>
              <p:cNvSpPr/>
              <p:nvPr/>
            </p:nvSpPr>
            <p:spPr>
              <a:xfrm rot="431249">
                <a:off x="7321171" y="4586403"/>
                <a:ext cx="507428" cy="1213718"/>
              </a:xfrm>
              <a:custGeom>
                <a:avLst/>
                <a:gdLst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209550 w 209550"/>
                  <a:gd name="connsiteY0" fmla="*/ 0 h 514350"/>
                  <a:gd name="connsiteX1" fmla="*/ 0 w 209550"/>
                  <a:gd name="connsiteY1" fmla="*/ 485775 h 514350"/>
                  <a:gd name="connsiteX2" fmla="*/ 171450 w 209550"/>
                  <a:gd name="connsiteY2" fmla="*/ 514350 h 514350"/>
                  <a:gd name="connsiteX3" fmla="*/ 209550 w 209550"/>
                  <a:gd name="connsiteY3" fmla="*/ 0 h 514350"/>
                  <a:gd name="connsiteX0" fmla="*/ 170940 w 170940"/>
                  <a:gd name="connsiteY0" fmla="*/ 0 h 514350"/>
                  <a:gd name="connsiteX1" fmla="*/ 0 w 170940"/>
                  <a:gd name="connsiteY1" fmla="*/ 475832 h 514350"/>
                  <a:gd name="connsiteX2" fmla="*/ 132840 w 170940"/>
                  <a:gd name="connsiteY2" fmla="*/ 514350 h 514350"/>
                  <a:gd name="connsiteX3" fmla="*/ 170940 w 170940"/>
                  <a:gd name="connsiteY3" fmla="*/ 0 h 514350"/>
                  <a:gd name="connsiteX0" fmla="*/ 170940 w 170940"/>
                  <a:gd name="connsiteY0" fmla="*/ 0 h 488858"/>
                  <a:gd name="connsiteX1" fmla="*/ 0 w 170940"/>
                  <a:gd name="connsiteY1" fmla="*/ 475832 h 488858"/>
                  <a:gd name="connsiteX2" fmla="*/ 106543 w 170940"/>
                  <a:gd name="connsiteY2" fmla="*/ 488858 h 488858"/>
                  <a:gd name="connsiteX3" fmla="*/ 170940 w 170940"/>
                  <a:gd name="connsiteY3" fmla="*/ 0 h 48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940" h="488858">
                    <a:moveTo>
                      <a:pt x="170940" y="0"/>
                    </a:moveTo>
                    <a:cubicBezTo>
                      <a:pt x="48703" y="142875"/>
                      <a:pt x="50800" y="309144"/>
                      <a:pt x="0" y="475832"/>
                    </a:cubicBezTo>
                    <a:cubicBezTo>
                      <a:pt x="57150" y="461544"/>
                      <a:pt x="49393" y="465046"/>
                      <a:pt x="106543" y="488858"/>
                    </a:cubicBezTo>
                    <a:lnTo>
                      <a:pt x="170940" y="0"/>
                    </a:lnTo>
                    <a:close/>
                  </a:path>
                </a:pathLst>
              </a:custGeom>
              <a:solidFill>
                <a:srgbClr val="E8E3E5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6" name="Freeform: Shape 14338"/>
              <p:cNvSpPr/>
              <p:nvPr/>
            </p:nvSpPr>
            <p:spPr>
              <a:xfrm>
                <a:off x="8146573" y="4616539"/>
                <a:ext cx="276823" cy="1307901"/>
              </a:xfrm>
              <a:custGeom>
                <a:avLst/>
                <a:gdLst>
                  <a:gd name="connsiteX0" fmla="*/ 47625 w 180975"/>
                  <a:gd name="connsiteY0" fmla="*/ 42862 h 523875"/>
                  <a:gd name="connsiteX1" fmla="*/ 0 w 180975"/>
                  <a:gd name="connsiteY1" fmla="*/ 461962 h 523875"/>
                  <a:gd name="connsiteX2" fmla="*/ 95250 w 180975"/>
                  <a:gd name="connsiteY2" fmla="*/ 523875 h 523875"/>
                  <a:gd name="connsiteX3" fmla="*/ 180975 w 180975"/>
                  <a:gd name="connsiteY3" fmla="*/ 452437 h 523875"/>
                  <a:gd name="connsiteX4" fmla="*/ 128588 w 180975"/>
                  <a:gd name="connsiteY4" fmla="*/ 57150 h 523875"/>
                  <a:gd name="connsiteX5" fmla="*/ 90488 w 180975"/>
                  <a:gd name="connsiteY5" fmla="*/ 0 h 523875"/>
                  <a:gd name="connsiteX6" fmla="*/ 47625 w 180975"/>
                  <a:gd name="connsiteY6" fmla="*/ 42862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975" h="523875">
                    <a:moveTo>
                      <a:pt x="47625" y="42862"/>
                    </a:moveTo>
                    <a:lnTo>
                      <a:pt x="0" y="461962"/>
                    </a:lnTo>
                    <a:lnTo>
                      <a:pt x="95250" y="523875"/>
                    </a:lnTo>
                    <a:lnTo>
                      <a:pt x="180975" y="452437"/>
                    </a:lnTo>
                    <a:lnTo>
                      <a:pt x="128588" y="57150"/>
                    </a:lnTo>
                    <a:lnTo>
                      <a:pt x="90488" y="0"/>
                    </a:lnTo>
                    <a:lnTo>
                      <a:pt x="47625" y="42862"/>
                    </a:lnTo>
                    <a:close/>
                  </a:path>
                </a:pathLst>
              </a:custGeom>
              <a:solidFill>
                <a:srgbClr val="249DD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/>
              <p:cNvSpPr/>
              <p:nvPr/>
            </p:nvSpPr>
            <p:spPr>
              <a:xfrm>
                <a:off x="7671889" y="5931297"/>
                <a:ext cx="1730233" cy="652751"/>
              </a:xfrm>
              <a:custGeom>
                <a:avLst/>
                <a:gdLst>
                  <a:gd name="connsiteX0" fmla="*/ 13078 w 1740278"/>
                  <a:gd name="connsiteY0" fmla="*/ 0 h 698660"/>
                  <a:gd name="connsiteX1" fmla="*/ 13078 w 1740278"/>
                  <a:gd name="connsiteY1" fmla="*/ 0 h 698660"/>
                  <a:gd name="connsiteX2" fmla="*/ 378 w 1740278"/>
                  <a:gd name="connsiteY2" fmla="*/ 114300 h 698660"/>
                  <a:gd name="connsiteX3" fmla="*/ 25778 w 1740278"/>
                  <a:gd name="connsiteY3" fmla="*/ 190500 h 698660"/>
                  <a:gd name="connsiteX4" fmla="*/ 63878 w 1740278"/>
                  <a:gd name="connsiteY4" fmla="*/ 266700 h 698660"/>
                  <a:gd name="connsiteX5" fmla="*/ 89278 w 1740278"/>
                  <a:gd name="connsiteY5" fmla="*/ 355600 h 698660"/>
                  <a:gd name="connsiteX6" fmla="*/ 114678 w 1740278"/>
                  <a:gd name="connsiteY6" fmla="*/ 393700 h 698660"/>
                  <a:gd name="connsiteX7" fmla="*/ 127378 w 1740278"/>
                  <a:gd name="connsiteY7" fmla="*/ 444500 h 698660"/>
                  <a:gd name="connsiteX8" fmla="*/ 140078 w 1740278"/>
                  <a:gd name="connsiteY8" fmla="*/ 546100 h 698660"/>
                  <a:gd name="connsiteX9" fmla="*/ 254378 w 1740278"/>
                  <a:gd name="connsiteY9" fmla="*/ 609600 h 698660"/>
                  <a:gd name="connsiteX10" fmla="*/ 482978 w 1740278"/>
                  <a:gd name="connsiteY10" fmla="*/ 647700 h 698660"/>
                  <a:gd name="connsiteX11" fmla="*/ 546478 w 1740278"/>
                  <a:gd name="connsiteY11" fmla="*/ 660400 h 698660"/>
                  <a:gd name="connsiteX12" fmla="*/ 863978 w 1740278"/>
                  <a:gd name="connsiteY12" fmla="*/ 673100 h 698660"/>
                  <a:gd name="connsiteX13" fmla="*/ 940178 w 1740278"/>
                  <a:gd name="connsiteY13" fmla="*/ 698500 h 698660"/>
                  <a:gd name="connsiteX14" fmla="*/ 1511678 w 1740278"/>
                  <a:gd name="connsiteY14" fmla="*/ 660400 h 698660"/>
                  <a:gd name="connsiteX15" fmla="*/ 1740278 w 1740278"/>
                  <a:gd name="connsiteY15" fmla="*/ 38100 h 698660"/>
                  <a:gd name="connsiteX16" fmla="*/ 851278 w 1740278"/>
                  <a:gd name="connsiteY16" fmla="*/ 0 h 698660"/>
                  <a:gd name="connsiteX17" fmla="*/ 13078 w 1740278"/>
                  <a:gd name="connsiteY17" fmla="*/ 0 h 698660"/>
                  <a:gd name="connsiteX0" fmla="*/ 13078 w 1549778"/>
                  <a:gd name="connsiteY0" fmla="*/ 0 h 698660"/>
                  <a:gd name="connsiteX1" fmla="*/ 13078 w 1549778"/>
                  <a:gd name="connsiteY1" fmla="*/ 0 h 698660"/>
                  <a:gd name="connsiteX2" fmla="*/ 378 w 1549778"/>
                  <a:gd name="connsiteY2" fmla="*/ 114300 h 698660"/>
                  <a:gd name="connsiteX3" fmla="*/ 25778 w 1549778"/>
                  <a:gd name="connsiteY3" fmla="*/ 190500 h 698660"/>
                  <a:gd name="connsiteX4" fmla="*/ 63878 w 1549778"/>
                  <a:gd name="connsiteY4" fmla="*/ 266700 h 698660"/>
                  <a:gd name="connsiteX5" fmla="*/ 89278 w 1549778"/>
                  <a:gd name="connsiteY5" fmla="*/ 355600 h 698660"/>
                  <a:gd name="connsiteX6" fmla="*/ 114678 w 1549778"/>
                  <a:gd name="connsiteY6" fmla="*/ 393700 h 698660"/>
                  <a:gd name="connsiteX7" fmla="*/ 127378 w 1549778"/>
                  <a:gd name="connsiteY7" fmla="*/ 444500 h 698660"/>
                  <a:gd name="connsiteX8" fmla="*/ 140078 w 1549778"/>
                  <a:gd name="connsiteY8" fmla="*/ 546100 h 698660"/>
                  <a:gd name="connsiteX9" fmla="*/ 254378 w 1549778"/>
                  <a:gd name="connsiteY9" fmla="*/ 609600 h 698660"/>
                  <a:gd name="connsiteX10" fmla="*/ 482978 w 1549778"/>
                  <a:gd name="connsiteY10" fmla="*/ 647700 h 698660"/>
                  <a:gd name="connsiteX11" fmla="*/ 546478 w 1549778"/>
                  <a:gd name="connsiteY11" fmla="*/ 660400 h 698660"/>
                  <a:gd name="connsiteX12" fmla="*/ 863978 w 1549778"/>
                  <a:gd name="connsiteY12" fmla="*/ 673100 h 698660"/>
                  <a:gd name="connsiteX13" fmla="*/ 940178 w 1549778"/>
                  <a:gd name="connsiteY13" fmla="*/ 698500 h 698660"/>
                  <a:gd name="connsiteX14" fmla="*/ 1511678 w 1549778"/>
                  <a:gd name="connsiteY14" fmla="*/ 660400 h 698660"/>
                  <a:gd name="connsiteX15" fmla="*/ 1549778 w 1549778"/>
                  <a:gd name="connsiteY15" fmla="*/ 76200 h 698660"/>
                  <a:gd name="connsiteX16" fmla="*/ 851278 w 1549778"/>
                  <a:gd name="connsiteY16" fmla="*/ 0 h 698660"/>
                  <a:gd name="connsiteX17" fmla="*/ 13078 w 1549778"/>
                  <a:gd name="connsiteY17" fmla="*/ 0 h 698660"/>
                  <a:gd name="connsiteX0" fmla="*/ 13078 w 1651378"/>
                  <a:gd name="connsiteY0" fmla="*/ 0 h 698660"/>
                  <a:gd name="connsiteX1" fmla="*/ 13078 w 1651378"/>
                  <a:gd name="connsiteY1" fmla="*/ 0 h 698660"/>
                  <a:gd name="connsiteX2" fmla="*/ 378 w 1651378"/>
                  <a:gd name="connsiteY2" fmla="*/ 114300 h 698660"/>
                  <a:gd name="connsiteX3" fmla="*/ 25778 w 1651378"/>
                  <a:gd name="connsiteY3" fmla="*/ 190500 h 698660"/>
                  <a:gd name="connsiteX4" fmla="*/ 63878 w 1651378"/>
                  <a:gd name="connsiteY4" fmla="*/ 266700 h 698660"/>
                  <a:gd name="connsiteX5" fmla="*/ 89278 w 1651378"/>
                  <a:gd name="connsiteY5" fmla="*/ 355600 h 698660"/>
                  <a:gd name="connsiteX6" fmla="*/ 114678 w 1651378"/>
                  <a:gd name="connsiteY6" fmla="*/ 393700 h 698660"/>
                  <a:gd name="connsiteX7" fmla="*/ 127378 w 1651378"/>
                  <a:gd name="connsiteY7" fmla="*/ 444500 h 698660"/>
                  <a:gd name="connsiteX8" fmla="*/ 140078 w 1651378"/>
                  <a:gd name="connsiteY8" fmla="*/ 546100 h 698660"/>
                  <a:gd name="connsiteX9" fmla="*/ 254378 w 1651378"/>
                  <a:gd name="connsiteY9" fmla="*/ 609600 h 698660"/>
                  <a:gd name="connsiteX10" fmla="*/ 482978 w 1651378"/>
                  <a:gd name="connsiteY10" fmla="*/ 647700 h 698660"/>
                  <a:gd name="connsiteX11" fmla="*/ 546478 w 1651378"/>
                  <a:gd name="connsiteY11" fmla="*/ 660400 h 698660"/>
                  <a:gd name="connsiteX12" fmla="*/ 863978 w 1651378"/>
                  <a:gd name="connsiteY12" fmla="*/ 673100 h 698660"/>
                  <a:gd name="connsiteX13" fmla="*/ 940178 w 1651378"/>
                  <a:gd name="connsiteY13" fmla="*/ 698500 h 698660"/>
                  <a:gd name="connsiteX14" fmla="*/ 1651378 w 1651378"/>
                  <a:gd name="connsiteY14" fmla="*/ 571500 h 698660"/>
                  <a:gd name="connsiteX15" fmla="*/ 1549778 w 1651378"/>
                  <a:gd name="connsiteY15" fmla="*/ 76200 h 698660"/>
                  <a:gd name="connsiteX16" fmla="*/ 851278 w 1651378"/>
                  <a:gd name="connsiteY16" fmla="*/ 0 h 698660"/>
                  <a:gd name="connsiteX17" fmla="*/ 13078 w 1651378"/>
                  <a:gd name="connsiteY17" fmla="*/ 0 h 698660"/>
                  <a:gd name="connsiteX0" fmla="*/ 13078 w 1651378"/>
                  <a:gd name="connsiteY0" fmla="*/ 0 h 698660"/>
                  <a:gd name="connsiteX1" fmla="*/ 13078 w 1651378"/>
                  <a:gd name="connsiteY1" fmla="*/ 0 h 698660"/>
                  <a:gd name="connsiteX2" fmla="*/ 378 w 1651378"/>
                  <a:gd name="connsiteY2" fmla="*/ 114300 h 698660"/>
                  <a:gd name="connsiteX3" fmla="*/ 25778 w 1651378"/>
                  <a:gd name="connsiteY3" fmla="*/ 190500 h 698660"/>
                  <a:gd name="connsiteX4" fmla="*/ 63878 w 1651378"/>
                  <a:gd name="connsiteY4" fmla="*/ 266700 h 698660"/>
                  <a:gd name="connsiteX5" fmla="*/ 89278 w 1651378"/>
                  <a:gd name="connsiteY5" fmla="*/ 355600 h 698660"/>
                  <a:gd name="connsiteX6" fmla="*/ 114678 w 1651378"/>
                  <a:gd name="connsiteY6" fmla="*/ 393700 h 698660"/>
                  <a:gd name="connsiteX7" fmla="*/ 127378 w 1651378"/>
                  <a:gd name="connsiteY7" fmla="*/ 444500 h 698660"/>
                  <a:gd name="connsiteX8" fmla="*/ 140078 w 1651378"/>
                  <a:gd name="connsiteY8" fmla="*/ 546100 h 698660"/>
                  <a:gd name="connsiteX9" fmla="*/ 254378 w 1651378"/>
                  <a:gd name="connsiteY9" fmla="*/ 609600 h 698660"/>
                  <a:gd name="connsiteX10" fmla="*/ 482978 w 1651378"/>
                  <a:gd name="connsiteY10" fmla="*/ 647700 h 698660"/>
                  <a:gd name="connsiteX11" fmla="*/ 546478 w 1651378"/>
                  <a:gd name="connsiteY11" fmla="*/ 660400 h 698660"/>
                  <a:gd name="connsiteX12" fmla="*/ 863978 w 1651378"/>
                  <a:gd name="connsiteY12" fmla="*/ 673100 h 698660"/>
                  <a:gd name="connsiteX13" fmla="*/ 940178 w 1651378"/>
                  <a:gd name="connsiteY13" fmla="*/ 698500 h 698660"/>
                  <a:gd name="connsiteX14" fmla="*/ 1651378 w 1651378"/>
                  <a:gd name="connsiteY14" fmla="*/ 571500 h 698660"/>
                  <a:gd name="connsiteX15" fmla="*/ 1549778 w 1651378"/>
                  <a:gd name="connsiteY15" fmla="*/ 76200 h 698660"/>
                  <a:gd name="connsiteX16" fmla="*/ 851278 w 1651378"/>
                  <a:gd name="connsiteY16" fmla="*/ 0 h 698660"/>
                  <a:gd name="connsiteX17" fmla="*/ 13078 w 1651378"/>
                  <a:gd name="connsiteY17" fmla="*/ 0 h 698660"/>
                  <a:gd name="connsiteX0" fmla="*/ 13078 w 1760035"/>
                  <a:gd name="connsiteY0" fmla="*/ 0 h 698660"/>
                  <a:gd name="connsiteX1" fmla="*/ 13078 w 1760035"/>
                  <a:gd name="connsiteY1" fmla="*/ 0 h 698660"/>
                  <a:gd name="connsiteX2" fmla="*/ 378 w 1760035"/>
                  <a:gd name="connsiteY2" fmla="*/ 114300 h 698660"/>
                  <a:gd name="connsiteX3" fmla="*/ 25778 w 1760035"/>
                  <a:gd name="connsiteY3" fmla="*/ 190500 h 698660"/>
                  <a:gd name="connsiteX4" fmla="*/ 63878 w 1760035"/>
                  <a:gd name="connsiteY4" fmla="*/ 266700 h 698660"/>
                  <a:gd name="connsiteX5" fmla="*/ 89278 w 1760035"/>
                  <a:gd name="connsiteY5" fmla="*/ 355600 h 698660"/>
                  <a:gd name="connsiteX6" fmla="*/ 114678 w 1760035"/>
                  <a:gd name="connsiteY6" fmla="*/ 393700 h 698660"/>
                  <a:gd name="connsiteX7" fmla="*/ 127378 w 1760035"/>
                  <a:gd name="connsiteY7" fmla="*/ 444500 h 698660"/>
                  <a:gd name="connsiteX8" fmla="*/ 140078 w 1760035"/>
                  <a:gd name="connsiteY8" fmla="*/ 546100 h 698660"/>
                  <a:gd name="connsiteX9" fmla="*/ 254378 w 1760035"/>
                  <a:gd name="connsiteY9" fmla="*/ 609600 h 698660"/>
                  <a:gd name="connsiteX10" fmla="*/ 482978 w 1760035"/>
                  <a:gd name="connsiteY10" fmla="*/ 647700 h 698660"/>
                  <a:gd name="connsiteX11" fmla="*/ 546478 w 1760035"/>
                  <a:gd name="connsiteY11" fmla="*/ 660400 h 698660"/>
                  <a:gd name="connsiteX12" fmla="*/ 863978 w 1760035"/>
                  <a:gd name="connsiteY12" fmla="*/ 673100 h 698660"/>
                  <a:gd name="connsiteX13" fmla="*/ 940178 w 1760035"/>
                  <a:gd name="connsiteY13" fmla="*/ 698500 h 698660"/>
                  <a:gd name="connsiteX14" fmla="*/ 1651378 w 1760035"/>
                  <a:gd name="connsiteY14" fmla="*/ 571500 h 698660"/>
                  <a:gd name="connsiteX15" fmla="*/ 1549778 w 1760035"/>
                  <a:gd name="connsiteY15" fmla="*/ 76200 h 698660"/>
                  <a:gd name="connsiteX16" fmla="*/ 851278 w 1760035"/>
                  <a:gd name="connsiteY16" fmla="*/ 0 h 698660"/>
                  <a:gd name="connsiteX17" fmla="*/ 13078 w 1760035"/>
                  <a:gd name="connsiteY17" fmla="*/ 0 h 698660"/>
                  <a:gd name="connsiteX0" fmla="*/ 13078 w 1663285"/>
                  <a:gd name="connsiteY0" fmla="*/ 0 h 774700"/>
                  <a:gd name="connsiteX1" fmla="*/ 13078 w 1663285"/>
                  <a:gd name="connsiteY1" fmla="*/ 0 h 774700"/>
                  <a:gd name="connsiteX2" fmla="*/ 378 w 1663285"/>
                  <a:gd name="connsiteY2" fmla="*/ 114300 h 774700"/>
                  <a:gd name="connsiteX3" fmla="*/ 25778 w 1663285"/>
                  <a:gd name="connsiteY3" fmla="*/ 190500 h 774700"/>
                  <a:gd name="connsiteX4" fmla="*/ 63878 w 1663285"/>
                  <a:gd name="connsiteY4" fmla="*/ 266700 h 774700"/>
                  <a:gd name="connsiteX5" fmla="*/ 89278 w 1663285"/>
                  <a:gd name="connsiteY5" fmla="*/ 355600 h 774700"/>
                  <a:gd name="connsiteX6" fmla="*/ 114678 w 1663285"/>
                  <a:gd name="connsiteY6" fmla="*/ 393700 h 774700"/>
                  <a:gd name="connsiteX7" fmla="*/ 127378 w 1663285"/>
                  <a:gd name="connsiteY7" fmla="*/ 444500 h 774700"/>
                  <a:gd name="connsiteX8" fmla="*/ 140078 w 1663285"/>
                  <a:gd name="connsiteY8" fmla="*/ 546100 h 774700"/>
                  <a:gd name="connsiteX9" fmla="*/ 254378 w 1663285"/>
                  <a:gd name="connsiteY9" fmla="*/ 609600 h 774700"/>
                  <a:gd name="connsiteX10" fmla="*/ 482978 w 1663285"/>
                  <a:gd name="connsiteY10" fmla="*/ 647700 h 774700"/>
                  <a:gd name="connsiteX11" fmla="*/ 546478 w 1663285"/>
                  <a:gd name="connsiteY11" fmla="*/ 660400 h 774700"/>
                  <a:gd name="connsiteX12" fmla="*/ 863978 w 1663285"/>
                  <a:gd name="connsiteY12" fmla="*/ 673100 h 774700"/>
                  <a:gd name="connsiteX13" fmla="*/ 940178 w 1663285"/>
                  <a:gd name="connsiteY13" fmla="*/ 698500 h 774700"/>
                  <a:gd name="connsiteX14" fmla="*/ 1498978 w 1663285"/>
                  <a:gd name="connsiteY14" fmla="*/ 774700 h 774700"/>
                  <a:gd name="connsiteX15" fmla="*/ 1549778 w 1663285"/>
                  <a:gd name="connsiteY15" fmla="*/ 76200 h 774700"/>
                  <a:gd name="connsiteX16" fmla="*/ 851278 w 1663285"/>
                  <a:gd name="connsiteY16" fmla="*/ 0 h 774700"/>
                  <a:gd name="connsiteX17" fmla="*/ 13078 w 1663285"/>
                  <a:gd name="connsiteY17" fmla="*/ 0 h 774700"/>
                  <a:gd name="connsiteX0" fmla="*/ 13078 w 1614849"/>
                  <a:gd name="connsiteY0" fmla="*/ 0 h 807399"/>
                  <a:gd name="connsiteX1" fmla="*/ 13078 w 1614849"/>
                  <a:gd name="connsiteY1" fmla="*/ 0 h 807399"/>
                  <a:gd name="connsiteX2" fmla="*/ 378 w 1614849"/>
                  <a:gd name="connsiteY2" fmla="*/ 114300 h 807399"/>
                  <a:gd name="connsiteX3" fmla="*/ 25778 w 1614849"/>
                  <a:gd name="connsiteY3" fmla="*/ 190500 h 807399"/>
                  <a:gd name="connsiteX4" fmla="*/ 63878 w 1614849"/>
                  <a:gd name="connsiteY4" fmla="*/ 266700 h 807399"/>
                  <a:gd name="connsiteX5" fmla="*/ 89278 w 1614849"/>
                  <a:gd name="connsiteY5" fmla="*/ 355600 h 807399"/>
                  <a:gd name="connsiteX6" fmla="*/ 114678 w 1614849"/>
                  <a:gd name="connsiteY6" fmla="*/ 393700 h 807399"/>
                  <a:gd name="connsiteX7" fmla="*/ 127378 w 1614849"/>
                  <a:gd name="connsiteY7" fmla="*/ 444500 h 807399"/>
                  <a:gd name="connsiteX8" fmla="*/ 140078 w 1614849"/>
                  <a:gd name="connsiteY8" fmla="*/ 546100 h 807399"/>
                  <a:gd name="connsiteX9" fmla="*/ 254378 w 1614849"/>
                  <a:gd name="connsiteY9" fmla="*/ 609600 h 807399"/>
                  <a:gd name="connsiteX10" fmla="*/ 482978 w 1614849"/>
                  <a:gd name="connsiteY10" fmla="*/ 647700 h 807399"/>
                  <a:gd name="connsiteX11" fmla="*/ 546478 w 1614849"/>
                  <a:gd name="connsiteY11" fmla="*/ 660400 h 807399"/>
                  <a:gd name="connsiteX12" fmla="*/ 863978 w 1614849"/>
                  <a:gd name="connsiteY12" fmla="*/ 673100 h 807399"/>
                  <a:gd name="connsiteX13" fmla="*/ 940178 w 1614849"/>
                  <a:gd name="connsiteY13" fmla="*/ 698500 h 807399"/>
                  <a:gd name="connsiteX14" fmla="*/ 1498978 w 1614849"/>
                  <a:gd name="connsiteY14" fmla="*/ 774700 h 807399"/>
                  <a:gd name="connsiteX15" fmla="*/ 1549778 w 1614849"/>
                  <a:gd name="connsiteY15" fmla="*/ 76200 h 807399"/>
                  <a:gd name="connsiteX16" fmla="*/ 851278 w 1614849"/>
                  <a:gd name="connsiteY16" fmla="*/ 0 h 807399"/>
                  <a:gd name="connsiteX17" fmla="*/ 13078 w 1614849"/>
                  <a:gd name="connsiteY17" fmla="*/ 0 h 807399"/>
                  <a:gd name="connsiteX0" fmla="*/ 13078 w 1610458"/>
                  <a:gd name="connsiteY0" fmla="*/ 0 h 787342"/>
                  <a:gd name="connsiteX1" fmla="*/ 13078 w 1610458"/>
                  <a:gd name="connsiteY1" fmla="*/ 0 h 787342"/>
                  <a:gd name="connsiteX2" fmla="*/ 378 w 1610458"/>
                  <a:gd name="connsiteY2" fmla="*/ 114300 h 787342"/>
                  <a:gd name="connsiteX3" fmla="*/ 25778 w 1610458"/>
                  <a:gd name="connsiteY3" fmla="*/ 190500 h 787342"/>
                  <a:gd name="connsiteX4" fmla="*/ 63878 w 1610458"/>
                  <a:gd name="connsiteY4" fmla="*/ 266700 h 787342"/>
                  <a:gd name="connsiteX5" fmla="*/ 89278 w 1610458"/>
                  <a:gd name="connsiteY5" fmla="*/ 355600 h 787342"/>
                  <a:gd name="connsiteX6" fmla="*/ 114678 w 1610458"/>
                  <a:gd name="connsiteY6" fmla="*/ 393700 h 787342"/>
                  <a:gd name="connsiteX7" fmla="*/ 127378 w 1610458"/>
                  <a:gd name="connsiteY7" fmla="*/ 444500 h 787342"/>
                  <a:gd name="connsiteX8" fmla="*/ 140078 w 1610458"/>
                  <a:gd name="connsiteY8" fmla="*/ 546100 h 787342"/>
                  <a:gd name="connsiteX9" fmla="*/ 254378 w 1610458"/>
                  <a:gd name="connsiteY9" fmla="*/ 609600 h 787342"/>
                  <a:gd name="connsiteX10" fmla="*/ 482978 w 1610458"/>
                  <a:gd name="connsiteY10" fmla="*/ 647700 h 787342"/>
                  <a:gd name="connsiteX11" fmla="*/ 546478 w 1610458"/>
                  <a:gd name="connsiteY11" fmla="*/ 660400 h 787342"/>
                  <a:gd name="connsiteX12" fmla="*/ 863978 w 1610458"/>
                  <a:gd name="connsiteY12" fmla="*/ 673100 h 787342"/>
                  <a:gd name="connsiteX13" fmla="*/ 1156078 w 1610458"/>
                  <a:gd name="connsiteY13" fmla="*/ 533400 h 787342"/>
                  <a:gd name="connsiteX14" fmla="*/ 1498978 w 1610458"/>
                  <a:gd name="connsiteY14" fmla="*/ 774700 h 787342"/>
                  <a:gd name="connsiteX15" fmla="*/ 1549778 w 1610458"/>
                  <a:gd name="connsiteY15" fmla="*/ 76200 h 787342"/>
                  <a:gd name="connsiteX16" fmla="*/ 851278 w 1610458"/>
                  <a:gd name="connsiteY16" fmla="*/ 0 h 787342"/>
                  <a:gd name="connsiteX17" fmla="*/ 13078 w 1610458"/>
                  <a:gd name="connsiteY17" fmla="*/ 0 h 787342"/>
                  <a:gd name="connsiteX0" fmla="*/ 13078 w 1610458"/>
                  <a:gd name="connsiteY0" fmla="*/ 0 h 787342"/>
                  <a:gd name="connsiteX1" fmla="*/ 13078 w 1610458"/>
                  <a:gd name="connsiteY1" fmla="*/ 0 h 787342"/>
                  <a:gd name="connsiteX2" fmla="*/ 378 w 1610458"/>
                  <a:gd name="connsiteY2" fmla="*/ 114300 h 787342"/>
                  <a:gd name="connsiteX3" fmla="*/ 25778 w 1610458"/>
                  <a:gd name="connsiteY3" fmla="*/ 190500 h 787342"/>
                  <a:gd name="connsiteX4" fmla="*/ 63878 w 1610458"/>
                  <a:gd name="connsiteY4" fmla="*/ 266700 h 787342"/>
                  <a:gd name="connsiteX5" fmla="*/ 89278 w 1610458"/>
                  <a:gd name="connsiteY5" fmla="*/ 355600 h 787342"/>
                  <a:gd name="connsiteX6" fmla="*/ 114678 w 1610458"/>
                  <a:gd name="connsiteY6" fmla="*/ 393700 h 787342"/>
                  <a:gd name="connsiteX7" fmla="*/ 127378 w 1610458"/>
                  <a:gd name="connsiteY7" fmla="*/ 444500 h 787342"/>
                  <a:gd name="connsiteX8" fmla="*/ 140078 w 1610458"/>
                  <a:gd name="connsiteY8" fmla="*/ 546100 h 787342"/>
                  <a:gd name="connsiteX9" fmla="*/ 254378 w 1610458"/>
                  <a:gd name="connsiteY9" fmla="*/ 609600 h 787342"/>
                  <a:gd name="connsiteX10" fmla="*/ 482978 w 1610458"/>
                  <a:gd name="connsiteY10" fmla="*/ 647700 h 787342"/>
                  <a:gd name="connsiteX11" fmla="*/ 546478 w 1610458"/>
                  <a:gd name="connsiteY11" fmla="*/ 660400 h 787342"/>
                  <a:gd name="connsiteX12" fmla="*/ 990978 w 1610458"/>
                  <a:gd name="connsiteY12" fmla="*/ 558800 h 787342"/>
                  <a:gd name="connsiteX13" fmla="*/ 1156078 w 1610458"/>
                  <a:gd name="connsiteY13" fmla="*/ 533400 h 787342"/>
                  <a:gd name="connsiteX14" fmla="*/ 1498978 w 1610458"/>
                  <a:gd name="connsiteY14" fmla="*/ 774700 h 787342"/>
                  <a:gd name="connsiteX15" fmla="*/ 1549778 w 1610458"/>
                  <a:gd name="connsiteY15" fmla="*/ 76200 h 787342"/>
                  <a:gd name="connsiteX16" fmla="*/ 851278 w 1610458"/>
                  <a:gd name="connsiteY16" fmla="*/ 0 h 787342"/>
                  <a:gd name="connsiteX17" fmla="*/ 13078 w 1610458"/>
                  <a:gd name="connsiteY17" fmla="*/ 0 h 787342"/>
                  <a:gd name="connsiteX0" fmla="*/ 24904 w 1622284"/>
                  <a:gd name="connsiteY0" fmla="*/ 0 h 787342"/>
                  <a:gd name="connsiteX1" fmla="*/ 24904 w 1622284"/>
                  <a:gd name="connsiteY1" fmla="*/ 0 h 787342"/>
                  <a:gd name="connsiteX2" fmla="*/ 12204 w 1622284"/>
                  <a:gd name="connsiteY2" fmla="*/ 114300 h 787342"/>
                  <a:gd name="connsiteX3" fmla="*/ 37604 w 1622284"/>
                  <a:gd name="connsiteY3" fmla="*/ 190500 h 787342"/>
                  <a:gd name="connsiteX4" fmla="*/ 75704 w 1622284"/>
                  <a:gd name="connsiteY4" fmla="*/ 266700 h 787342"/>
                  <a:gd name="connsiteX5" fmla="*/ 101104 w 1622284"/>
                  <a:gd name="connsiteY5" fmla="*/ 355600 h 787342"/>
                  <a:gd name="connsiteX6" fmla="*/ 525 w 1622284"/>
                  <a:gd name="connsiteY6" fmla="*/ 393700 h 787342"/>
                  <a:gd name="connsiteX7" fmla="*/ 139204 w 1622284"/>
                  <a:gd name="connsiteY7" fmla="*/ 444500 h 787342"/>
                  <a:gd name="connsiteX8" fmla="*/ 151904 w 1622284"/>
                  <a:gd name="connsiteY8" fmla="*/ 546100 h 787342"/>
                  <a:gd name="connsiteX9" fmla="*/ 266204 w 1622284"/>
                  <a:gd name="connsiteY9" fmla="*/ 609600 h 787342"/>
                  <a:gd name="connsiteX10" fmla="*/ 494804 w 1622284"/>
                  <a:gd name="connsiteY10" fmla="*/ 647700 h 787342"/>
                  <a:gd name="connsiteX11" fmla="*/ 558304 w 1622284"/>
                  <a:gd name="connsiteY11" fmla="*/ 660400 h 787342"/>
                  <a:gd name="connsiteX12" fmla="*/ 1002804 w 1622284"/>
                  <a:gd name="connsiteY12" fmla="*/ 558800 h 787342"/>
                  <a:gd name="connsiteX13" fmla="*/ 1167904 w 1622284"/>
                  <a:gd name="connsiteY13" fmla="*/ 533400 h 787342"/>
                  <a:gd name="connsiteX14" fmla="*/ 1510804 w 1622284"/>
                  <a:gd name="connsiteY14" fmla="*/ 774700 h 787342"/>
                  <a:gd name="connsiteX15" fmla="*/ 1561604 w 1622284"/>
                  <a:gd name="connsiteY15" fmla="*/ 76200 h 787342"/>
                  <a:gd name="connsiteX16" fmla="*/ 863104 w 1622284"/>
                  <a:gd name="connsiteY16" fmla="*/ 0 h 787342"/>
                  <a:gd name="connsiteX17" fmla="*/ 24904 w 1622284"/>
                  <a:gd name="connsiteY17" fmla="*/ 0 h 787342"/>
                  <a:gd name="connsiteX0" fmla="*/ 25982 w 1623362"/>
                  <a:gd name="connsiteY0" fmla="*/ 0 h 787342"/>
                  <a:gd name="connsiteX1" fmla="*/ 25982 w 1623362"/>
                  <a:gd name="connsiteY1" fmla="*/ 0 h 787342"/>
                  <a:gd name="connsiteX2" fmla="*/ 13282 w 1623362"/>
                  <a:gd name="connsiteY2" fmla="*/ 114300 h 787342"/>
                  <a:gd name="connsiteX3" fmla="*/ 38682 w 1623362"/>
                  <a:gd name="connsiteY3" fmla="*/ 190500 h 787342"/>
                  <a:gd name="connsiteX4" fmla="*/ 76782 w 1623362"/>
                  <a:gd name="connsiteY4" fmla="*/ 266700 h 787342"/>
                  <a:gd name="connsiteX5" fmla="*/ 32893 w 1623362"/>
                  <a:gd name="connsiteY5" fmla="*/ 325319 h 787342"/>
                  <a:gd name="connsiteX6" fmla="*/ 1603 w 1623362"/>
                  <a:gd name="connsiteY6" fmla="*/ 393700 h 787342"/>
                  <a:gd name="connsiteX7" fmla="*/ 140282 w 1623362"/>
                  <a:gd name="connsiteY7" fmla="*/ 444500 h 787342"/>
                  <a:gd name="connsiteX8" fmla="*/ 152982 w 1623362"/>
                  <a:gd name="connsiteY8" fmla="*/ 546100 h 787342"/>
                  <a:gd name="connsiteX9" fmla="*/ 267282 w 1623362"/>
                  <a:gd name="connsiteY9" fmla="*/ 609600 h 787342"/>
                  <a:gd name="connsiteX10" fmla="*/ 495882 w 1623362"/>
                  <a:gd name="connsiteY10" fmla="*/ 647700 h 787342"/>
                  <a:gd name="connsiteX11" fmla="*/ 559382 w 1623362"/>
                  <a:gd name="connsiteY11" fmla="*/ 660400 h 787342"/>
                  <a:gd name="connsiteX12" fmla="*/ 1003882 w 1623362"/>
                  <a:gd name="connsiteY12" fmla="*/ 558800 h 787342"/>
                  <a:gd name="connsiteX13" fmla="*/ 1168982 w 1623362"/>
                  <a:gd name="connsiteY13" fmla="*/ 533400 h 787342"/>
                  <a:gd name="connsiteX14" fmla="*/ 1511882 w 1623362"/>
                  <a:gd name="connsiteY14" fmla="*/ 774700 h 787342"/>
                  <a:gd name="connsiteX15" fmla="*/ 1562682 w 1623362"/>
                  <a:gd name="connsiteY15" fmla="*/ 76200 h 787342"/>
                  <a:gd name="connsiteX16" fmla="*/ 864182 w 1623362"/>
                  <a:gd name="connsiteY16" fmla="*/ 0 h 787342"/>
                  <a:gd name="connsiteX17" fmla="*/ 25982 w 1623362"/>
                  <a:gd name="connsiteY17" fmla="*/ 0 h 787342"/>
                  <a:gd name="connsiteX0" fmla="*/ 57210 w 1654590"/>
                  <a:gd name="connsiteY0" fmla="*/ 0 h 787342"/>
                  <a:gd name="connsiteX1" fmla="*/ 57210 w 1654590"/>
                  <a:gd name="connsiteY1" fmla="*/ 0 h 787342"/>
                  <a:gd name="connsiteX2" fmla="*/ 44510 w 1654590"/>
                  <a:gd name="connsiteY2" fmla="*/ 114300 h 787342"/>
                  <a:gd name="connsiteX3" fmla="*/ 69910 w 1654590"/>
                  <a:gd name="connsiteY3" fmla="*/ 190500 h 787342"/>
                  <a:gd name="connsiteX4" fmla="*/ 7226 w 1654590"/>
                  <a:gd name="connsiteY4" fmla="*/ 251559 h 787342"/>
                  <a:gd name="connsiteX5" fmla="*/ 64121 w 1654590"/>
                  <a:gd name="connsiteY5" fmla="*/ 325319 h 787342"/>
                  <a:gd name="connsiteX6" fmla="*/ 32831 w 1654590"/>
                  <a:gd name="connsiteY6" fmla="*/ 393700 h 787342"/>
                  <a:gd name="connsiteX7" fmla="*/ 171510 w 1654590"/>
                  <a:gd name="connsiteY7" fmla="*/ 444500 h 787342"/>
                  <a:gd name="connsiteX8" fmla="*/ 184210 w 1654590"/>
                  <a:gd name="connsiteY8" fmla="*/ 546100 h 787342"/>
                  <a:gd name="connsiteX9" fmla="*/ 298510 w 1654590"/>
                  <a:gd name="connsiteY9" fmla="*/ 609600 h 787342"/>
                  <a:gd name="connsiteX10" fmla="*/ 527110 w 1654590"/>
                  <a:gd name="connsiteY10" fmla="*/ 647700 h 787342"/>
                  <a:gd name="connsiteX11" fmla="*/ 590610 w 1654590"/>
                  <a:gd name="connsiteY11" fmla="*/ 660400 h 787342"/>
                  <a:gd name="connsiteX12" fmla="*/ 1035110 w 1654590"/>
                  <a:gd name="connsiteY12" fmla="*/ 558800 h 787342"/>
                  <a:gd name="connsiteX13" fmla="*/ 1200210 w 1654590"/>
                  <a:gd name="connsiteY13" fmla="*/ 533400 h 787342"/>
                  <a:gd name="connsiteX14" fmla="*/ 1543110 w 1654590"/>
                  <a:gd name="connsiteY14" fmla="*/ 774700 h 787342"/>
                  <a:gd name="connsiteX15" fmla="*/ 1593910 w 1654590"/>
                  <a:gd name="connsiteY15" fmla="*/ 76200 h 787342"/>
                  <a:gd name="connsiteX16" fmla="*/ 895410 w 1654590"/>
                  <a:gd name="connsiteY16" fmla="*/ 0 h 787342"/>
                  <a:gd name="connsiteX17" fmla="*/ 57210 w 1654590"/>
                  <a:gd name="connsiteY17" fmla="*/ 0 h 787342"/>
                  <a:gd name="connsiteX0" fmla="*/ 60839 w 1658219"/>
                  <a:gd name="connsiteY0" fmla="*/ 0 h 787342"/>
                  <a:gd name="connsiteX1" fmla="*/ 60839 w 1658219"/>
                  <a:gd name="connsiteY1" fmla="*/ 0 h 787342"/>
                  <a:gd name="connsiteX2" fmla="*/ 48139 w 1658219"/>
                  <a:gd name="connsiteY2" fmla="*/ 114300 h 787342"/>
                  <a:gd name="connsiteX3" fmla="*/ 35745 w 1658219"/>
                  <a:gd name="connsiteY3" fmla="*/ 190500 h 787342"/>
                  <a:gd name="connsiteX4" fmla="*/ 10855 w 1658219"/>
                  <a:gd name="connsiteY4" fmla="*/ 251559 h 787342"/>
                  <a:gd name="connsiteX5" fmla="*/ 67750 w 1658219"/>
                  <a:gd name="connsiteY5" fmla="*/ 325319 h 787342"/>
                  <a:gd name="connsiteX6" fmla="*/ 36460 w 1658219"/>
                  <a:gd name="connsiteY6" fmla="*/ 393700 h 787342"/>
                  <a:gd name="connsiteX7" fmla="*/ 175139 w 1658219"/>
                  <a:gd name="connsiteY7" fmla="*/ 444500 h 787342"/>
                  <a:gd name="connsiteX8" fmla="*/ 187839 w 1658219"/>
                  <a:gd name="connsiteY8" fmla="*/ 546100 h 787342"/>
                  <a:gd name="connsiteX9" fmla="*/ 302139 w 1658219"/>
                  <a:gd name="connsiteY9" fmla="*/ 609600 h 787342"/>
                  <a:gd name="connsiteX10" fmla="*/ 530739 w 1658219"/>
                  <a:gd name="connsiteY10" fmla="*/ 647700 h 787342"/>
                  <a:gd name="connsiteX11" fmla="*/ 594239 w 1658219"/>
                  <a:gd name="connsiteY11" fmla="*/ 660400 h 787342"/>
                  <a:gd name="connsiteX12" fmla="*/ 1038739 w 1658219"/>
                  <a:gd name="connsiteY12" fmla="*/ 558800 h 787342"/>
                  <a:gd name="connsiteX13" fmla="*/ 1203839 w 1658219"/>
                  <a:gd name="connsiteY13" fmla="*/ 533400 h 787342"/>
                  <a:gd name="connsiteX14" fmla="*/ 1546739 w 1658219"/>
                  <a:gd name="connsiteY14" fmla="*/ 774700 h 787342"/>
                  <a:gd name="connsiteX15" fmla="*/ 1597539 w 1658219"/>
                  <a:gd name="connsiteY15" fmla="*/ 76200 h 787342"/>
                  <a:gd name="connsiteX16" fmla="*/ 899039 w 1658219"/>
                  <a:gd name="connsiteY16" fmla="*/ 0 h 787342"/>
                  <a:gd name="connsiteX17" fmla="*/ 60839 w 1658219"/>
                  <a:gd name="connsiteY17" fmla="*/ 0 h 787342"/>
                  <a:gd name="connsiteX0" fmla="*/ 25672 w 1623052"/>
                  <a:gd name="connsiteY0" fmla="*/ 0 h 787342"/>
                  <a:gd name="connsiteX1" fmla="*/ 25672 w 1623052"/>
                  <a:gd name="connsiteY1" fmla="*/ 0 h 787342"/>
                  <a:gd name="connsiteX2" fmla="*/ 12972 w 1623052"/>
                  <a:gd name="connsiteY2" fmla="*/ 114300 h 787342"/>
                  <a:gd name="connsiteX3" fmla="*/ 578 w 1623052"/>
                  <a:gd name="connsiteY3" fmla="*/ 190500 h 787342"/>
                  <a:gd name="connsiteX4" fmla="*/ 32583 w 1623052"/>
                  <a:gd name="connsiteY4" fmla="*/ 325319 h 787342"/>
                  <a:gd name="connsiteX5" fmla="*/ 1293 w 1623052"/>
                  <a:gd name="connsiteY5" fmla="*/ 393700 h 787342"/>
                  <a:gd name="connsiteX6" fmla="*/ 139972 w 1623052"/>
                  <a:gd name="connsiteY6" fmla="*/ 444500 h 787342"/>
                  <a:gd name="connsiteX7" fmla="*/ 152672 w 1623052"/>
                  <a:gd name="connsiteY7" fmla="*/ 546100 h 787342"/>
                  <a:gd name="connsiteX8" fmla="*/ 266972 w 1623052"/>
                  <a:gd name="connsiteY8" fmla="*/ 609600 h 787342"/>
                  <a:gd name="connsiteX9" fmla="*/ 495572 w 1623052"/>
                  <a:gd name="connsiteY9" fmla="*/ 647700 h 787342"/>
                  <a:gd name="connsiteX10" fmla="*/ 559072 w 1623052"/>
                  <a:gd name="connsiteY10" fmla="*/ 660400 h 787342"/>
                  <a:gd name="connsiteX11" fmla="*/ 1003572 w 1623052"/>
                  <a:gd name="connsiteY11" fmla="*/ 558800 h 787342"/>
                  <a:gd name="connsiteX12" fmla="*/ 1168672 w 1623052"/>
                  <a:gd name="connsiteY12" fmla="*/ 533400 h 787342"/>
                  <a:gd name="connsiteX13" fmla="*/ 1511572 w 1623052"/>
                  <a:gd name="connsiteY13" fmla="*/ 774700 h 787342"/>
                  <a:gd name="connsiteX14" fmla="*/ 1562372 w 1623052"/>
                  <a:gd name="connsiteY14" fmla="*/ 76200 h 787342"/>
                  <a:gd name="connsiteX15" fmla="*/ 863872 w 1623052"/>
                  <a:gd name="connsiteY15" fmla="*/ 0 h 787342"/>
                  <a:gd name="connsiteX16" fmla="*/ 25672 w 1623052"/>
                  <a:gd name="connsiteY16" fmla="*/ 0 h 787342"/>
                  <a:gd name="connsiteX0" fmla="*/ 35353 w 1632733"/>
                  <a:gd name="connsiteY0" fmla="*/ 0 h 787342"/>
                  <a:gd name="connsiteX1" fmla="*/ 35353 w 1632733"/>
                  <a:gd name="connsiteY1" fmla="*/ 0 h 787342"/>
                  <a:gd name="connsiteX2" fmla="*/ 22653 w 1632733"/>
                  <a:gd name="connsiteY2" fmla="*/ 114300 h 787342"/>
                  <a:gd name="connsiteX3" fmla="*/ 10259 w 1632733"/>
                  <a:gd name="connsiteY3" fmla="*/ 190500 h 787342"/>
                  <a:gd name="connsiteX4" fmla="*/ 10974 w 1632733"/>
                  <a:gd name="connsiteY4" fmla="*/ 393700 h 787342"/>
                  <a:gd name="connsiteX5" fmla="*/ 149653 w 1632733"/>
                  <a:gd name="connsiteY5" fmla="*/ 444500 h 787342"/>
                  <a:gd name="connsiteX6" fmla="*/ 162353 w 1632733"/>
                  <a:gd name="connsiteY6" fmla="*/ 546100 h 787342"/>
                  <a:gd name="connsiteX7" fmla="*/ 276653 w 1632733"/>
                  <a:gd name="connsiteY7" fmla="*/ 609600 h 787342"/>
                  <a:gd name="connsiteX8" fmla="*/ 505253 w 1632733"/>
                  <a:gd name="connsiteY8" fmla="*/ 647700 h 787342"/>
                  <a:gd name="connsiteX9" fmla="*/ 568753 w 1632733"/>
                  <a:gd name="connsiteY9" fmla="*/ 660400 h 787342"/>
                  <a:gd name="connsiteX10" fmla="*/ 1013253 w 1632733"/>
                  <a:gd name="connsiteY10" fmla="*/ 558800 h 787342"/>
                  <a:gd name="connsiteX11" fmla="*/ 1178353 w 1632733"/>
                  <a:gd name="connsiteY11" fmla="*/ 533400 h 787342"/>
                  <a:gd name="connsiteX12" fmla="*/ 1521253 w 1632733"/>
                  <a:gd name="connsiteY12" fmla="*/ 774700 h 787342"/>
                  <a:gd name="connsiteX13" fmla="*/ 1572053 w 1632733"/>
                  <a:gd name="connsiteY13" fmla="*/ 76200 h 787342"/>
                  <a:gd name="connsiteX14" fmla="*/ 873553 w 1632733"/>
                  <a:gd name="connsiteY14" fmla="*/ 0 h 787342"/>
                  <a:gd name="connsiteX15" fmla="*/ 35353 w 1632733"/>
                  <a:gd name="connsiteY15" fmla="*/ 0 h 787342"/>
                  <a:gd name="connsiteX0" fmla="*/ 32685 w 1630065"/>
                  <a:gd name="connsiteY0" fmla="*/ 0 h 787342"/>
                  <a:gd name="connsiteX1" fmla="*/ 32685 w 1630065"/>
                  <a:gd name="connsiteY1" fmla="*/ 0 h 787342"/>
                  <a:gd name="connsiteX2" fmla="*/ 19985 w 1630065"/>
                  <a:gd name="connsiteY2" fmla="*/ 114300 h 787342"/>
                  <a:gd name="connsiteX3" fmla="*/ 7591 w 1630065"/>
                  <a:gd name="connsiteY3" fmla="*/ 190500 h 787342"/>
                  <a:gd name="connsiteX4" fmla="*/ 146985 w 1630065"/>
                  <a:gd name="connsiteY4" fmla="*/ 444500 h 787342"/>
                  <a:gd name="connsiteX5" fmla="*/ 159685 w 1630065"/>
                  <a:gd name="connsiteY5" fmla="*/ 546100 h 787342"/>
                  <a:gd name="connsiteX6" fmla="*/ 273985 w 1630065"/>
                  <a:gd name="connsiteY6" fmla="*/ 609600 h 787342"/>
                  <a:gd name="connsiteX7" fmla="*/ 502585 w 1630065"/>
                  <a:gd name="connsiteY7" fmla="*/ 647700 h 787342"/>
                  <a:gd name="connsiteX8" fmla="*/ 566085 w 1630065"/>
                  <a:gd name="connsiteY8" fmla="*/ 660400 h 787342"/>
                  <a:gd name="connsiteX9" fmla="*/ 1010585 w 1630065"/>
                  <a:gd name="connsiteY9" fmla="*/ 558800 h 787342"/>
                  <a:gd name="connsiteX10" fmla="*/ 1175685 w 1630065"/>
                  <a:gd name="connsiteY10" fmla="*/ 533400 h 787342"/>
                  <a:gd name="connsiteX11" fmla="*/ 1518585 w 1630065"/>
                  <a:gd name="connsiteY11" fmla="*/ 774700 h 787342"/>
                  <a:gd name="connsiteX12" fmla="*/ 1569385 w 1630065"/>
                  <a:gd name="connsiteY12" fmla="*/ 76200 h 787342"/>
                  <a:gd name="connsiteX13" fmla="*/ 870885 w 1630065"/>
                  <a:gd name="connsiteY13" fmla="*/ 0 h 787342"/>
                  <a:gd name="connsiteX14" fmla="*/ 32685 w 1630065"/>
                  <a:gd name="connsiteY14" fmla="*/ 0 h 787342"/>
                  <a:gd name="connsiteX0" fmla="*/ 33591 w 1630971"/>
                  <a:gd name="connsiteY0" fmla="*/ 0 h 787342"/>
                  <a:gd name="connsiteX1" fmla="*/ 33591 w 1630971"/>
                  <a:gd name="connsiteY1" fmla="*/ 0 h 787342"/>
                  <a:gd name="connsiteX2" fmla="*/ 20891 w 1630971"/>
                  <a:gd name="connsiteY2" fmla="*/ 114300 h 787342"/>
                  <a:gd name="connsiteX3" fmla="*/ 8497 w 1630971"/>
                  <a:gd name="connsiteY3" fmla="*/ 190500 h 787342"/>
                  <a:gd name="connsiteX4" fmla="*/ 160591 w 1630971"/>
                  <a:gd name="connsiteY4" fmla="*/ 546100 h 787342"/>
                  <a:gd name="connsiteX5" fmla="*/ 274891 w 1630971"/>
                  <a:gd name="connsiteY5" fmla="*/ 609600 h 787342"/>
                  <a:gd name="connsiteX6" fmla="*/ 503491 w 1630971"/>
                  <a:gd name="connsiteY6" fmla="*/ 647700 h 787342"/>
                  <a:gd name="connsiteX7" fmla="*/ 566991 w 1630971"/>
                  <a:gd name="connsiteY7" fmla="*/ 660400 h 787342"/>
                  <a:gd name="connsiteX8" fmla="*/ 1011491 w 1630971"/>
                  <a:gd name="connsiteY8" fmla="*/ 558800 h 787342"/>
                  <a:gd name="connsiteX9" fmla="*/ 1176591 w 1630971"/>
                  <a:gd name="connsiteY9" fmla="*/ 533400 h 787342"/>
                  <a:gd name="connsiteX10" fmla="*/ 1519491 w 1630971"/>
                  <a:gd name="connsiteY10" fmla="*/ 774700 h 787342"/>
                  <a:gd name="connsiteX11" fmla="*/ 1570291 w 1630971"/>
                  <a:gd name="connsiteY11" fmla="*/ 76200 h 787342"/>
                  <a:gd name="connsiteX12" fmla="*/ 871791 w 1630971"/>
                  <a:gd name="connsiteY12" fmla="*/ 0 h 787342"/>
                  <a:gd name="connsiteX13" fmla="*/ 33591 w 1630971"/>
                  <a:gd name="connsiteY13" fmla="*/ 0 h 787342"/>
                  <a:gd name="connsiteX0" fmla="*/ 33591 w 1630971"/>
                  <a:gd name="connsiteY0" fmla="*/ 0 h 787342"/>
                  <a:gd name="connsiteX1" fmla="*/ 33591 w 1630971"/>
                  <a:gd name="connsiteY1" fmla="*/ 0 h 787342"/>
                  <a:gd name="connsiteX2" fmla="*/ 20891 w 1630971"/>
                  <a:gd name="connsiteY2" fmla="*/ 114300 h 787342"/>
                  <a:gd name="connsiteX3" fmla="*/ 8497 w 1630971"/>
                  <a:gd name="connsiteY3" fmla="*/ 190500 h 787342"/>
                  <a:gd name="connsiteX4" fmla="*/ 160591 w 1630971"/>
                  <a:gd name="connsiteY4" fmla="*/ 546100 h 787342"/>
                  <a:gd name="connsiteX5" fmla="*/ 274891 w 1630971"/>
                  <a:gd name="connsiteY5" fmla="*/ 609600 h 787342"/>
                  <a:gd name="connsiteX6" fmla="*/ 503491 w 1630971"/>
                  <a:gd name="connsiteY6" fmla="*/ 647700 h 787342"/>
                  <a:gd name="connsiteX7" fmla="*/ 566991 w 1630971"/>
                  <a:gd name="connsiteY7" fmla="*/ 660400 h 787342"/>
                  <a:gd name="connsiteX8" fmla="*/ 1011491 w 1630971"/>
                  <a:gd name="connsiteY8" fmla="*/ 558800 h 787342"/>
                  <a:gd name="connsiteX9" fmla="*/ 1176591 w 1630971"/>
                  <a:gd name="connsiteY9" fmla="*/ 533400 h 787342"/>
                  <a:gd name="connsiteX10" fmla="*/ 1519491 w 1630971"/>
                  <a:gd name="connsiteY10" fmla="*/ 774700 h 787342"/>
                  <a:gd name="connsiteX11" fmla="*/ 1570291 w 1630971"/>
                  <a:gd name="connsiteY11" fmla="*/ 76200 h 787342"/>
                  <a:gd name="connsiteX12" fmla="*/ 871791 w 1630971"/>
                  <a:gd name="connsiteY12" fmla="*/ 0 h 787342"/>
                  <a:gd name="connsiteX13" fmla="*/ 33591 w 1630971"/>
                  <a:gd name="connsiteY13" fmla="*/ 0 h 787342"/>
                  <a:gd name="connsiteX0" fmla="*/ 12977 w 1610357"/>
                  <a:gd name="connsiteY0" fmla="*/ 0 h 787342"/>
                  <a:gd name="connsiteX1" fmla="*/ 12977 w 1610357"/>
                  <a:gd name="connsiteY1" fmla="*/ 0 h 787342"/>
                  <a:gd name="connsiteX2" fmla="*/ 277 w 1610357"/>
                  <a:gd name="connsiteY2" fmla="*/ 114300 h 787342"/>
                  <a:gd name="connsiteX3" fmla="*/ 25677 w 1610357"/>
                  <a:gd name="connsiteY3" fmla="*/ 235922 h 787342"/>
                  <a:gd name="connsiteX4" fmla="*/ 139977 w 1610357"/>
                  <a:gd name="connsiteY4" fmla="*/ 546100 h 787342"/>
                  <a:gd name="connsiteX5" fmla="*/ 254277 w 1610357"/>
                  <a:gd name="connsiteY5" fmla="*/ 609600 h 787342"/>
                  <a:gd name="connsiteX6" fmla="*/ 482877 w 1610357"/>
                  <a:gd name="connsiteY6" fmla="*/ 647700 h 787342"/>
                  <a:gd name="connsiteX7" fmla="*/ 546377 w 1610357"/>
                  <a:gd name="connsiteY7" fmla="*/ 660400 h 787342"/>
                  <a:gd name="connsiteX8" fmla="*/ 990877 w 1610357"/>
                  <a:gd name="connsiteY8" fmla="*/ 558800 h 787342"/>
                  <a:gd name="connsiteX9" fmla="*/ 1155977 w 1610357"/>
                  <a:gd name="connsiteY9" fmla="*/ 533400 h 787342"/>
                  <a:gd name="connsiteX10" fmla="*/ 1498877 w 1610357"/>
                  <a:gd name="connsiteY10" fmla="*/ 774700 h 787342"/>
                  <a:gd name="connsiteX11" fmla="*/ 1549677 w 1610357"/>
                  <a:gd name="connsiteY11" fmla="*/ 76200 h 787342"/>
                  <a:gd name="connsiteX12" fmla="*/ 851177 w 1610357"/>
                  <a:gd name="connsiteY12" fmla="*/ 0 h 787342"/>
                  <a:gd name="connsiteX13" fmla="*/ 12977 w 1610357"/>
                  <a:gd name="connsiteY13" fmla="*/ 0 h 787342"/>
                  <a:gd name="connsiteX0" fmla="*/ 12977 w 1610357"/>
                  <a:gd name="connsiteY0" fmla="*/ 0 h 787342"/>
                  <a:gd name="connsiteX1" fmla="*/ 12977 w 1610357"/>
                  <a:gd name="connsiteY1" fmla="*/ 0 h 787342"/>
                  <a:gd name="connsiteX2" fmla="*/ 277 w 1610357"/>
                  <a:gd name="connsiteY2" fmla="*/ 114300 h 787342"/>
                  <a:gd name="connsiteX3" fmla="*/ 25677 w 1610357"/>
                  <a:gd name="connsiteY3" fmla="*/ 311625 h 787342"/>
                  <a:gd name="connsiteX4" fmla="*/ 139977 w 1610357"/>
                  <a:gd name="connsiteY4" fmla="*/ 546100 h 787342"/>
                  <a:gd name="connsiteX5" fmla="*/ 254277 w 1610357"/>
                  <a:gd name="connsiteY5" fmla="*/ 609600 h 787342"/>
                  <a:gd name="connsiteX6" fmla="*/ 482877 w 1610357"/>
                  <a:gd name="connsiteY6" fmla="*/ 647700 h 787342"/>
                  <a:gd name="connsiteX7" fmla="*/ 546377 w 1610357"/>
                  <a:gd name="connsiteY7" fmla="*/ 660400 h 787342"/>
                  <a:gd name="connsiteX8" fmla="*/ 990877 w 1610357"/>
                  <a:gd name="connsiteY8" fmla="*/ 558800 h 787342"/>
                  <a:gd name="connsiteX9" fmla="*/ 1155977 w 1610357"/>
                  <a:gd name="connsiteY9" fmla="*/ 533400 h 787342"/>
                  <a:gd name="connsiteX10" fmla="*/ 1498877 w 1610357"/>
                  <a:gd name="connsiteY10" fmla="*/ 774700 h 787342"/>
                  <a:gd name="connsiteX11" fmla="*/ 1549677 w 1610357"/>
                  <a:gd name="connsiteY11" fmla="*/ 76200 h 787342"/>
                  <a:gd name="connsiteX12" fmla="*/ 851177 w 1610357"/>
                  <a:gd name="connsiteY12" fmla="*/ 0 h 787342"/>
                  <a:gd name="connsiteX13" fmla="*/ 12977 w 1610357"/>
                  <a:gd name="connsiteY13" fmla="*/ 0 h 787342"/>
                  <a:gd name="connsiteX0" fmla="*/ 12977 w 1610357"/>
                  <a:gd name="connsiteY0" fmla="*/ 0 h 787342"/>
                  <a:gd name="connsiteX1" fmla="*/ 12977 w 1610357"/>
                  <a:gd name="connsiteY1" fmla="*/ 0 h 787342"/>
                  <a:gd name="connsiteX2" fmla="*/ 277 w 1610357"/>
                  <a:gd name="connsiteY2" fmla="*/ 114300 h 787342"/>
                  <a:gd name="connsiteX3" fmla="*/ 25677 w 1610357"/>
                  <a:gd name="connsiteY3" fmla="*/ 311625 h 787342"/>
                  <a:gd name="connsiteX4" fmla="*/ 139977 w 1610357"/>
                  <a:gd name="connsiteY4" fmla="*/ 546100 h 787342"/>
                  <a:gd name="connsiteX5" fmla="*/ 254277 w 1610357"/>
                  <a:gd name="connsiteY5" fmla="*/ 609600 h 787342"/>
                  <a:gd name="connsiteX6" fmla="*/ 482877 w 1610357"/>
                  <a:gd name="connsiteY6" fmla="*/ 647700 h 787342"/>
                  <a:gd name="connsiteX7" fmla="*/ 546377 w 1610357"/>
                  <a:gd name="connsiteY7" fmla="*/ 660400 h 787342"/>
                  <a:gd name="connsiteX8" fmla="*/ 990877 w 1610357"/>
                  <a:gd name="connsiteY8" fmla="*/ 558800 h 787342"/>
                  <a:gd name="connsiteX9" fmla="*/ 1155977 w 1610357"/>
                  <a:gd name="connsiteY9" fmla="*/ 533400 h 787342"/>
                  <a:gd name="connsiteX10" fmla="*/ 1498877 w 1610357"/>
                  <a:gd name="connsiteY10" fmla="*/ 774700 h 787342"/>
                  <a:gd name="connsiteX11" fmla="*/ 1549677 w 1610357"/>
                  <a:gd name="connsiteY11" fmla="*/ 76200 h 787342"/>
                  <a:gd name="connsiteX12" fmla="*/ 851177 w 1610357"/>
                  <a:gd name="connsiteY12" fmla="*/ 0 h 787342"/>
                  <a:gd name="connsiteX13" fmla="*/ 12977 w 1610357"/>
                  <a:gd name="connsiteY13" fmla="*/ 0 h 787342"/>
                  <a:gd name="connsiteX0" fmla="*/ 39799 w 1637179"/>
                  <a:gd name="connsiteY0" fmla="*/ 0 h 787342"/>
                  <a:gd name="connsiteX1" fmla="*/ 39799 w 1637179"/>
                  <a:gd name="connsiteY1" fmla="*/ 0 h 787342"/>
                  <a:gd name="connsiteX2" fmla="*/ 27099 w 1637179"/>
                  <a:gd name="connsiteY2" fmla="*/ 114300 h 787342"/>
                  <a:gd name="connsiteX3" fmla="*/ 2107 w 1637179"/>
                  <a:gd name="connsiteY3" fmla="*/ 311625 h 787342"/>
                  <a:gd name="connsiteX4" fmla="*/ 166799 w 1637179"/>
                  <a:gd name="connsiteY4" fmla="*/ 546100 h 787342"/>
                  <a:gd name="connsiteX5" fmla="*/ 281099 w 1637179"/>
                  <a:gd name="connsiteY5" fmla="*/ 609600 h 787342"/>
                  <a:gd name="connsiteX6" fmla="*/ 509699 w 1637179"/>
                  <a:gd name="connsiteY6" fmla="*/ 647700 h 787342"/>
                  <a:gd name="connsiteX7" fmla="*/ 573199 w 1637179"/>
                  <a:gd name="connsiteY7" fmla="*/ 660400 h 787342"/>
                  <a:gd name="connsiteX8" fmla="*/ 1017699 w 1637179"/>
                  <a:gd name="connsiteY8" fmla="*/ 558800 h 787342"/>
                  <a:gd name="connsiteX9" fmla="*/ 1182799 w 1637179"/>
                  <a:gd name="connsiteY9" fmla="*/ 533400 h 787342"/>
                  <a:gd name="connsiteX10" fmla="*/ 1525699 w 1637179"/>
                  <a:gd name="connsiteY10" fmla="*/ 774700 h 787342"/>
                  <a:gd name="connsiteX11" fmla="*/ 1576499 w 1637179"/>
                  <a:gd name="connsiteY11" fmla="*/ 76200 h 787342"/>
                  <a:gd name="connsiteX12" fmla="*/ 877999 w 1637179"/>
                  <a:gd name="connsiteY12" fmla="*/ 0 h 787342"/>
                  <a:gd name="connsiteX13" fmla="*/ 39799 w 1637179"/>
                  <a:gd name="connsiteY13" fmla="*/ 0 h 787342"/>
                  <a:gd name="connsiteX0" fmla="*/ 38017 w 1635397"/>
                  <a:gd name="connsiteY0" fmla="*/ 0 h 787342"/>
                  <a:gd name="connsiteX1" fmla="*/ 38017 w 1635397"/>
                  <a:gd name="connsiteY1" fmla="*/ 0 h 787342"/>
                  <a:gd name="connsiteX2" fmla="*/ 25317 w 1635397"/>
                  <a:gd name="connsiteY2" fmla="*/ 114300 h 787342"/>
                  <a:gd name="connsiteX3" fmla="*/ 325 w 1635397"/>
                  <a:gd name="connsiteY3" fmla="*/ 311625 h 787342"/>
                  <a:gd name="connsiteX4" fmla="*/ 165017 w 1635397"/>
                  <a:gd name="connsiteY4" fmla="*/ 546100 h 787342"/>
                  <a:gd name="connsiteX5" fmla="*/ 279317 w 1635397"/>
                  <a:gd name="connsiteY5" fmla="*/ 609600 h 787342"/>
                  <a:gd name="connsiteX6" fmla="*/ 507917 w 1635397"/>
                  <a:gd name="connsiteY6" fmla="*/ 647700 h 787342"/>
                  <a:gd name="connsiteX7" fmla="*/ 571417 w 1635397"/>
                  <a:gd name="connsiteY7" fmla="*/ 660400 h 787342"/>
                  <a:gd name="connsiteX8" fmla="*/ 1015917 w 1635397"/>
                  <a:gd name="connsiteY8" fmla="*/ 558800 h 787342"/>
                  <a:gd name="connsiteX9" fmla="*/ 1181017 w 1635397"/>
                  <a:gd name="connsiteY9" fmla="*/ 533400 h 787342"/>
                  <a:gd name="connsiteX10" fmla="*/ 1523917 w 1635397"/>
                  <a:gd name="connsiteY10" fmla="*/ 774700 h 787342"/>
                  <a:gd name="connsiteX11" fmla="*/ 1574717 w 1635397"/>
                  <a:gd name="connsiteY11" fmla="*/ 76200 h 787342"/>
                  <a:gd name="connsiteX12" fmla="*/ 876217 w 1635397"/>
                  <a:gd name="connsiteY12" fmla="*/ 0 h 787342"/>
                  <a:gd name="connsiteX13" fmla="*/ 38017 w 1635397"/>
                  <a:gd name="connsiteY13" fmla="*/ 0 h 787342"/>
                  <a:gd name="connsiteX0" fmla="*/ 38017 w 1635397"/>
                  <a:gd name="connsiteY0" fmla="*/ 0 h 787342"/>
                  <a:gd name="connsiteX1" fmla="*/ 38017 w 1635397"/>
                  <a:gd name="connsiteY1" fmla="*/ 0 h 787342"/>
                  <a:gd name="connsiteX2" fmla="*/ 25317 w 1635397"/>
                  <a:gd name="connsiteY2" fmla="*/ 114300 h 787342"/>
                  <a:gd name="connsiteX3" fmla="*/ 325 w 1635397"/>
                  <a:gd name="connsiteY3" fmla="*/ 311625 h 787342"/>
                  <a:gd name="connsiteX4" fmla="*/ 165017 w 1635397"/>
                  <a:gd name="connsiteY4" fmla="*/ 546100 h 787342"/>
                  <a:gd name="connsiteX5" fmla="*/ 279317 w 1635397"/>
                  <a:gd name="connsiteY5" fmla="*/ 609600 h 787342"/>
                  <a:gd name="connsiteX6" fmla="*/ 507917 w 1635397"/>
                  <a:gd name="connsiteY6" fmla="*/ 647700 h 787342"/>
                  <a:gd name="connsiteX7" fmla="*/ 571417 w 1635397"/>
                  <a:gd name="connsiteY7" fmla="*/ 660400 h 787342"/>
                  <a:gd name="connsiteX8" fmla="*/ 1015917 w 1635397"/>
                  <a:gd name="connsiteY8" fmla="*/ 558800 h 787342"/>
                  <a:gd name="connsiteX9" fmla="*/ 1181017 w 1635397"/>
                  <a:gd name="connsiteY9" fmla="*/ 533400 h 787342"/>
                  <a:gd name="connsiteX10" fmla="*/ 1523917 w 1635397"/>
                  <a:gd name="connsiteY10" fmla="*/ 774700 h 787342"/>
                  <a:gd name="connsiteX11" fmla="*/ 1574717 w 1635397"/>
                  <a:gd name="connsiteY11" fmla="*/ 76200 h 787342"/>
                  <a:gd name="connsiteX12" fmla="*/ 876217 w 1635397"/>
                  <a:gd name="connsiteY12" fmla="*/ 0 h 787342"/>
                  <a:gd name="connsiteX13" fmla="*/ 38017 w 1635397"/>
                  <a:gd name="connsiteY13" fmla="*/ 0 h 787342"/>
                  <a:gd name="connsiteX0" fmla="*/ 38017 w 1635397"/>
                  <a:gd name="connsiteY0" fmla="*/ 0 h 787342"/>
                  <a:gd name="connsiteX1" fmla="*/ 38017 w 1635397"/>
                  <a:gd name="connsiteY1" fmla="*/ 0 h 787342"/>
                  <a:gd name="connsiteX2" fmla="*/ 25317 w 1635397"/>
                  <a:gd name="connsiteY2" fmla="*/ 114300 h 787342"/>
                  <a:gd name="connsiteX3" fmla="*/ 325 w 1635397"/>
                  <a:gd name="connsiteY3" fmla="*/ 311625 h 787342"/>
                  <a:gd name="connsiteX4" fmla="*/ 165017 w 1635397"/>
                  <a:gd name="connsiteY4" fmla="*/ 546100 h 787342"/>
                  <a:gd name="connsiteX5" fmla="*/ 279317 w 1635397"/>
                  <a:gd name="connsiteY5" fmla="*/ 609600 h 787342"/>
                  <a:gd name="connsiteX6" fmla="*/ 507917 w 1635397"/>
                  <a:gd name="connsiteY6" fmla="*/ 647700 h 787342"/>
                  <a:gd name="connsiteX7" fmla="*/ 571417 w 1635397"/>
                  <a:gd name="connsiteY7" fmla="*/ 660400 h 787342"/>
                  <a:gd name="connsiteX8" fmla="*/ 1015917 w 1635397"/>
                  <a:gd name="connsiteY8" fmla="*/ 558800 h 787342"/>
                  <a:gd name="connsiteX9" fmla="*/ 1181017 w 1635397"/>
                  <a:gd name="connsiteY9" fmla="*/ 533400 h 787342"/>
                  <a:gd name="connsiteX10" fmla="*/ 1523917 w 1635397"/>
                  <a:gd name="connsiteY10" fmla="*/ 774700 h 787342"/>
                  <a:gd name="connsiteX11" fmla="*/ 1574717 w 1635397"/>
                  <a:gd name="connsiteY11" fmla="*/ 76200 h 787342"/>
                  <a:gd name="connsiteX12" fmla="*/ 876217 w 1635397"/>
                  <a:gd name="connsiteY12" fmla="*/ 0 h 787342"/>
                  <a:gd name="connsiteX13" fmla="*/ 38017 w 1635397"/>
                  <a:gd name="connsiteY13" fmla="*/ 0 h 787342"/>
                  <a:gd name="connsiteX0" fmla="*/ 38017 w 1635397"/>
                  <a:gd name="connsiteY0" fmla="*/ 0 h 787342"/>
                  <a:gd name="connsiteX1" fmla="*/ 38017 w 1635397"/>
                  <a:gd name="connsiteY1" fmla="*/ 0 h 787342"/>
                  <a:gd name="connsiteX2" fmla="*/ 25317 w 1635397"/>
                  <a:gd name="connsiteY2" fmla="*/ 114300 h 787342"/>
                  <a:gd name="connsiteX3" fmla="*/ 325 w 1635397"/>
                  <a:gd name="connsiteY3" fmla="*/ 311625 h 787342"/>
                  <a:gd name="connsiteX4" fmla="*/ 165017 w 1635397"/>
                  <a:gd name="connsiteY4" fmla="*/ 546100 h 787342"/>
                  <a:gd name="connsiteX5" fmla="*/ 336008 w 1635397"/>
                  <a:gd name="connsiteY5" fmla="*/ 609600 h 787342"/>
                  <a:gd name="connsiteX6" fmla="*/ 507917 w 1635397"/>
                  <a:gd name="connsiteY6" fmla="*/ 647700 h 787342"/>
                  <a:gd name="connsiteX7" fmla="*/ 571417 w 1635397"/>
                  <a:gd name="connsiteY7" fmla="*/ 660400 h 787342"/>
                  <a:gd name="connsiteX8" fmla="*/ 1015917 w 1635397"/>
                  <a:gd name="connsiteY8" fmla="*/ 558800 h 787342"/>
                  <a:gd name="connsiteX9" fmla="*/ 1181017 w 1635397"/>
                  <a:gd name="connsiteY9" fmla="*/ 533400 h 787342"/>
                  <a:gd name="connsiteX10" fmla="*/ 1523917 w 1635397"/>
                  <a:gd name="connsiteY10" fmla="*/ 774700 h 787342"/>
                  <a:gd name="connsiteX11" fmla="*/ 1574717 w 1635397"/>
                  <a:gd name="connsiteY11" fmla="*/ 76200 h 787342"/>
                  <a:gd name="connsiteX12" fmla="*/ 876217 w 1635397"/>
                  <a:gd name="connsiteY12" fmla="*/ 0 h 787342"/>
                  <a:gd name="connsiteX13" fmla="*/ 38017 w 1635397"/>
                  <a:gd name="connsiteY13" fmla="*/ 0 h 787342"/>
                  <a:gd name="connsiteX0" fmla="*/ 38017 w 1635397"/>
                  <a:gd name="connsiteY0" fmla="*/ 0 h 787342"/>
                  <a:gd name="connsiteX1" fmla="*/ 38017 w 1635397"/>
                  <a:gd name="connsiteY1" fmla="*/ 0 h 787342"/>
                  <a:gd name="connsiteX2" fmla="*/ 25317 w 1635397"/>
                  <a:gd name="connsiteY2" fmla="*/ 114300 h 787342"/>
                  <a:gd name="connsiteX3" fmla="*/ 325 w 1635397"/>
                  <a:gd name="connsiteY3" fmla="*/ 311625 h 787342"/>
                  <a:gd name="connsiteX4" fmla="*/ 165017 w 1635397"/>
                  <a:gd name="connsiteY4" fmla="*/ 546100 h 787342"/>
                  <a:gd name="connsiteX5" fmla="*/ 336008 w 1635397"/>
                  <a:gd name="connsiteY5" fmla="*/ 609600 h 787342"/>
                  <a:gd name="connsiteX6" fmla="*/ 507917 w 1635397"/>
                  <a:gd name="connsiteY6" fmla="*/ 647700 h 787342"/>
                  <a:gd name="connsiteX7" fmla="*/ 728892 w 1635397"/>
                  <a:gd name="connsiteY7" fmla="*/ 637689 h 787342"/>
                  <a:gd name="connsiteX8" fmla="*/ 1015917 w 1635397"/>
                  <a:gd name="connsiteY8" fmla="*/ 558800 h 787342"/>
                  <a:gd name="connsiteX9" fmla="*/ 1181017 w 1635397"/>
                  <a:gd name="connsiteY9" fmla="*/ 533400 h 787342"/>
                  <a:gd name="connsiteX10" fmla="*/ 1523917 w 1635397"/>
                  <a:gd name="connsiteY10" fmla="*/ 774700 h 787342"/>
                  <a:gd name="connsiteX11" fmla="*/ 1574717 w 1635397"/>
                  <a:gd name="connsiteY11" fmla="*/ 76200 h 787342"/>
                  <a:gd name="connsiteX12" fmla="*/ 876217 w 1635397"/>
                  <a:gd name="connsiteY12" fmla="*/ 0 h 787342"/>
                  <a:gd name="connsiteX13" fmla="*/ 38017 w 1635397"/>
                  <a:gd name="connsiteY13" fmla="*/ 0 h 787342"/>
                  <a:gd name="connsiteX0" fmla="*/ 38017 w 1635397"/>
                  <a:gd name="connsiteY0" fmla="*/ 0 h 787342"/>
                  <a:gd name="connsiteX1" fmla="*/ 38017 w 1635397"/>
                  <a:gd name="connsiteY1" fmla="*/ 0 h 787342"/>
                  <a:gd name="connsiteX2" fmla="*/ 25317 w 1635397"/>
                  <a:gd name="connsiteY2" fmla="*/ 114300 h 787342"/>
                  <a:gd name="connsiteX3" fmla="*/ 325 w 1635397"/>
                  <a:gd name="connsiteY3" fmla="*/ 311625 h 787342"/>
                  <a:gd name="connsiteX4" fmla="*/ 165017 w 1635397"/>
                  <a:gd name="connsiteY4" fmla="*/ 546100 h 787342"/>
                  <a:gd name="connsiteX5" fmla="*/ 336008 w 1635397"/>
                  <a:gd name="connsiteY5" fmla="*/ 609600 h 787342"/>
                  <a:gd name="connsiteX6" fmla="*/ 507917 w 1635397"/>
                  <a:gd name="connsiteY6" fmla="*/ 647700 h 787342"/>
                  <a:gd name="connsiteX7" fmla="*/ 728892 w 1635397"/>
                  <a:gd name="connsiteY7" fmla="*/ 637689 h 787342"/>
                  <a:gd name="connsiteX8" fmla="*/ 984422 w 1635397"/>
                  <a:gd name="connsiteY8" fmla="*/ 649644 h 787342"/>
                  <a:gd name="connsiteX9" fmla="*/ 1181017 w 1635397"/>
                  <a:gd name="connsiteY9" fmla="*/ 533400 h 787342"/>
                  <a:gd name="connsiteX10" fmla="*/ 1523917 w 1635397"/>
                  <a:gd name="connsiteY10" fmla="*/ 774700 h 787342"/>
                  <a:gd name="connsiteX11" fmla="*/ 1574717 w 1635397"/>
                  <a:gd name="connsiteY11" fmla="*/ 76200 h 787342"/>
                  <a:gd name="connsiteX12" fmla="*/ 876217 w 1635397"/>
                  <a:gd name="connsiteY12" fmla="*/ 0 h 787342"/>
                  <a:gd name="connsiteX13" fmla="*/ 38017 w 1635397"/>
                  <a:gd name="connsiteY13" fmla="*/ 0 h 787342"/>
                  <a:gd name="connsiteX0" fmla="*/ 40716 w 1638096"/>
                  <a:gd name="connsiteY0" fmla="*/ 0 h 787342"/>
                  <a:gd name="connsiteX1" fmla="*/ 40716 w 1638096"/>
                  <a:gd name="connsiteY1" fmla="*/ 0 h 787342"/>
                  <a:gd name="connsiteX2" fmla="*/ 28016 w 1638096"/>
                  <a:gd name="connsiteY2" fmla="*/ 114300 h 787342"/>
                  <a:gd name="connsiteX3" fmla="*/ 3024 w 1638096"/>
                  <a:gd name="connsiteY3" fmla="*/ 311625 h 787342"/>
                  <a:gd name="connsiteX4" fmla="*/ 104726 w 1638096"/>
                  <a:gd name="connsiteY4" fmla="*/ 568811 h 787342"/>
                  <a:gd name="connsiteX5" fmla="*/ 338707 w 1638096"/>
                  <a:gd name="connsiteY5" fmla="*/ 609600 h 787342"/>
                  <a:gd name="connsiteX6" fmla="*/ 510616 w 1638096"/>
                  <a:gd name="connsiteY6" fmla="*/ 647700 h 787342"/>
                  <a:gd name="connsiteX7" fmla="*/ 731591 w 1638096"/>
                  <a:gd name="connsiteY7" fmla="*/ 637689 h 787342"/>
                  <a:gd name="connsiteX8" fmla="*/ 987121 w 1638096"/>
                  <a:gd name="connsiteY8" fmla="*/ 649644 h 787342"/>
                  <a:gd name="connsiteX9" fmla="*/ 1183716 w 1638096"/>
                  <a:gd name="connsiteY9" fmla="*/ 533400 h 787342"/>
                  <a:gd name="connsiteX10" fmla="*/ 1526616 w 1638096"/>
                  <a:gd name="connsiteY10" fmla="*/ 774700 h 787342"/>
                  <a:gd name="connsiteX11" fmla="*/ 1577416 w 1638096"/>
                  <a:gd name="connsiteY11" fmla="*/ 76200 h 787342"/>
                  <a:gd name="connsiteX12" fmla="*/ 878916 w 1638096"/>
                  <a:gd name="connsiteY12" fmla="*/ 0 h 787342"/>
                  <a:gd name="connsiteX13" fmla="*/ 40716 w 1638096"/>
                  <a:gd name="connsiteY13" fmla="*/ 0 h 78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38096" h="787342">
                    <a:moveTo>
                      <a:pt x="40716" y="0"/>
                    </a:moveTo>
                    <a:lnTo>
                      <a:pt x="40716" y="0"/>
                    </a:lnTo>
                    <a:cubicBezTo>
                      <a:pt x="36483" y="38100"/>
                      <a:pt x="34298" y="62363"/>
                      <a:pt x="28016" y="114300"/>
                    </a:cubicBezTo>
                    <a:cubicBezTo>
                      <a:pt x="21734" y="166238"/>
                      <a:pt x="-9761" y="235873"/>
                      <a:pt x="3024" y="311625"/>
                    </a:cubicBezTo>
                    <a:cubicBezTo>
                      <a:pt x="15809" y="387377"/>
                      <a:pt x="48779" y="519149"/>
                      <a:pt x="104726" y="568811"/>
                    </a:cubicBezTo>
                    <a:cubicBezTo>
                      <a:pt x="160673" y="618473"/>
                      <a:pt x="271059" y="596452"/>
                      <a:pt x="338707" y="609600"/>
                    </a:cubicBezTo>
                    <a:cubicBezTo>
                      <a:pt x="406355" y="622748"/>
                      <a:pt x="445135" y="643019"/>
                      <a:pt x="510616" y="647700"/>
                    </a:cubicBezTo>
                    <a:cubicBezTo>
                      <a:pt x="576097" y="652381"/>
                      <a:pt x="652174" y="637365"/>
                      <a:pt x="731591" y="637689"/>
                    </a:cubicBezTo>
                    <a:cubicBezTo>
                      <a:pt x="811008" y="638013"/>
                      <a:pt x="881288" y="645411"/>
                      <a:pt x="987121" y="649644"/>
                    </a:cubicBezTo>
                    <a:cubicBezTo>
                      <a:pt x="1045494" y="678830"/>
                      <a:pt x="1139384" y="533400"/>
                      <a:pt x="1183716" y="533400"/>
                    </a:cubicBezTo>
                    <a:cubicBezTo>
                      <a:pt x="1369983" y="558800"/>
                      <a:pt x="1460999" y="850900"/>
                      <a:pt x="1526616" y="774700"/>
                    </a:cubicBezTo>
                    <a:cubicBezTo>
                      <a:pt x="1592233" y="698500"/>
                      <a:pt x="1710766" y="171450"/>
                      <a:pt x="1577416" y="76200"/>
                    </a:cubicBezTo>
                    <a:lnTo>
                      <a:pt x="878916" y="0"/>
                    </a:lnTo>
                    <a:lnTo>
                      <a:pt x="40716" y="0"/>
                    </a:lnTo>
                    <a:close/>
                  </a:path>
                </a:pathLst>
              </a:custGeom>
              <a:solidFill>
                <a:srgbClr val="393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Rectangle 317"/>
              <p:cNvSpPr/>
              <p:nvPr/>
            </p:nvSpPr>
            <p:spPr>
              <a:xfrm>
                <a:off x="7944878" y="4294777"/>
                <a:ext cx="509452" cy="336851"/>
              </a:xfrm>
              <a:prstGeom prst="rect">
                <a:avLst/>
              </a:prstGeom>
              <a:solidFill>
                <a:srgbClr val="F1A67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: Shape 29"/>
              <p:cNvSpPr/>
              <p:nvPr/>
            </p:nvSpPr>
            <p:spPr>
              <a:xfrm>
                <a:off x="7737784" y="4378377"/>
                <a:ext cx="890283" cy="1694778"/>
              </a:xfrm>
              <a:custGeom>
                <a:avLst/>
                <a:gdLst>
                  <a:gd name="connsiteX0" fmla="*/ 69850 w 568325"/>
                  <a:gd name="connsiteY0" fmla="*/ 25400 h 568325"/>
                  <a:gd name="connsiteX1" fmla="*/ 0 w 568325"/>
                  <a:gd name="connsiteY1" fmla="*/ 561975 h 568325"/>
                  <a:gd name="connsiteX2" fmla="*/ 568325 w 568325"/>
                  <a:gd name="connsiteY2" fmla="*/ 568325 h 568325"/>
                  <a:gd name="connsiteX3" fmla="*/ 492125 w 568325"/>
                  <a:gd name="connsiteY3" fmla="*/ 0 h 568325"/>
                  <a:gd name="connsiteX4" fmla="*/ 69850 w 568325"/>
                  <a:gd name="connsiteY4" fmla="*/ 25400 h 568325"/>
                  <a:gd name="connsiteX0" fmla="*/ 69850 w 568325"/>
                  <a:gd name="connsiteY0" fmla="*/ 25400 h 568325"/>
                  <a:gd name="connsiteX1" fmla="*/ 0 w 568325"/>
                  <a:gd name="connsiteY1" fmla="*/ 561975 h 568325"/>
                  <a:gd name="connsiteX2" fmla="*/ 568325 w 568325"/>
                  <a:gd name="connsiteY2" fmla="*/ 568325 h 568325"/>
                  <a:gd name="connsiteX3" fmla="*/ 492125 w 568325"/>
                  <a:gd name="connsiteY3" fmla="*/ 0 h 568325"/>
                  <a:gd name="connsiteX4" fmla="*/ 69850 w 568325"/>
                  <a:gd name="connsiteY4" fmla="*/ 25400 h 568325"/>
                  <a:gd name="connsiteX0" fmla="*/ 72995 w 571470"/>
                  <a:gd name="connsiteY0" fmla="*/ 25400 h 568325"/>
                  <a:gd name="connsiteX1" fmla="*/ 3145 w 571470"/>
                  <a:gd name="connsiteY1" fmla="*/ 561975 h 568325"/>
                  <a:gd name="connsiteX2" fmla="*/ 571470 w 571470"/>
                  <a:gd name="connsiteY2" fmla="*/ 568325 h 568325"/>
                  <a:gd name="connsiteX3" fmla="*/ 495270 w 571470"/>
                  <a:gd name="connsiteY3" fmla="*/ 0 h 568325"/>
                  <a:gd name="connsiteX4" fmla="*/ 72995 w 571470"/>
                  <a:gd name="connsiteY4" fmla="*/ 25400 h 568325"/>
                  <a:gd name="connsiteX0" fmla="*/ 72995 w 571470"/>
                  <a:gd name="connsiteY0" fmla="*/ 25400 h 592367"/>
                  <a:gd name="connsiteX1" fmla="*/ 3145 w 571470"/>
                  <a:gd name="connsiteY1" fmla="*/ 561975 h 592367"/>
                  <a:gd name="connsiteX2" fmla="*/ 571470 w 571470"/>
                  <a:gd name="connsiteY2" fmla="*/ 568325 h 592367"/>
                  <a:gd name="connsiteX3" fmla="*/ 495270 w 571470"/>
                  <a:gd name="connsiteY3" fmla="*/ 0 h 592367"/>
                  <a:gd name="connsiteX4" fmla="*/ 72995 w 571470"/>
                  <a:gd name="connsiteY4" fmla="*/ 25400 h 592367"/>
                  <a:gd name="connsiteX0" fmla="*/ 72995 w 571470"/>
                  <a:gd name="connsiteY0" fmla="*/ 25400 h 606867"/>
                  <a:gd name="connsiteX1" fmla="*/ 3145 w 571470"/>
                  <a:gd name="connsiteY1" fmla="*/ 561975 h 606867"/>
                  <a:gd name="connsiteX2" fmla="*/ 571470 w 571470"/>
                  <a:gd name="connsiteY2" fmla="*/ 568325 h 606867"/>
                  <a:gd name="connsiteX3" fmla="*/ 495270 w 571470"/>
                  <a:gd name="connsiteY3" fmla="*/ 0 h 606867"/>
                  <a:gd name="connsiteX4" fmla="*/ 72995 w 571470"/>
                  <a:gd name="connsiteY4" fmla="*/ 25400 h 606867"/>
                  <a:gd name="connsiteX0" fmla="*/ 72995 w 573130"/>
                  <a:gd name="connsiteY0" fmla="*/ 25400 h 606867"/>
                  <a:gd name="connsiteX1" fmla="*/ 3145 w 573130"/>
                  <a:gd name="connsiteY1" fmla="*/ 561975 h 606867"/>
                  <a:gd name="connsiteX2" fmla="*/ 571470 w 573130"/>
                  <a:gd name="connsiteY2" fmla="*/ 568325 h 606867"/>
                  <a:gd name="connsiteX3" fmla="*/ 495270 w 573130"/>
                  <a:gd name="connsiteY3" fmla="*/ 0 h 606867"/>
                  <a:gd name="connsiteX4" fmla="*/ 72995 w 573130"/>
                  <a:gd name="connsiteY4" fmla="*/ 25400 h 606867"/>
                  <a:gd name="connsiteX0" fmla="*/ 72995 w 574878"/>
                  <a:gd name="connsiteY0" fmla="*/ 25400 h 606867"/>
                  <a:gd name="connsiteX1" fmla="*/ 3145 w 574878"/>
                  <a:gd name="connsiteY1" fmla="*/ 561975 h 606867"/>
                  <a:gd name="connsiteX2" fmla="*/ 571470 w 574878"/>
                  <a:gd name="connsiteY2" fmla="*/ 568325 h 606867"/>
                  <a:gd name="connsiteX3" fmla="*/ 495270 w 574878"/>
                  <a:gd name="connsiteY3" fmla="*/ 0 h 606867"/>
                  <a:gd name="connsiteX4" fmla="*/ 72995 w 574878"/>
                  <a:gd name="connsiteY4" fmla="*/ 25400 h 606867"/>
                  <a:gd name="connsiteX0" fmla="*/ 72995 w 574878"/>
                  <a:gd name="connsiteY0" fmla="*/ 25400 h 606867"/>
                  <a:gd name="connsiteX1" fmla="*/ 3145 w 574878"/>
                  <a:gd name="connsiteY1" fmla="*/ 561975 h 606867"/>
                  <a:gd name="connsiteX2" fmla="*/ 571470 w 574878"/>
                  <a:gd name="connsiteY2" fmla="*/ 568325 h 606867"/>
                  <a:gd name="connsiteX3" fmla="*/ 495270 w 574878"/>
                  <a:gd name="connsiteY3" fmla="*/ 0 h 606867"/>
                  <a:gd name="connsiteX4" fmla="*/ 72995 w 574878"/>
                  <a:gd name="connsiteY4" fmla="*/ 25400 h 606867"/>
                  <a:gd name="connsiteX0" fmla="*/ 72995 w 574878"/>
                  <a:gd name="connsiteY0" fmla="*/ 25400 h 606867"/>
                  <a:gd name="connsiteX1" fmla="*/ 3145 w 574878"/>
                  <a:gd name="connsiteY1" fmla="*/ 561975 h 606867"/>
                  <a:gd name="connsiteX2" fmla="*/ 571470 w 574878"/>
                  <a:gd name="connsiteY2" fmla="*/ 568325 h 606867"/>
                  <a:gd name="connsiteX3" fmla="*/ 495270 w 574878"/>
                  <a:gd name="connsiteY3" fmla="*/ 0 h 606867"/>
                  <a:gd name="connsiteX4" fmla="*/ 72995 w 574878"/>
                  <a:gd name="connsiteY4" fmla="*/ 25400 h 606867"/>
                  <a:gd name="connsiteX0" fmla="*/ 72995 w 574878"/>
                  <a:gd name="connsiteY0" fmla="*/ 25400 h 606867"/>
                  <a:gd name="connsiteX1" fmla="*/ 3145 w 574878"/>
                  <a:gd name="connsiteY1" fmla="*/ 561975 h 606867"/>
                  <a:gd name="connsiteX2" fmla="*/ 571470 w 574878"/>
                  <a:gd name="connsiteY2" fmla="*/ 568325 h 606867"/>
                  <a:gd name="connsiteX3" fmla="*/ 495270 w 574878"/>
                  <a:gd name="connsiteY3" fmla="*/ 0 h 606867"/>
                  <a:gd name="connsiteX4" fmla="*/ 72995 w 574878"/>
                  <a:gd name="connsiteY4" fmla="*/ 25400 h 606867"/>
                  <a:gd name="connsiteX0" fmla="*/ 114470 w 573128"/>
                  <a:gd name="connsiteY0" fmla="*/ 18196 h 606867"/>
                  <a:gd name="connsiteX1" fmla="*/ 1395 w 573128"/>
                  <a:gd name="connsiteY1" fmla="*/ 561975 h 606867"/>
                  <a:gd name="connsiteX2" fmla="*/ 569720 w 573128"/>
                  <a:gd name="connsiteY2" fmla="*/ 568325 h 606867"/>
                  <a:gd name="connsiteX3" fmla="*/ 493520 w 573128"/>
                  <a:gd name="connsiteY3" fmla="*/ 0 h 606867"/>
                  <a:gd name="connsiteX4" fmla="*/ 114470 w 573128"/>
                  <a:gd name="connsiteY4" fmla="*/ 18196 h 606867"/>
                  <a:gd name="connsiteX0" fmla="*/ 114470 w 571311"/>
                  <a:gd name="connsiteY0" fmla="*/ 18196 h 606867"/>
                  <a:gd name="connsiteX1" fmla="*/ 1395 w 571311"/>
                  <a:gd name="connsiteY1" fmla="*/ 561975 h 606867"/>
                  <a:gd name="connsiteX2" fmla="*/ 569720 w 571311"/>
                  <a:gd name="connsiteY2" fmla="*/ 568325 h 606867"/>
                  <a:gd name="connsiteX3" fmla="*/ 450294 w 571311"/>
                  <a:gd name="connsiteY3" fmla="*/ 0 h 606867"/>
                  <a:gd name="connsiteX4" fmla="*/ 114470 w 571311"/>
                  <a:gd name="connsiteY4" fmla="*/ 18196 h 60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311" h="606867">
                    <a:moveTo>
                      <a:pt x="114470" y="18196"/>
                    </a:moveTo>
                    <a:cubicBezTo>
                      <a:pt x="53087" y="197054"/>
                      <a:pt x="-10247" y="395817"/>
                      <a:pt x="1395" y="561975"/>
                    </a:cubicBezTo>
                    <a:cubicBezTo>
                      <a:pt x="200362" y="627592"/>
                      <a:pt x="399328" y="613833"/>
                      <a:pt x="569720" y="568325"/>
                    </a:cubicBezTo>
                    <a:cubicBezTo>
                      <a:pt x="582420" y="385233"/>
                      <a:pt x="516969" y="179917"/>
                      <a:pt x="450294" y="0"/>
                    </a:cubicBezTo>
                    <a:cubicBezTo>
                      <a:pt x="312711" y="71967"/>
                      <a:pt x="258403" y="47829"/>
                      <a:pt x="114470" y="18196"/>
                    </a:cubicBezTo>
                    <a:close/>
                  </a:path>
                </a:pathLst>
              </a:custGeom>
              <a:solidFill>
                <a:srgbClr val="E8E3E5"/>
              </a:solidFill>
              <a:ln w="12700" cap="flat" cmpd="sng" algn="ctr">
                <a:solidFill>
                  <a:srgbClr val="2A2A2A">
                    <a:alpha val="4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20" name="Group 319"/>
              <p:cNvGrpSpPr/>
              <p:nvPr/>
            </p:nvGrpSpPr>
            <p:grpSpPr>
              <a:xfrm>
                <a:off x="7364772" y="2573623"/>
                <a:ext cx="1634054" cy="1918255"/>
                <a:chOff x="7678445" y="1964826"/>
                <a:chExt cx="1908309" cy="2774552"/>
              </a:xfrm>
              <a:scene3d>
                <a:camera prst="orthographicFront">
                  <a:rot lat="0" lon="18899986" rev="0"/>
                </a:camera>
                <a:lightRig rig="threePt" dir="t"/>
              </a:scene3d>
            </p:grpSpPr>
            <p:sp>
              <p:nvSpPr>
                <p:cNvPr id="323" name="Oval 12"/>
                <p:cNvSpPr/>
                <p:nvPr/>
              </p:nvSpPr>
              <p:spPr>
                <a:xfrm>
                  <a:off x="7770881" y="2217415"/>
                  <a:ext cx="1712132" cy="2507848"/>
                </a:xfrm>
                <a:custGeom>
                  <a:avLst/>
                  <a:gdLst>
                    <a:gd name="connsiteX0" fmla="*/ 0 w 1201088"/>
                    <a:gd name="connsiteY0" fmla="*/ 575394 h 1150788"/>
                    <a:gd name="connsiteX1" fmla="*/ 600544 w 1201088"/>
                    <a:gd name="connsiteY1" fmla="*/ 0 h 1150788"/>
                    <a:gd name="connsiteX2" fmla="*/ 1201088 w 1201088"/>
                    <a:gd name="connsiteY2" fmla="*/ 575394 h 1150788"/>
                    <a:gd name="connsiteX3" fmla="*/ 600544 w 1201088"/>
                    <a:gd name="connsiteY3" fmla="*/ 1150788 h 1150788"/>
                    <a:gd name="connsiteX4" fmla="*/ 0 w 1201088"/>
                    <a:gd name="connsiteY4" fmla="*/ 575394 h 1150788"/>
                    <a:gd name="connsiteX0" fmla="*/ 0 w 1201088"/>
                    <a:gd name="connsiteY0" fmla="*/ 575394 h 1150788"/>
                    <a:gd name="connsiteX1" fmla="*/ 600544 w 1201088"/>
                    <a:gd name="connsiteY1" fmla="*/ 0 h 1150788"/>
                    <a:gd name="connsiteX2" fmla="*/ 1201088 w 1201088"/>
                    <a:gd name="connsiteY2" fmla="*/ 575394 h 1150788"/>
                    <a:gd name="connsiteX3" fmla="*/ 600544 w 1201088"/>
                    <a:gd name="connsiteY3" fmla="*/ 1150788 h 1150788"/>
                    <a:gd name="connsiteX4" fmla="*/ 0 w 1201088"/>
                    <a:gd name="connsiteY4" fmla="*/ 575394 h 1150788"/>
                    <a:gd name="connsiteX0" fmla="*/ 0 w 1201088"/>
                    <a:gd name="connsiteY0" fmla="*/ 575394 h 1150788"/>
                    <a:gd name="connsiteX1" fmla="*/ 600544 w 1201088"/>
                    <a:gd name="connsiteY1" fmla="*/ 0 h 1150788"/>
                    <a:gd name="connsiteX2" fmla="*/ 1201088 w 1201088"/>
                    <a:gd name="connsiteY2" fmla="*/ 575394 h 1150788"/>
                    <a:gd name="connsiteX3" fmla="*/ 600544 w 1201088"/>
                    <a:gd name="connsiteY3" fmla="*/ 1150788 h 1150788"/>
                    <a:gd name="connsiteX4" fmla="*/ 0 w 1201088"/>
                    <a:gd name="connsiteY4" fmla="*/ 575394 h 1150788"/>
                    <a:gd name="connsiteX0" fmla="*/ 0 w 1201088"/>
                    <a:gd name="connsiteY0" fmla="*/ 575394 h 1150788"/>
                    <a:gd name="connsiteX1" fmla="*/ 600544 w 1201088"/>
                    <a:gd name="connsiteY1" fmla="*/ 0 h 1150788"/>
                    <a:gd name="connsiteX2" fmla="*/ 1201088 w 1201088"/>
                    <a:gd name="connsiteY2" fmla="*/ 575394 h 1150788"/>
                    <a:gd name="connsiteX3" fmla="*/ 600544 w 1201088"/>
                    <a:gd name="connsiteY3" fmla="*/ 1150788 h 1150788"/>
                    <a:gd name="connsiteX4" fmla="*/ 0 w 1201088"/>
                    <a:gd name="connsiteY4" fmla="*/ 575394 h 1150788"/>
                    <a:gd name="connsiteX0" fmla="*/ 24311 w 1225399"/>
                    <a:gd name="connsiteY0" fmla="*/ 575394 h 1150788"/>
                    <a:gd name="connsiteX1" fmla="*/ 624855 w 1225399"/>
                    <a:gd name="connsiteY1" fmla="*/ 0 h 1150788"/>
                    <a:gd name="connsiteX2" fmla="*/ 1225399 w 1225399"/>
                    <a:gd name="connsiteY2" fmla="*/ 575394 h 1150788"/>
                    <a:gd name="connsiteX3" fmla="*/ 624855 w 1225399"/>
                    <a:gd name="connsiteY3" fmla="*/ 1150788 h 1150788"/>
                    <a:gd name="connsiteX4" fmla="*/ 24311 w 1225399"/>
                    <a:gd name="connsiteY4" fmla="*/ 575394 h 1150788"/>
                    <a:gd name="connsiteX0" fmla="*/ 632 w 1201720"/>
                    <a:gd name="connsiteY0" fmla="*/ 575394 h 1150788"/>
                    <a:gd name="connsiteX1" fmla="*/ 601176 w 1201720"/>
                    <a:gd name="connsiteY1" fmla="*/ 0 h 1150788"/>
                    <a:gd name="connsiteX2" fmla="*/ 1201720 w 1201720"/>
                    <a:gd name="connsiteY2" fmla="*/ 575394 h 1150788"/>
                    <a:gd name="connsiteX3" fmla="*/ 601176 w 1201720"/>
                    <a:gd name="connsiteY3" fmla="*/ 1150788 h 1150788"/>
                    <a:gd name="connsiteX4" fmla="*/ 632 w 1201720"/>
                    <a:gd name="connsiteY4" fmla="*/ 575394 h 1150788"/>
                    <a:gd name="connsiteX0" fmla="*/ 632 w 1201720"/>
                    <a:gd name="connsiteY0" fmla="*/ 575394 h 1150788"/>
                    <a:gd name="connsiteX1" fmla="*/ 601176 w 1201720"/>
                    <a:gd name="connsiteY1" fmla="*/ 0 h 1150788"/>
                    <a:gd name="connsiteX2" fmla="*/ 1201720 w 1201720"/>
                    <a:gd name="connsiteY2" fmla="*/ 575394 h 1150788"/>
                    <a:gd name="connsiteX3" fmla="*/ 601176 w 1201720"/>
                    <a:gd name="connsiteY3" fmla="*/ 1150788 h 1150788"/>
                    <a:gd name="connsiteX4" fmla="*/ 632 w 1201720"/>
                    <a:gd name="connsiteY4" fmla="*/ 575394 h 1150788"/>
                    <a:gd name="connsiteX0" fmla="*/ 33966 w 1235054"/>
                    <a:gd name="connsiteY0" fmla="*/ 592052 h 1167446"/>
                    <a:gd name="connsiteX1" fmla="*/ 134705 w 1235054"/>
                    <a:gd name="connsiteY1" fmla="*/ 193460 h 1167446"/>
                    <a:gd name="connsiteX2" fmla="*/ 634510 w 1235054"/>
                    <a:gd name="connsiteY2" fmla="*/ 16658 h 1167446"/>
                    <a:gd name="connsiteX3" fmla="*/ 1235054 w 1235054"/>
                    <a:gd name="connsiteY3" fmla="*/ 592052 h 1167446"/>
                    <a:gd name="connsiteX4" fmla="*/ 634510 w 1235054"/>
                    <a:gd name="connsiteY4" fmla="*/ 1167446 h 1167446"/>
                    <a:gd name="connsiteX5" fmla="*/ 33966 w 1235054"/>
                    <a:gd name="connsiteY5" fmla="*/ 592052 h 1167446"/>
                    <a:gd name="connsiteX0" fmla="*/ 33966 w 1252356"/>
                    <a:gd name="connsiteY0" fmla="*/ 576322 h 1151716"/>
                    <a:gd name="connsiteX1" fmla="*/ 134705 w 1252356"/>
                    <a:gd name="connsiteY1" fmla="*/ 177730 h 1151716"/>
                    <a:gd name="connsiteX2" fmla="*/ 634510 w 1252356"/>
                    <a:gd name="connsiteY2" fmla="*/ 928 h 1151716"/>
                    <a:gd name="connsiteX3" fmla="*/ 1058697 w 1252356"/>
                    <a:gd name="connsiteY3" fmla="*/ 130705 h 1151716"/>
                    <a:gd name="connsiteX4" fmla="*/ 1235054 w 1252356"/>
                    <a:gd name="connsiteY4" fmla="*/ 576322 h 1151716"/>
                    <a:gd name="connsiteX5" fmla="*/ 634510 w 1252356"/>
                    <a:gd name="connsiteY5" fmla="*/ 1151716 h 1151716"/>
                    <a:gd name="connsiteX6" fmla="*/ 33966 w 1252356"/>
                    <a:gd name="connsiteY6" fmla="*/ 576322 h 1151716"/>
                    <a:gd name="connsiteX0" fmla="*/ 33966 w 1215019"/>
                    <a:gd name="connsiteY0" fmla="*/ 576322 h 1151722"/>
                    <a:gd name="connsiteX1" fmla="*/ 134705 w 1215019"/>
                    <a:gd name="connsiteY1" fmla="*/ 177730 h 1151722"/>
                    <a:gd name="connsiteX2" fmla="*/ 634510 w 1215019"/>
                    <a:gd name="connsiteY2" fmla="*/ 928 h 1151722"/>
                    <a:gd name="connsiteX3" fmla="*/ 1058697 w 1215019"/>
                    <a:gd name="connsiteY3" fmla="*/ 130705 h 1151722"/>
                    <a:gd name="connsiteX4" fmla="*/ 1193370 w 1215019"/>
                    <a:gd name="connsiteY4" fmla="*/ 564566 h 1151722"/>
                    <a:gd name="connsiteX5" fmla="*/ 634510 w 1215019"/>
                    <a:gd name="connsiteY5" fmla="*/ 1151716 h 1151722"/>
                    <a:gd name="connsiteX6" fmla="*/ 33966 w 1215019"/>
                    <a:gd name="connsiteY6" fmla="*/ 576322 h 1151722"/>
                    <a:gd name="connsiteX0" fmla="*/ 33966 w 1215019"/>
                    <a:gd name="connsiteY0" fmla="*/ 576322 h 1151722"/>
                    <a:gd name="connsiteX1" fmla="*/ 134705 w 1215019"/>
                    <a:gd name="connsiteY1" fmla="*/ 177730 h 1151722"/>
                    <a:gd name="connsiteX2" fmla="*/ 634510 w 1215019"/>
                    <a:gd name="connsiteY2" fmla="*/ 928 h 1151722"/>
                    <a:gd name="connsiteX3" fmla="*/ 1058697 w 1215019"/>
                    <a:gd name="connsiteY3" fmla="*/ 130705 h 1151722"/>
                    <a:gd name="connsiteX4" fmla="*/ 1193370 w 1215019"/>
                    <a:gd name="connsiteY4" fmla="*/ 564566 h 1151722"/>
                    <a:gd name="connsiteX5" fmla="*/ 634510 w 1215019"/>
                    <a:gd name="connsiteY5" fmla="*/ 1151716 h 1151722"/>
                    <a:gd name="connsiteX6" fmla="*/ 33966 w 1215019"/>
                    <a:gd name="connsiteY6" fmla="*/ 576322 h 1151722"/>
                    <a:gd name="connsiteX0" fmla="*/ 33966 w 1215019"/>
                    <a:gd name="connsiteY0" fmla="*/ 576322 h 1154653"/>
                    <a:gd name="connsiteX1" fmla="*/ 134705 w 1215019"/>
                    <a:gd name="connsiteY1" fmla="*/ 177730 h 1154653"/>
                    <a:gd name="connsiteX2" fmla="*/ 634510 w 1215019"/>
                    <a:gd name="connsiteY2" fmla="*/ 928 h 1154653"/>
                    <a:gd name="connsiteX3" fmla="*/ 1058697 w 1215019"/>
                    <a:gd name="connsiteY3" fmla="*/ 130705 h 1154653"/>
                    <a:gd name="connsiteX4" fmla="*/ 1193370 w 1215019"/>
                    <a:gd name="connsiteY4" fmla="*/ 564566 h 1154653"/>
                    <a:gd name="connsiteX5" fmla="*/ 634510 w 1215019"/>
                    <a:gd name="connsiteY5" fmla="*/ 1151716 h 1154653"/>
                    <a:gd name="connsiteX6" fmla="*/ 33966 w 1215019"/>
                    <a:gd name="connsiteY6" fmla="*/ 576322 h 1154653"/>
                    <a:gd name="connsiteX0" fmla="*/ 32954 w 1214007"/>
                    <a:gd name="connsiteY0" fmla="*/ 576322 h 1183672"/>
                    <a:gd name="connsiteX1" fmla="*/ 133693 w 1214007"/>
                    <a:gd name="connsiteY1" fmla="*/ 177730 h 1183672"/>
                    <a:gd name="connsiteX2" fmla="*/ 633498 w 1214007"/>
                    <a:gd name="connsiteY2" fmla="*/ 928 h 1183672"/>
                    <a:gd name="connsiteX3" fmla="*/ 1057685 w 1214007"/>
                    <a:gd name="connsiteY3" fmla="*/ 130705 h 1183672"/>
                    <a:gd name="connsiteX4" fmla="*/ 1192358 w 1214007"/>
                    <a:gd name="connsiteY4" fmla="*/ 564566 h 1183672"/>
                    <a:gd name="connsiteX5" fmla="*/ 619603 w 1214007"/>
                    <a:gd name="connsiteY5" fmla="*/ 1181107 h 1183672"/>
                    <a:gd name="connsiteX6" fmla="*/ 32954 w 1214007"/>
                    <a:gd name="connsiteY6" fmla="*/ 576322 h 1183672"/>
                    <a:gd name="connsiteX0" fmla="*/ 32954 w 1214007"/>
                    <a:gd name="connsiteY0" fmla="*/ 576322 h 1181173"/>
                    <a:gd name="connsiteX1" fmla="*/ 133693 w 1214007"/>
                    <a:gd name="connsiteY1" fmla="*/ 177730 h 1181173"/>
                    <a:gd name="connsiteX2" fmla="*/ 633498 w 1214007"/>
                    <a:gd name="connsiteY2" fmla="*/ 928 h 1181173"/>
                    <a:gd name="connsiteX3" fmla="*/ 1057685 w 1214007"/>
                    <a:gd name="connsiteY3" fmla="*/ 130705 h 1181173"/>
                    <a:gd name="connsiteX4" fmla="*/ 1192358 w 1214007"/>
                    <a:gd name="connsiteY4" fmla="*/ 564566 h 1181173"/>
                    <a:gd name="connsiteX5" fmla="*/ 619603 w 1214007"/>
                    <a:gd name="connsiteY5" fmla="*/ 1181107 h 1181173"/>
                    <a:gd name="connsiteX6" fmla="*/ 32954 w 1214007"/>
                    <a:gd name="connsiteY6" fmla="*/ 576322 h 1181173"/>
                    <a:gd name="connsiteX0" fmla="*/ 11987 w 1193040"/>
                    <a:gd name="connsiteY0" fmla="*/ 576322 h 1181173"/>
                    <a:gd name="connsiteX1" fmla="*/ 112726 w 1193040"/>
                    <a:gd name="connsiteY1" fmla="*/ 177730 h 1181173"/>
                    <a:gd name="connsiteX2" fmla="*/ 612531 w 1193040"/>
                    <a:gd name="connsiteY2" fmla="*/ 928 h 1181173"/>
                    <a:gd name="connsiteX3" fmla="*/ 1036718 w 1193040"/>
                    <a:gd name="connsiteY3" fmla="*/ 130705 h 1181173"/>
                    <a:gd name="connsiteX4" fmla="*/ 1171391 w 1193040"/>
                    <a:gd name="connsiteY4" fmla="*/ 564566 h 1181173"/>
                    <a:gd name="connsiteX5" fmla="*/ 598636 w 1193040"/>
                    <a:gd name="connsiteY5" fmla="*/ 1181107 h 1181173"/>
                    <a:gd name="connsiteX6" fmla="*/ 11987 w 1193040"/>
                    <a:gd name="connsiteY6" fmla="*/ 576322 h 1181173"/>
                    <a:gd name="connsiteX0" fmla="*/ 28406 w 1209459"/>
                    <a:gd name="connsiteY0" fmla="*/ 576322 h 1169422"/>
                    <a:gd name="connsiteX1" fmla="*/ 129145 w 1209459"/>
                    <a:gd name="connsiteY1" fmla="*/ 177730 h 1169422"/>
                    <a:gd name="connsiteX2" fmla="*/ 628950 w 1209459"/>
                    <a:gd name="connsiteY2" fmla="*/ 928 h 1169422"/>
                    <a:gd name="connsiteX3" fmla="*/ 1053137 w 1209459"/>
                    <a:gd name="connsiteY3" fmla="*/ 130705 h 1169422"/>
                    <a:gd name="connsiteX4" fmla="*/ 1187810 w 1209459"/>
                    <a:gd name="connsiteY4" fmla="*/ 564566 h 1169422"/>
                    <a:gd name="connsiteX5" fmla="*/ 552529 w 1209459"/>
                    <a:gd name="connsiteY5" fmla="*/ 1169351 h 1169422"/>
                    <a:gd name="connsiteX6" fmla="*/ 28406 w 1209459"/>
                    <a:gd name="connsiteY6" fmla="*/ 576322 h 116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9459" h="1169422">
                      <a:moveTo>
                        <a:pt x="28406" y="576322"/>
                      </a:moveTo>
                      <a:cubicBezTo>
                        <a:pt x="-42158" y="411052"/>
                        <a:pt x="29054" y="273629"/>
                        <a:pt x="129145" y="177730"/>
                      </a:cubicBezTo>
                      <a:cubicBezTo>
                        <a:pt x="229236" y="81831"/>
                        <a:pt x="474951" y="8766"/>
                        <a:pt x="628950" y="928"/>
                      </a:cubicBezTo>
                      <a:cubicBezTo>
                        <a:pt x="782949" y="-6910"/>
                        <a:pt x="953046" y="34806"/>
                        <a:pt x="1053137" y="130705"/>
                      </a:cubicBezTo>
                      <a:cubicBezTo>
                        <a:pt x="1153228" y="226604"/>
                        <a:pt x="1255034" y="407134"/>
                        <a:pt x="1187810" y="564566"/>
                      </a:cubicBezTo>
                      <a:cubicBezTo>
                        <a:pt x="1211482" y="1016857"/>
                        <a:pt x="898603" y="1173270"/>
                        <a:pt x="552529" y="1169351"/>
                      </a:cubicBezTo>
                      <a:cubicBezTo>
                        <a:pt x="206455" y="1165432"/>
                        <a:pt x="98970" y="741592"/>
                        <a:pt x="28406" y="576322"/>
                      </a:cubicBezTo>
                      <a:close/>
                    </a:path>
                  </a:pathLst>
                </a:custGeom>
                <a:solidFill>
                  <a:srgbClr val="E8A06C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88900" dir="5400000" sx="93000" sy="93000" algn="t" rotWithShape="0">
                    <a:sysClr val="windowText" lastClr="000000">
                      <a:alpha val="26000"/>
                    </a:sys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Freeform: Shape 23"/>
                <p:cNvSpPr/>
                <p:nvPr/>
              </p:nvSpPr>
              <p:spPr>
                <a:xfrm>
                  <a:off x="7678445" y="1964826"/>
                  <a:ext cx="1908309" cy="1951761"/>
                </a:xfrm>
                <a:custGeom>
                  <a:avLst/>
                  <a:gdLst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995882 w 1466662"/>
                    <a:gd name="connsiteY9" fmla="*/ 108642 h 1167897"/>
                    <a:gd name="connsiteX10" fmla="*/ 1050202 w 1466662"/>
                    <a:gd name="connsiteY10" fmla="*/ 36214 h 1167897"/>
                    <a:gd name="connsiteX11" fmla="*/ 516048 w 1466662"/>
                    <a:gd name="connsiteY11" fmla="*/ 72428 h 1167897"/>
                    <a:gd name="connsiteX12" fmla="*/ 570369 w 1466662"/>
                    <a:gd name="connsiteY12" fmla="*/ 0 h 1167897"/>
                    <a:gd name="connsiteX13" fmla="*/ 181070 w 1466662"/>
                    <a:gd name="connsiteY13" fmla="*/ 280658 h 1167897"/>
                    <a:gd name="connsiteX14" fmla="*/ 135802 w 1466662"/>
                    <a:gd name="connsiteY14" fmla="*/ 244444 h 1167897"/>
                    <a:gd name="connsiteX15" fmla="*/ 72428 w 1466662"/>
                    <a:gd name="connsiteY15" fmla="*/ 624689 h 1167897"/>
                    <a:gd name="connsiteX16" fmla="*/ 0 w 1466662"/>
                    <a:gd name="connsiteY16" fmla="*/ 561315 h 1167897"/>
                    <a:gd name="connsiteX17" fmla="*/ 135802 w 1466662"/>
                    <a:gd name="connsiteY17" fmla="*/ 1167897 h 1167897"/>
                    <a:gd name="connsiteX18" fmla="*/ 181070 w 1466662"/>
                    <a:gd name="connsiteY18" fmla="*/ 1032095 h 1167897"/>
                    <a:gd name="connsiteX19" fmla="*/ 199177 w 1466662"/>
                    <a:gd name="connsiteY19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995882 w 1466662"/>
                    <a:gd name="connsiteY9" fmla="*/ 108642 h 1167897"/>
                    <a:gd name="connsiteX10" fmla="*/ 1050202 w 1466662"/>
                    <a:gd name="connsiteY10" fmla="*/ 36214 h 1167897"/>
                    <a:gd name="connsiteX11" fmla="*/ 516048 w 1466662"/>
                    <a:gd name="connsiteY11" fmla="*/ 72428 h 1167897"/>
                    <a:gd name="connsiteX12" fmla="*/ 570369 w 1466662"/>
                    <a:gd name="connsiteY12" fmla="*/ 0 h 1167897"/>
                    <a:gd name="connsiteX13" fmla="*/ 336228 w 1466662"/>
                    <a:gd name="connsiteY13" fmla="*/ 80798 h 1167897"/>
                    <a:gd name="connsiteX14" fmla="*/ 181070 w 1466662"/>
                    <a:gd name="connsiteY14" fmla="*/ 280658 h 1167897"/>
                    <a:gd name="connsiteX15" fmla="*/ 135802 w 1466662"/>
                    <a:gd name="connsiteY15" fmla="*/ 244444 h 1167897"/>
                    <a:gd name="connsiteX16" fmla="*/ 72428 w 1466662"/>
                    <a:gd name="connsiteY16" fmla="*/ 624689 h 1167897"/>
                    <a:gd name="connsiteX17" fmla="*/ 0 w 1466662"/>
                    <a:gd name="connsiteY17" fmla="*/ 561315 h 1167897"/>
                    <a:gd name="connsiteX18" fmla="*/ 135802 w 1466662"/>
                    <a:gd name="connsiteY18" fmla="*/ 1167897 h 1167897"/>
                    <a:gd name="connsiteX19" fmla="*/ 181070 w 1466662"/>
                    <a:gd name="connsiteY19" fmla="*/ 1032095 h 1167897"/>
                    <a:gd name="connsiteX20" fmla="*/ 199177 w 1466662"/>
                    <a:gd name="connsiteY20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995882 w 1466662"/>
                    <a:gd name="connsiteY9" fmla="*/ 108642 h 1167897"/>
                    <a:gd name="connsiteX10" fmla="*/ 1050202 w 1466662"/>
                    <a:gd name="connsiteY10" fmla="*/ 36214 h 1167897"/>
                    <a:gd name="connsiteX11" fmla="*/ 760091 w 1466662"/>
                    <a:gd name="connsiteY11" fmla="*/ 16504 h 1167897"/>
                    <a:gd name="connsiteX12" fmla="*/ 516048 w 1466662"/>
                    <a:gd name="connsiteY12" fmla="*/ 72428 h 1167897"/>
                    <a:gd name="connsiteX13" fmla="*/ 570369 w 1466662"/>
                    <a:gd name="connsiteY13" fmla="*/ 0 h 1167897"/>
                    <a:gd name="connsiteX14" fmla="*/ 336228 w 1466662"/>
                    <a:gd name="connsiteY14" fmla="*/ 80798 h 1167897"/>
                    <a:gd name="connsiteX15" fmla="*/ 181070 w 1466662"/>
                    <a:gd name="connsiteY15" fmla="*/ 280658 h 1167897"/>
                    <a:gd name="connsiteX16" fmla="*/ 135802 w 1466662"/>
                    <a:gd name="connsiteY16" fmla="*/ 244444 h 1167897"/>
                    <a:gd name="connsiteX17" fmla="*/ 72428 w 1466662"/>
                    <a:gd name="connsiteY17" fmla="*/ 624689 h 1167897"/>
                    <a:gd name="connsiteX18" fmla="*/ 0 w 1466662"/>
                    <a:gd name="connsiteY18" fmla="*/ 561315 h 1167897"/>
                    <a:gd name="connsiteX19" fmla="*/ 135802 w 1466662"/>
                    <a:gd name="connsiteY19" fmla="*/ 1167897 h 1167897"/>
                    <a:gd name="connsiteX20" fmla="*/ 181070 w 1466662"/>
                    <a:gd name="connsiteY20" fmla="*/ 1032095 h 1167897"/>
                    <a:gd name="connsiteX21" fmla="*/ 199177 w 1466662"/>
                    <a:gd name="connsiteY21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1241103 w 1466662"/>
                    <a:gd name="connsiteY9" fmla="*/ 161760 h 1167897"/>
                    <a:gd name="connsiteX10" fmla="*/ 995882 w 1466662"/>
                    <a:gd name="connsiteY10" fmla="*/ 108642 h 1167897"/>
                    <a:gd name="connsiteX11" fmla="*/ 1050202 w 1466662"/>
                    <a:gd name="connsiteY11" fmla="*/ 36214 h 1167897"/>
                    <a:gd name="connsiteX12" fmla="*/ 760091 w 1466662"/>
                    <a:gd name="connsiteY12" fmla="*/ 16504 h 1167897"/>
                    <a:gd name="connsiteX13" fmla="*/ 516048 w 1466662"/>
                    <a:gd name="connsiteY13" fmla="*/ 72428 h 1167897"/>
                    <a:gd name="connsiteX14" fmla="*/ 570369 w 1466662"/>
                    <a:gd name="connsiteY14" fmla="*/ 0 h 1167897"/>
                    <a:gd name="connsiteX15" fmla="*/ 336228 w 1466662"/>
                    <a:gd name="connsiteY15" fmla="*/ 80798 h 1167897"/>
                    <a:gd name="connsiteX16" fmla="*/ 181070 w 1466662"/>
                    <a:gd name="connsiteY16" fmla="*/ 280658 h 1167897"/>
                    <a:gd name="connsiteX17" fmla="*/ 135802 w 1466662"/>
                    <a:gd name="connsiteY17" fmla="*/ 244444 h 1167897"/>
                    <a:gd name="connsiteX18" fmla="*/ 72428 w 1466662"/>
                    <a:gd name="connsiteY18" fmla="*/ 624689 h 1167897"/>
                    <a:gd name="connsiteX19" fmla="*/ 0 w 1466662"/>
                    <a:gd name="connsiteY19" fmla="*/ 561315 h 1167897"/>
                    <a:gd name="connsiteX20" fmla="*/ 135802 w 1466662"/>
                    <a:gd name="connsiteY20" fmla="*/ 1167897 h 1167897"/>
                    <a:gd name="connsiteX21" fmla="*/ 181070 w 1466662"/>
                    <a:gd name="connsiteY21" fmla="*/ 1032095 h 1167897"/>
                    <a:gd name="connsiteX22" fmla="*/ 199177 w 1466662"/>
                    <a:gd name="connsiteY22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426841 w 1466662"/>
                    <a:gd name="connsiteY7" fmla="*/ 466560 h 1167897"/>
                    <a:gd name="connsiteX8" fmla="*/ 1348967 w 1466662"/>
                    <a:gd name="connsiteY8" fmla="*/ 344032 h 1167897"/>
                    <a:gd name="connsiteX9" fmla="*/ 1412341 w 1466662"/>
                    <a:gd name="connsiteY9" fmla="*/ 316872 h 1167897"/>
                    <a:gd name="connsiteX10" fmla="*/ 1241103 w 1466662"/>
                    <a:gd name="connsiteY10" fmla="*/ 161760 h 1167897"/>
                    <a:gd name="connsiteX11" fmla="*/ 995882 w 1466662"/>
                    <a:gd name="connsiteY11" fmla="*/ 108642 h 1167897"/>
                    <a:gd name="connsiteX12" fmla="*/ 1050202 w 1466662"/>
                    <a:gd name="connsiteY12" fmla="*/ 36214 h 1167897"/>
                    <a:gd name="connsiteX13" fmla="*/ 760091 w 1466662"/>
                    <a:gd name="connsiteY13" fmla="*/ 16504 h 1167897"/>
                    <a:gd name="connsiteX14" fmla="*/ 516048 w 1466662"/>
                    <a:gd name="connsiteY14" fmla="*/ 72428 h 1167897"/>
                    <a:gd name="connsiteX15" fmla="*/ 570369 w 1466662"/>
                    <a:gd name="connsiteY15" fmla="*/ 0 h 1167897"/>
                    <a:gd name="connsiteX16" fmla="*/ 336228 w 1466662"/>
                    <a:gd name="connsiteY16" fmla="*/ 80798 h 1167897"/>
                    <a:gd name="connsiteX17" fmla="*/ 181070 w 1466662"/>
                    <a:gd name="connsiteY17" fmla="*/ 280658 h 1167897"/>
                    <a:gd name="connsiteX18" fmla="*/ 135802 w 1466662"/>
                    <a:gd name="connsiteY18" fmla="*/ 244444 h 1167897"/>
                    <a:gd name="connsiteX19" fmla="*/ 72428 w 1466662"/>
                    <a:gd name="connsiteY19" fmla="*/ 624689 h 1167897"/>
                    <a:gd name="connsiteX20" fmla="*/ 0 w 1466662"/>
                    <a:gd name="connsiteY20" fmla="*/ 561315 h 1167897"/>
                    <a:gd name="connsiteX21" fmla="*/ 135802 w 1466662"/>
                    <a:gd name="connsiteY21" fmla="*/ 1167897 h 1167897"/>
                    <a:gd name="connsiteX22" fmla="*/ 181070 w 1466662"/>
                    <a:gd name="connsiteY22" fmla="*/ 1032095 h 1167897"/>
                    <a:gd name="connsiteX23" fmla="*/ 199177 w 1466662"/>
                    <a:gd name="connsiteY23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181070 w 1466662"/>
                    <a:gd name="connsiteY18" fmla="*/ 280658 h 1167897"/>
                    <a:gd name="connsiteX19" fmla="*/ 135802 w 1466662"/>
                    <a:gd name="connsiteY19" fmla="*/ 244444 h 1167897"/>
                    <a:gd name="connsiteX20" fmla="*/ 72428 w 1466662"/>
                    <a:gd name="connsiteY20" fmla="*/ 624689 h 1167897"/>
                    <a:gd name="connsiteX21" fmla="*/ 0 w 1466662"/>
                    <a:gd name="connsiteY21" fmla="*/ 561315 h 1167897"/>
                    <a:gd name="connsiteX22" fmla="*/ 135802 w 1466662"/>
                    <a:gd name="connsiteY22" fmla="*/ 1167897 h 1167897"/>
                    <a:gd name="connsiteX23" fmla="*/ 181070 w 1466662"/>
                    <a:gd name="connsiteY23" fmla="*/ 1032095 h 1167897"/>
                    <a:gd name="connsiteX24" fmla="*/ 199177 w 1466662"/>
                    <a:gd name="connsiteY24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231453 w 1466662"/>
                    <a:gd name="connsiteY18" fmla="*/ 161760 h 1167897"/>
                    <a:gd name="connsiteX19" fmla="*/ 181070 w 1466662"/>
                    <a:gd name="connsiteY19" fmla="*/ 280658 h 1167897"/>
                    <a:gd name="connsiteX20" fmla="*/ 135802 w 1466662"/>
                    <a:gd name="connsiteY20" fmla="*/ 244444 h 1167897"/>
                    <a:gd name="connsiteX21" fmla="*/ 72428 w 1466662"/>
                    <a:gd name="connsiteY21" fmla="*/ 624689 h 1167897"/>
                    <a:gd name="connsiteX22" fmla="*/ 0 w 1466662"/>
                    <a:gd name="connsiteY22" fmla="*/ 561315 h 1167897"/>
                    <a:gd name="connsiteX23" fmla="*/ 135802 w 1466662"/>
                    <a:gd name="connsiteY23" fmla="*/ 1167897 h 1167897"/>
                    <a:gd name="connsiteX24" fmla="*/ 181070 w 1466662"/>
                    <a:gd name="connsiteY24" fmla="*/ 1032095 h 1167897"/>
                    <a:gd name="connsiteX25" fmla="*/ 199177 w 1466662"/>
                    <a:gd name="connsiteY25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231453 w 1466662"/>
                    <a:gd name="connsiteY18" fmla="*/ 161760 h 1167897"/>
                    <a:gd name="connsiteX19" fmla="*/ 181070 w 1466662"/>
                    <a:gd name="connsiteY19" fmla="*/ 280658 h 1167897"/>
                    <a:gd name="connsiteX20" fmla="*/ 95321 w 1466662"/>
                    <a:gd name="connsiteY20" fmla="*/ 225394 h 1167897"/>
                    <a:gd name="connsiteX21" fmla="*/ 72428 w 1466662"/>
                    <a:gd name="connsiteY21" fmla="*/ 624689 h 1167897"/>
                    <a:gd name="connsiteX22" fmla="*/ 0 w 1466662"/>
                    <a:gd name="connsiteY22" fmla="*/ 561315 h 1167897"/>
                    <a:gd name="connsiteX23" fmla="*/ 135802 w 1466662"/>
                    <a:gd name="connsiteY23" fmla="*/ 1167897 h 1167897"/>
                    <a:gd name="connsiteX24" fmla="*/ 181070 w 1466662"/>
                    <a:gd name="connsiteY24" fmla="*/ 1032095 h 1167897"/>
                    <a:gd name="connsiteX25" fmla="*/ 199177 w 1466662"/>
                    <a:gd name="connsiteY25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231453 w 1466662"/>
                    <a:gd name="connsiteY18" fmla="*/ 161760 h 1167897"/>
                    <a:gd name="connsiteX19" fmla="*/ 181070 w 1466662"/>
                    <a:gd name="connsiteY19" fmla="*/ 280658 h 1167897"/>
                    <a:gd name="connsiteX20" fmla="*/ 95321 w 1466662"/>
                    <a:gd name="connsiteY20" fmla="*/ 225394 h 1167897"/>
                    <a:gd name="connsiteX21" fmla="*/ 52860 w 1466662"/>
                    <a:gd name="connsiteY21" fmla="*/ 409410 h 1167897"/>
                    <a:gd name="connsiteX22" fmla="*/ 72428 w 1466662"/>
                    <a:gd name="connsiteY22" fmla="*/ 624689 h 1167897"/>
                    <a:gd name="connsiteX23" fmla="*/ 0 w 1466662"/>
                    <a:gd name="connsiteY23" fmla="*/ 561315 h 1167897"/>
                    <a:gd name="connsiteX24" fmla="*/ 135802 w 1466662"/>
                    <a:gd name="connsiteY24" fmla="*/ 1167897 h 1167897"/>
                    <a:gd name="connsiteX25" fmla="*/ 181070 w 1466662"/>
                    <a:gd name="connsiteY25" fmla="*/ 1032095 h 1167897"/>
                    <a:gd name="connsiteX26" fmla="*/ 199177 w 1466662"/>
                    <a:gd name="connsiteY26" fmla="*/ 534155 h 1167897"/>
                    <a:gd name="connsiteX0" fmla="*/ 211083 w 1478568"/>
                    <a:gd name="connsiteY0" fmla="*/ 534155 h 1167897"/>
                    <a:gd name="connsiteX1" fmla="*/ 745237 w 1478568"/>
                    <a:gd name="connsiteY1" fmla="*/ 597529 h 1167897"/>
                    <a:gd name="connsiteX2" fmla="*/ 1225071 w 1478568"/>
                    <a:gd name="connsiteY2" fmla="*/ 452674 h 1167897"/>
                    <a:gd name="connsiteX3" fmla="*/ 1333712 w 1478568"/>
                    <a:gd name="connsiteY3" fmla="*/ 950614 h 1167897"/>
                    <a:gd name="connsiteX4" fmla="*/ 1388033 w 1478568"/>
                    <a:gd name="connsiteY4" fmla="*/ 1095470 h 1167897"/>
                    <a:gd name="connsiteX5" fmla="*/ 1426841 w 1478568"/>
                    <a:gd name="connsiteY5" fmla="*/ 823748 h 1167897"/>
                    <a:gd name="connsiteX6" fmla="*/ 1415194 w 1478568"/>
                    <a:gd name="connsiteY6" fmla="*/ 615636 h 1167897"/>
                    <a:gd name="connsiteX7" fmla="*/ 1478568 w 1478568"/>
                    <a:gd name="connsiteY7" fmla="*/ 615636 h 1167897"/>
                    <a:gd name="connsiteX8" fmla="*/ 1438747 w 1478568"/>
                    <a:gd name="connsiteY8" fmla="*/ 466560 h 1167897"/>
                    <a:gd name="connsiteX9" fmla="*/ 1360873 w 1478568"/>
                    <a:gd name="connsiteY9" fmla="*/ 344032 h 1167897"/>
                    <a:gd name="connsiteX10" fmla="*/ 1424247 w 1478568"/>
                    <a:gd name="connsiteY10" fmla="*/ 316872 h 1167897"/>
                    <a:gd name="connsiteX11" fmla="*/ 1253009 w 1478568"/>
                    <a:gd name="connsiteY11" fmla="*/ 161760 h 1167897"/>
                    <a:gd name="connsiteX12" fmla="*/ 1007788 w 1478568"/>
                    <a:gd name="connsiteY12" fmla="*/ 108642 h 1167897"/>
                    <a:gd name="connsiteX13" fmla="*/ 1062108 w 1478568"/>
                    <a:gd name="connsiteY13" fmla="*/ 36214 h 1167897"/>
                    <a:gd name="connsiteX14" fmla="*/ 771997 w 1478568"/>
                    <a:gd name="connsiteY14" fmla="*/ 16504 h 1167897"/>
                    <a:gd name="connsiteX15" fmla="*/ 527954 w 1478568"/>
                    <a:gd name="connsiteY15" fmla="*/ 72428 h 1167897"/>
                    <a:gd name="connsiteX16" fmla="*/ 582275 w 1478568"/>
                    <a:gd name="connsiteY16" fmla="*/ 0 h 1167897"/>
                    <a:gd name="connsiteX17" fmla="*/ 348134 w 1478568"/>
                    <a:gd name="connsiteY17" fmla="*/ 80798 h 1167897"/>
                    <a:gd name="connsiteX18" fmla="*/ 243359 w 1478568"/>
                    <a:gd name="connsiteY18" fmla="*/ 161760 h 1167897"/>
                    <a:gd name="connsiteX19" fmla="*/ 192976 w 1478568"/>
                    <a:gd name="connsiteY19" fmla="*/ 280658 h 1167897"/>
                    <a:gd name="connsiteX20" fmla="*/ 107227 w 1478568"/>
                    <a:gd name="connsiteY20" fmla="*/ 225394 h 1167897"/>
                    <a:gd name="connsiteX21" fmla="*/ 64766 w 1478568"/>
                    <a:gd name="connsiteY21" fmla="*/ 409410 h 1167897"/>
                    <a:gd name="connsiteX22" fmla="*/ 84334 w 1478568"/>
                    <a:gd name="connsiteY22" fmla="*/ 624689 h 1167897"/>
                    <a:gd name="connsiteX23" fmla="*/ 0 w 1478568"/>
                    <a:gd name="connsiteY23" fmla="*/ 563696 h 1167897"/>
                    <a:gd name="connsiteX24" fmla="*/ 147708 w 1478568"/>
                    <a:gd name="connsiteY24" fmla="*/ 1167897 h 1167897"/>
                    <a:gd name="connsiteX25" fmla="*/ 192976 w 1478568"/>
                    <a:gd name="connsiteY25" fmla="*/ 1032095 h 1167897"/>
                    <a:gd name="connsiteX26" fmla="*/ 211083 w 1478568"/>
                    <a:gd name="connsiteY26" fmla="*/ 534155 h 1167897"/>
                    <a:gd name="connsiteX0" fmla="*/ 211083 w 1478568"/>
                    <a:gd name="connsiteY0" fmla="*/ 534155 h 1167897"/>
                    <a:gd name="connsiteX1" fmla="*/ 745237 w 1478568"/>
                    <a:gd name="connsiteY1" fmla="*/ 597529 h 1167897"/>
                    <a:gd name="connsiteX2" fmla="*/ 1225071 w 1478568"/>
                    <a:gd name="connsiteY2" fmla="*/ 452674 h 1167897"/>
                    <a:gd name="connsiteX3" fmla="*/ 1333712 w 1478568"/>
                    <a:gd name="connsiteY3" fmla="*/ 950614 h 1167897"/>
                    <a:gd name="connsiteX4" fmla="*/ 1388033 w 1478568"/>
                    <a:gd name="connsiteY4" fmla="*/ 1095470 h 1167897"/>
                    <a:gd name="connsiteX5" fmla="*/ 1426841 w 1478568"/>
                    <a:gd name="connsiteY5" fmla="*/ 823748 h 1167897"/>
                    <a:gd name="connsiteX6" fmla="*/ 1415194 w 1478568"/>
                    <a:gd name="connsiteY6" fmla="*/ 615636 h 1167897"/>
                    <a:gd name="connsiteX7" fmla="*/ 1478568 w 1478568"/>
                    <a:gd name="connsiteY7" fmla="*/ 615636 h 1167897"/>
                    <a:gd name="connsiteX8" fmla="*/ 1438747 w 1478568"/>
                    <a:gd name="connsiteY8" fmla="*/ 466560 h 1167897"/>
                    <a:gd name="connsiteX9" fmla="*/ 1360873 w 1478568"/>
                    <a:gd name="connsiteY9" fmla="*/ 344032 h 1167897"/>
                    <a:gd name="connsiteX10" fmla="*/ 1424247 w 1478568"/>
                    <a:gd name="connsiteY10" fmla="*/ 316872 h 1167897"/>
                    <a:gd name="connsiteX11" fmla="*/ 1253009 w 1478568"/>
                    <a:gd name="connsiteY11" fmla="*/ 161760 h 1167897"/>
                    <a:gd name="connsiteX12" fmla="*/ 1007788 w 1478568"/>
                    <a:gd name="connsiteY12" fmla="*/ 108642 h 1167897"/>
                    <a:gd name="connsiteX13" fmla="*/ 1062108 w 1478568"/>
                    <a:gd name="connsiteY13" fmla="*/ 36214 h 1167897"/>
                    <a:gd name="connsiteX14" fmla="*/ 771997 w 1478568"/>
                    <a:gd name="connsiteY14" fmla="*/ 16504 h 1167897"/>
                    <a:gd name="connsiteX15" fmla="*/ 527954 w 1478568"/>
                    <a:gd name="connsiteY15" fmla="*/ 72428 h 1167897"/>
                    <a:gd name="connsiteX16" fmla="*/ 582275 w 1478568"/>
                    <a:gd name="connsiteY16" fmla="*/ 0 h 1167897"/>
                    <a:gd name="connsiteX17" fmla="*/ 348134 w 1478568"/>
                    <a:gd name="connsiteY17" fmla="*/ 80798 h 1167897"/>
                    <a:gd name="connsiteX18" fmla="*/ 243359 w 1478568"/>
                    <a:gd name="connsiteY18" fmla="*/ 161760 h 1167897"/>
                    <a:gd name="connsiteX19" fmla="*/ 192976 w 1478568"/>
                    <a:gd name="connsiteY19" fmla="*/ 280658 h 1167897"/>
                    <a:gd name="connsiteX20" fmla="*/ 107227 w 1478568"/>
                    <a:gd name="connsiteY20" fmla="*/ 225394 h 1167897"/>
                    <a:gd name="connsiteX21" fmla="*/ 64766 w 1478568"/>
                    <a:gd name="connsiteY21" fmla="*/ 409410 h 1167897"/>
                    <a:gd name="connsiteX22" fmla="*/ 55759 w 1478568"/>
                    <a:gd name="connsiteY22" fmla="*/ 596114 h 1167897"/>
                    <a:gd name="connsiteX23" fmla="*/ 0 w 1478568"/>
                    <a:gd name="connsiteY23" fmla="*/ 563696 h 1167897"/>
                    <a:gd name="connsiteX24" fmla="*/ 147708 w 1478568"/>
                    <a:gd name="connsiteY24" fmla="*/ 1167897 h 1167897"/>
                    <a:gd name="connsiteX25" fmla="*/ 192976 w 1478568"/>
                    <a:gd name="connsiteY25" fmla="*/ 1032095 h 1167897"/>
                    <a:gd name="connsiteX26" fmla="*/ 211083 w 1478568"/>
                    <a:gd name="connsiteY26" fmla="*/ 534155 h 1167897"/>
                    <a:gd name="connsiteX0" fmla="*/ 211083 w 1478568"/>
                    <a:gd name="connsiteY0" fmla="*/ 534155 h 1167897"/>
                    <a:gd name="connsiteX1" fmla="*/ 745237 w 1478568"/>
                    <a:gd name="connsiteY1" fmla="*/ 597529 h 1167897"/>
                    <a:gd name="connsiteX2" fmla="*/ 1225071 w 1478568"/>
                    <a:gd name="connsiteY2" fmla="*/ 452674 h 1167897"/>
                    <a:gd name="connsiteX3" fmla="*/ 1333712 w 1478568"/>
                    <a:gd name="connsiteY3" fmla="*/ 950614 h 1167897"/>
                    <a:gd name="connsiteX4" fmla="*/ 1388033 w 1478568"/>
                    <a:gd name="connsiteY4" fmla="*/ 1095470 h 1167897"/>
                    <a:gd name="connsiteX5" fmla="*/ 1426841 w 1478568"/>
                    <a:gd name="connsiteY5" fmla="*/ 823748 h 1167897"/>
                    <a:gd name="connsiteX6" fmla="*/ 1415194 w 1478568"/>
                    <a:gd name="connsiteY6" fmla="*/ 615636 h 1167897"/>
                    <a:gd name="connsiteX7" fmla="*/ 1478568 w 1478568"/>
                    <a:gd name="connsiteY7" fmla="*/ 615636 h 1167897"/>
                    <a:gd name="connsiteX8" fmla="*/ 1438747 w 1478568"/>
                    <a:gd name="connsiteY8" fmla="*/ 466560 h 1167897"/>
                    <a:gd name="connsiteX9" fmla="*/ 1360873 w 1478568"/>
                    <a:gd name="connsiteY9" fmla="*/ 344032 h 1167897"/>
                    <a:gd name="connsiteX10" fmla="*/ 1424247 w 1478568"/>
                    <a:gd name="connsiteY10" fmla="*/ 316872 h 1167897"/>
                    <a:gd name="connsiteX11" fmla="*/ 1253009 w 1478568"/>
                    <a:gd name="connsiteY11" fmla="*/ 161760 h 1167897"/>
                    <a:gd name="connsiteX12" fmla="*/ 1007788 w 1478568"/>
                    <a:gd name="connsiteY12" fmla="*/ 108642 h 1167897"/>
                    <a:gd name="connsiteX13" fmla="*/ 1062108 w 1478568"/>
                    <a:gd name="connsiteY13" fmla="*/ 36214 h 1167897"/>
                    <a:gd name="connsiteX14" fmla="*/ 771997 w 1478568"/>
                    <a:gd name="connsiteY14" fmla="*/ 16504 h 1167897"/>
                    <a:gd name="connsiteX15" fmla="*/ 527954 w 1478568"/>
                    <a:gd name="connsiteY15" fmla="*/ 72428 h 1167897"/>
                    <a:gd name="connsiteX16" fmla="*/ 582275 w 1478568"/>
                    <a:gd name="connsiteY16" fmla="*/ 0 h 1167897"/>
                    <a:gd name="connsiteX17" fmla="*/ 348134 w 1478568"/>
                    <a:gd name="connsiteY17" fmla="*/ 80798 h 1167897"/>
                    <a:gd name="connsiteX18" fmla="*/ 243359 w 1478568"/>
                    <a:gd name="connsiteY18" fmla="*/ 161760 h 1167897"/>
                    <a:gd name="connsiteX19" fmla="*/ 192976 w 1478568"/>
                    <a:gd name="connsiteY19" fmla="*/ 280658 h 1167897"/>
                    <a:gd name="connsiteX20" fmla="*/ 107227 w 1478568"/>
                    <a:gd name="connsiteY20" fmla="*/ 225394 h 1167897"/>
                    <a:gd name="connsiteX21" fmla="*/ 64766 w 1478568"/>
                    <a:gd name="connsiteY21" fmla="*/ 409410 h 1167897"/>
                    <a:gd name="connsiteX22" fmla="*/ 55759 w 1478568"/>
                    <a:gd name="connsiteY22" fmla="*/ 596114 h 1167897"/>
                    <a:gd name="connsiteX23" fmla="*/ 0 w 1478568"/>
                    <a:gd name="connsiteY23" fmla="*/ 563696 h 1167897"/>
                    <a:gd name="connsiteX24" fmla="*/ 24284 w 1478568"/>
                    <a:gd name="connsiteY24" fmla="*/ 880898 h 1167897"/>
                    <a:gd name="connsiteX25" fmla="*/ 147708 w 1478568"/>
                    <a:gd name="connsiteY25" fmla="*/ 1167897 h 1167897"/>
                    <a:gd name="connsiteX26" fmla="*/ 192976 w 1478568"/>
                    <a:gd name="connsiteY26" fmla="*/ 1032095 h 1167897"/>
                    <a:gd name="connsiteX27" fmla="*/ 211083 w 1478568"/>
                    <a:gd name="connsiteY27" fmla="*/ 534155 h 1167897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38609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38609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38609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8107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6093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6093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6093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78568" h="1179804">
                      <a:moveTo>
                        <a:pt x="211083" y="543680"/>
                      </a:moveTo>
                      <a:cubicBezTo>
                        <a:pt x="391515" y="588617"/>
                        <a:pt x="569567" y="624029"/>
                        <a:pt x="745237" y="607054"/>
                      </a:cubicBezTo>
                      <a:cubicBezTo>
                        <a:pt x="921851" y="573056"/>
                        <a:pt x="1038932" y="572397"/>
                        <a:pt x="1225071" y="462199"/>
                      </a:cubicBezTo>
                      <a:cubicBezTo>
                        <a:pt x="1293035" y="571823"/>
                        <a:pt x="1360999" y="748122"/>
                        <a:pt x="1328949" y="955376"/>
                      </a:cubicBezTo>
                      <a:cubicBezTo>
                        <a:pt x="1339912" y="1003661"/>
                        <a:pt x="1346113" y="1047185"/>
                        <a:pt x="1388033" y="1104995"/>
                      </a:cubicBezTo>
                      <a:cubicBezTo>
                        <a:pt x="1393825" y="1012833"/>
                        <a:pt x="1421049" y="925435"/>
                        <a:pt x="1426841" y="833273"/>
                      </a:cubicBezTo>
                      <a:cubicBezTo>
                        <a:pt x="1442009" y="768665"/>
                        <a:pt x="1430982" y="696913"/>
                        <a:pt x="1415194" y="625161"/>
                      </a:cubicBezTo>
                      <a:lnTo>
                        <a:pt x="1478568" y="625161"/>
                      </a:lnTo>
                      <a:cubicBezTo>
                        <a:pt x="1458151" y="577057"/>
                        <a:pt x="1459164" y="524189"/>
                        <a:pt x="1438747" y="476085"/>
                      </a:cubicBezTo>
                      <a:cubicBezTo>
                        <a:pt x="1419933" y="428098"/>
                        <a:pt x="1386831" y="394400"/>
                        <a:pt x="1360873" y="353557"/>
                      </a:cubicBezTo>
                      <a:lnTo>
                        <a:pt x="1424247" y="326397"/>
                      </a:lnTo>
                      <a:cubicBezTo>
                        <a:pt x="1374312" y="258818"/>
                        <a:pt x="1338663" y="200764"/>
                        <a:pt x="1253009" y="171285"/>
                      </a:cubicBezTo>
                      <a:cubicBezTo>
                        <a:pt x="1173650" y="129767"/>
                        <a:pt x="1101434" y="107298"/>
                        <a:pt x="1007788" y="118167"/>
                      </a:cubicBezTo>
                      <a:cubicBezTo>
                        <a:pt x="1025895" y="94024"/>
                        <a:pt x="1101406" y="61095"/>
                        <a:pt x="1062108" y="45739"/>
                      </a:cubicBezTo>
                      <a:cubicBezTo>
                        <a:pt x="1022810" y="30383"/>
                        <a:pt x="866319" y="13549"/>
                        <a:pt x="771997" y="26029"/>
                      </a:cubicBezTo>
                      <a:cubicBezTo>
                        <a:pt x="678743" y="28001"/>
                        <a:pt x="609302" y="63312"/>
                        <a:pt x="527954" y="81953"/>
                      </a:cubicBezTo>
                      <a:lnTo>
                        <a:pt x="570369" y="0"/>
                      </a:lnTo>
                      <a:cubicBezTo>
                        <a:pt x="490735" y="24551"/>
                        <a:pt x="396812" y="46722"/>
                        <a:pt x="338609" y="90323"/>
                      </a:cubicBezTo>
                      <a:cubicBezTo>
                        <a:pt x="305271" y="122866"/>
                        <a:pt x="269553" y="136360"/>
                        <a:pt x="243359" y="171285"/>
                      </a:cubicBezTo>
                      <a:cubicBezTo>
                        <a:pt x="208309" y="205362"/>
                        <a:pt x="185163" y="239437"/>
                        <a:pt x="173926" y="287801"/>
                      </a:cubicBezTo>
                      <a:lnTo>
                        <a:pt x="107227" y="234919"/>
                      </a:lnTo>
                      <a:cubicBezTo>
                        <a:pt x="93867" y="297052"/>
                        <a:pt x="68601" y="356802"/>
                        <a:pt x="64766" y="418935"/>
                      </a:cubicBezTo>
                      <a:cubicBezTo>
                        <a:pt x="47477" y="481170"/>
                        <a:pt x="44474" y="533879"/>
                        <a:pt x="55759" y="605639"/>
                      </a:cubicBezTo>
                      <a:lnTo>
                        <a:pt x="0" y="573221"/>
                      </a:lnTo>
                      <a:cubicBezTo>
                        <a:pt x="4126" y="661492"/>
                        <a:pt x="-8417" y="790246"/>
                        <a:pt x="24284" y="890423"/>
                      </a:cubicBezTo>
                      <a:cubicBezTo>
                        <a:pt x="50345" y="986883"/>
                        <a:pt x="78785" y="1083344"/>
                        <a:pt x="123896" y="1179804"/>
                      </a:cubicBezTo>
                      <a:cubicBezTo>
                        <a:pt x="160417" y="1147237"/>
                        <a:pt x="175506" y="1093237"/>
                        <a:pt x="162020" y="1039239"/>
                      </a:cubicBezTo>
                      <a:cubicBezTo>
                        <a:pt x="153769" y="923266"/>
                        <a:pt x="93128" y="673941"/>
                        <a:pt x="211083" y="54368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5" name="Group 324"/>
                <p:cNvGrpSpPr/>
                <p:nvPr/>
              </p:nvGrpSpPr>
              <p:grpSpPr>
                <a:xfrm>
                  <a:off x="8929601" y="3251587"/>
                  <a:ext cx="472917" cy="387316"/>
                  <a:chOff x="2292924" y="1146401"/>
                  <a:chExt cx="366419" cy="234125"/>
                </a:xfrm>
              </p:grpSpPr>
              <p:sp>
                <p:nvSpPr>
                  <p:cNvPr id="344" name="Oval 5"/>
                  <p:cNvSpPr/>
                  <p:nvPr/>
                </p:nvSpPr>
                <p:spPr>
                  <a:xfrm rot="21265117" flipH="1">
                    <a:off x="2292924" y="1146401"/>
                    <a:ext cx="335070" cy="146702"/>
                  </a:xfrm>
                  <a:custGeom>
                    <a:avLst/>
                    <a:gdLst>
                      <a:gd name="connsiteX0" fmla="*/ 0 w 439851"/>
                      <a:gd name="connsiteY0" fmla="*/ 114714 h 229427"/>
                      <a:gd name="connsiteX1" fmla="*/ 219926 w 439851"/>
                      <a:gd name="connsiteY1" fmla="*/ 0 h 229427"/>
                      <a:gd name="connsiteX2" fmla="*/ 439852 w 439851"/>
                      <a:gd name="connsiteY2" fmla="*/ 114714 h 229427"/>
                      <a:gd name="connsiteX3" fmla="*/ 219926 w 439851"/>
                      <a:gd name="connsiteY3" fmla="*/ 229428 h 229427"/>
                      <a:gd name="connsiteX4" fmla="*/ 0 w 439851"/>
                      <a:gd name="connsiteY4" fmla="*/ 114714 h 229427"/>
                      <a:gd name="connsiteX0" fmla="*/ 0 w 448163"/>
                      <a:gd name="connsiteY0" fmla="*/ 157404 h 231515"/>
                      <a:gd name="connsiteX1" fmla="*/ 228237 w 448163"/>
                      <a:gd name="connsiteY1" fmla="*/ 574 h 231515"/>
                      <a:gd name="connsiteX2" fmla="*/ 448163 w 448163"/>
                      <a:gd name="connsiteY2" fmla="*/ 115288 h 231515"/>
                      <a:gd name="connsiteX3" fmla="*/ 228237 w 448163"/>
                      <a:gd name="connsiteY3" fmla="*/ 230002 h 231515"/>
                      <a:gd name="connsiteX4" fmla="*/ 0 w 448163"/>
                      <a:gd name="connsiteY4" fmla="*/ 157404 h 231515"/>
                      <a:gd name="connsiteX0" fmla="*/ 55 w 448218"/>
                      <a:gd name="connsiteY0" fmla="*/ 157404 h 234481"/>
                      <a:gd name="connsiteX1" fmla="*/ 228292 w 448218"/>
                      <a:gd name="connsiteY1" fmla="*/ 574 h 234481"/>
                      <a:gd name="connsiteX2" fmla="*/ 448218 w 448218"/>
                      <a:gd name="connsiteY2" fmla="*/ 115288 h 234481"/>
                      <a:gd name="connsiteX3" fmla="*/ 228292 w 448218"/>
                      <a:gd name="connsiteY3" fmla="*/ 230002 h 234481"/>
                      <a:gd name="connsiteX4" fmla="*/ 55 w 448218"/>
                      <a:gd name="connsiteY4" fmla="*/ 157404 h 234481"/>
                      <a:gd name="connsiteX0" fmla="*/ 55 w 448218"/>
                      <a:gd name="connsiteY0" fmla="*/ 157419 h 234496"/>
                      <a:gd name="connsiteX1" fmla="*/ 228292 w 448218"/>
                      <a:gd name="connsiteY1" fmla="*/ 589 h 234496"/>
                      <a:gd name="connsiteX2" fmla="*/ 448218 w 448218"/>
                      <a:gd name="connsiteY2" fmla="*/ 115303 h 234496"/>
                      <a:gd name="connsiteX3" fmla="*/ 228292 w 448218"/>
                      <a:gd name="connsiteY3" fmla="*/ 230017 h 234496"/>
                      <a:gd name="connsiteX4" fmla="*/ 55 w 448218"/>
                      <a:gd name="connsiteY4" fmla="*/ 157419 h 234496"/>
                      <a:gd name="connsiteX0" fmla="*/ 28 w 448191"/>
                      <a:gd name="connsiteY0" fmla="*/ 157179 h 198561"/>
                      <a:gd name="connsiteX1" fmla="*/ 228265 w 448191"/>
                      <a:gd name="connsiteY1" fmla="*/ 349 h 198561"/>
                      <a:gd name="connsiteX2" fmla="*/ 448191 w 448191"/>
                      <a:gd name="connsiteY2" fmla="*/ 115063 h 198561"/>
                      <a:gd name="connsiteX3" fmla="*/ 214580 w 448191"/>
                      <a:gd name="connsiteY3" fmla="*/ 196784 h 198561"/>
                      <a:gd name="connsiteX4" fmla="*/ 28 w 448191"/>
                      <a:gd name="connsiteY4" fmla="*/ 157179 h 198561"/>
                      <a:gd name="connsiteX0" fmla="*/ 28 w 448191"/>
                      <a:gd name="connsiteY0" fmla="*/ 161346 h 202728"/>
                      <a:gd name="connsiteX1" fmla="*/ 228265 w 448191"/>
                      <a:gd name="connsiteY1" fmla="*/ 4516 h 202728"/>
                      <a:gd name="connsiteX2" fmla="*/ 448191 w 448191"/>
                      <a:gd name="connsiteY2" fmla="*/ 119230 h 202728"/>
                      <a:gd name="connsiteX3" fmla="*/ 214580 w 448191"/>
                      <a:gd name="connsiteY3" fmla="*/ 200951 h 202728"/>
                      <a:gd name="connsiteX4" fmla="*/ 28 w 448191"/>
                      <a:gd name="connsiteY4" fmla="*/ 161346 h 202728"/>
                      <a:gd name="connsiteX0" fmla="*/ 14 w 448177"/>
                      <a:gd name="connsiteY0" fmla="*/ 161891 h 206141"/>
                      <a:gd name="connsiteX1" fmla="*/ 228251 w 448177"/>
                      <a:gd name="connsiteY1" fmla="*/ 5061 h 206141"/>
                      <a:gd name="connsiteX2" fmla="*/ 448177 w 448177"/>
                      <a:gd name="connsiteY2" fmla="*/ 119775 h 206141"/>
                      <a:gd name="connsiteX3" fmla="*/ 214566 w 448177"/>
                      <a:gd name="connsiteY3" fmla="*/ 201496 h 206141"/>
                      <a:gd name="connsiteX4" fmla="*/ 14 w 448177"/>
                      <a:gd name="connsiteY4" fmla="*/ 161891 h 206141"/>
                      <a:gd name="connsiteX0" fmla="*/ 14 w 448177"/>
                      <a:gd name="connsiteY0" fmla="*/ 161891 h 206141"/>
                      <a:gd name="connsiteX1" fmla="*/ 228251 w 448177"/>
                      <a:gd name="connsiteY1" fmla="*/ 5061 h 206141"/>
                      <a:gd name="connsiteX2" fmla="*/ 448177 w 448177"/>
                      <a:gd name="connsiteY2" fmla="*/ 119775 h 206141"/>
                      <a:gd name="connsiteX3" fmla="*/ 214566 w 448177"/>
                      <a:gd name="connsiteY3" fmla="*/ 201496 h 206141"/>
                      <a:gd name="connsiteX4" fmla="*/ 14 w 448177"/>
                      <a:gd name="connsiteY4" fmla="*/ 161891 h 206141"/>
                      <a:gd name="connsiteX0" fmla="*/ 14 w 448177"/>
                      <a:gd name="connsiteY0" fmla="*/ 159270 h 203520"/>
                      <a:gd name="connsiteX1" fmla="*/ 228251 w 448177"/>
                      <a:gd name="connsiteY1" fmla="*/ 2440 h 203520"/>
                      <a:gd name="connsiteX2" fmla="*/ 448177 w 448177"/>
                      <a:gd name="connsiteY2" fmla="*/ 117154 h 203520"/>
                      <a:gd name="connsiteX3" fmla="*/ 214566 w 448177"/>
                      <a:gd name="connsiteY3" fmla="*/ 198875 h 203520"/>
                      <a:gd name="connsiteX4" fmla="*/ 14 w 448177"/>
                      <a:gd name="connsiteY4" fmla="*/ 159270 h 203520"/>
                      <a:gd name="connsiteX0" fmla="*/ 12 w 452574"/>
                      <a:gd name="connsiteY0" fmla="*/ 159265 h 202328"/>
                      <a:gd name="connsiteX1" fmla="*/ 232648 w 452574"/>
                      <a:gd name="connsiteY1" fmla="*/ 610 h 202328"/>
                      <a:gd name="connsiteX2" fmla="*/ 452574 w 452574"/>
                      <a:gd name="connsiteY2" fmla="*/ 115324 h 202328"/>
                      <a:gd name="connsiteX3" fmla="*/ 218963 w 452574"/>
                      <a:gd name="connsiteY3" fmla="*/ 197045 h 202328"/>
                      <a:gd name="connsiteX4" fmla="*/ 12 w 452574"/>
                      <a:gd name="connsiteY4" fmla="*/ 159265 h 202328"/>
                      <a:gd name="connsiteX0" fmla="*/ 12 w 452574"/>
                      <a:gd name="connsiteY0" fmla="*/ 160027 h 203090"/>
                      <a:gd name="connsiteX1" fmla="*/ 232648 w 452574"/>
                      <a:gd name="connsiteY1" fmla="*/ 1372 h 203090"/>
                      <a:gd name="connsiteX2" fmla="*/ 452574 w 452574"/>
                      <a:gd name="connsiteY2" fmla="*/ 116086 h 203090"/>
                      <a:gd name="connsiteX3" fmla="*/ 218963 w 452574"/>
                      <a:gd name="connsiteY3" fmla="*/ 197807 h 203090"/>
                      <a:gd name="connsiteX4" fmla="*/ 12 w 452574"/>
                      <a:gd name="connsiteY4" fmla="*/ 160027 h 203090"/>
                      <a:gd name="connsiteX0" fmla="*/ 13 w 471137"/>
                      <a:gd name="connsiteY0" fmla="*/ 158720 h 199740"/>
                      <a:gd name="connsiteX1" fmla="*/ 232649 w 471137"/>
                      <a:gd name="connsiteY1" fmla="*/ 65 h 199740"/>
                      <a:gd name="connsiteX2" fmla="*/ 471137 w 471137"/>
                      <a:gd name="connsiteY2" fmla="*/ 142471 h 199740"/>
                      <a:gd name="connsiteX3" fmla="*/ 218964 w 471137"/>
                      <a:gd name="connsiteY3" fmla="*/ 196500 h 199740"/>
                      <a:gd name="connsiteX4" fmla="*/ 13 w 471137"/>
                      <a:gd name="connsiteY4" fmla="*/ 158720 h 199740"/>
                      <a:gd name="connsiteX0" fmla="*/ 10235 w 481359"/>
                      <a:gd name="connsiteY0" fmla="*/ 158720 h 198938"/>
                      <a:gd name="connsiteX1" fmla="*/ 242871 w 481359"/>
                      <a:gd name="connsiteY1" fmla="*/ 65 h 198938"/>
                      <a:gd name="connsiteX2" fmla="*/ 481359 w 481359"/>
                      <a:gd name="connsiteY2" fmla="*/ 142471 h 198938"/>
                      <a:gd name="connsiteX3" fmla="*/ 229186 w 481359"/>
                      <a:gd name="connsiteY3" fmla="*/ 196500 h 198938"/>
                      <a:gd name="connsiteX4" fmla="*/ 10235 w 481359"/>
                      <a:gd name="connsiteY4" fmla="*/ 158720 h 198938"/>
                      <a:gd name="connsiteX0" fmla="*/ 10644 w 469856"/>
                      <a:gd name="connsiteY0" fmla="*/ 168024 h 202759"/>
                      <a:gd name="connsiteX1" fmla="*/ 231368 w 469856"/>
                      <a:gd name="connsiteY1" fmla="*/ 153 h 202759"/>
                      <a:gd name="connsiteX2" fmla="*/ 469856 w 469856"/>
                      <a:gd name="connsiteY2" fmla="*/ 142559 h 202759"/>
                      <a:gd name="connsiteX3" fmla="*/ 217683 w 469856"/>
                      <a:gd name="connsiteY3" fmla="*/ 196588 h 202759"/>
                      <a:gd name="connsiteX4" fmla="*/ 10644 w 469856"/>
                      <a:gd name="connsiteY4" fmla="*/ 168024 h 202759"/>
                      <a:gd name="connsiteX0" fmla="*/ 3459 w 462671"/>
                      <a:gd name="connsiteY0" fmla="*/ 168024 h 202569"/>
                      <a:gd name="connsiteX1" fmla="*/ 224183 w 462671"/>
                      <a:gd name="connsiteY1" fmla="*/ 153 h 202569"/>
                      <a:gd name="connsiteX2" fmla="*/ 462671 w 462671"/>
                      <a:gd name="connsiteY2" fmla="*/ 142559 h 202569"/>
                      <a:gd name="connsiteX3" fmla="*/ 210498 w 462671"/>
                      <a:gd name="connsiteY3" fmla="*/ 196588 h 202569"/>
                      <a:gd name="connsiteX4" fmla="*/ 3459 w 462671"/>
                      <a:gd name="connsiteY4" fmla="*/ 168024 h 202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671" h="202569">
                        <a:moveTo>
                          <a:pt x="3459" y="168024"/>
                        </a:moveTo>
                        <a:cubicBezTo>
                          <a:pt x="-26650" y="118993"/>
                          <a:pt x="147648" y="4397"/>
                          <a:pt x="224183" y="153"/>
                        </a:cubicBezTo>
                        <a:cubicBezTo>
                          <a:pt x="300718" y="-4091"/>
                          <a:pt x="403871" y="80391"/>
                          <a:pt x="462671" y="142559"/>
                        </a:cubicBezTo>
                        <a:cubicBezTo>
                          <a:pt x="462671" y="205914"/>
                          <a:pt x="287033" y="192344"/>
                          <a:pt x="210498" y="196588"/>
                        </a:cubicBezTo>
                        <a:cubicBezTo>
                          <a:pt x="133963" y="200832"/>
                          <a:pt x="33568" y="217055"/>
                          <a:pt x="3459" y="16802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Oval 4"/>
                  <p:cNvSpPr/>
                  <p:nvPr/>
                </p:nvSpPr>
                <p:spPr>
                  <a:xfrm rot="21467118" flipH="1">
                    <a:off x="2296059" y="1168252"/>
                    <a:ext cx="363284" cy="212274"/>
                  </a:xfrm>
                  <a:custGeom>
                    <a:avLst/>
                    <a:gdLst>
                      <a:gd name="connsiteX0" fmla="*/ 0 w 455151"/>
                      <a:gd name="connsiteY0" fmla="*/ 184391 h 368782"/>
                      <a:gd name="connsiteX1" fmla="*/ 227576 w 455151"/>
                      <a:gd name="connsiteY1" fmla="*/ 0 h 368782"/>
                      <a:gd name="connsiteX2" fmla="*/ 455152 w 455151"/>
                      <a:gd name="connsiteY2" fmla="*/ 184391 h 368782"/>
                      <a:gd name="connsiteX3" fmla="*/ 227576 w 455151"/>
                      <a:gd name="connsiteY3" fmla="*/ 368782 h 368782"/>
                      <a:gd name="connsiteX4" fmla="*/ 0 w 455151"/>
                      <a:gd name="connsiteY4" fmla="*/ 184391 h 368782"/>
                      <a:gd name="connsiteX0" fmla="*/ 0 w 455152"/>
                      <a:gd name="connsiteY0" fmla="*/ 184391 h 368782"/>
                      <a:gd name="connsiteX1" fmla="*/ 227576 w 455152"/>
                      <a:gd name="connsiteY1" fmla="*/ 0 h 368782"/>
                      <a:gd name="connsiteX2" fmla="*/ 455152 w 455152"/>
                      <a:gd name="connsiteY2" fmla="*/ 184391 h 368782"/>
                      <a:gd name="connsiteX3" fmla="*/ 227576 w 455152"/>
                      <a:gd name="connsiteY3" fmla="*/ 368782 h 368782"/>
                      <a:gd name="connsiteX4" fmla="*/ 0 w 455152"/>
                      <a:gd name="connsiteY4" fmla="*/ 184391 h 368782"/>
                      <a:gd name="connsiteX0" fmla="*/ 0 w 455152"/>
                      <a:gd name="connsiteY0" fmla="*/ 184391 h 368782"/>
                      <a:gd name="connsiteX1" fmla="*/ 227576 w 455152"/>
                      <a:gd name="connsiteY1" fmla="*/ 0 h 368782"/>
                      <a:gd name="connsiteX2" fmla="*/ 455152 w 455152"/>
                      <a:gd name="connsiteY2" fmla="*/ 184391 h 368782"/>
                      <a:gd name="connsiteX3" fmla="*/ 227576 w 455152"/>
                      <a:gd name="connsiteY3" fmla="*/ 368782 h 368782"/>
                      <a:gd name="connsiteX4" fmla="*/ 0 w 455152"/>
                      <a:gd name="connsiteY4" fmla="*/ 184391 h 368782"/>
                      <a:gd name="connsiteX0" fmla="*/ 0 w 455152"/>
                      <a:gd name="connsiteY0" fmla="*/ 184391 h 368782"/>
                      <a:gd name="connsiteX1" fmla="*/ 227576 w 455152"/>
                      <a:gd name="connsiteY1" fmla="*/ 0 h 368782"/>
                      <a:gd name="connsiteX2" fmla="*/ 455152 w 455152"/>
                      <a:gd name="connsiteY2" fmla="*/ 184391 h 368782"/>
                      <a:gd name="connsiteX3" fmla="*/ 227576 w 455152"/>
                      <a:gd name="connsiteY3" fmla="*/ 368782 h 368782"/>
                      <a:gd name="connsiteX4" fmla="*/ 0 w 455152"/>
                      <a:gd name="connsiteY4" fmla="*/ 184391 h 368782"/>
                      <a:gd name="connsiteX0" fmla="*/ 0 w 455152"/>
                      <a:gd name="connsiteY0" fmla="*/ 184391 h 368782"/>
                      <a:gd name="connsiteX1" fmla="*/ 227576 w 455152"/>
                      <a:gd name="connsiteY1" fmla="*/ 0 h 368782"/>
                      <a:gd name="connsiteX2" fmla="*/ 455152 w 455152"/>
                      <a:gd name="connsiteY2" fmla="*/ 184391 h 368782"/>
                      <a:gd name="connsiteX3" fmla="*/ 227576 w 455152"/>
                      <a:gd name="connsiteY3" fmla="*/ 368782 h 368782"/>
                      <a:gd name="connsiteX4" fmla="*/ 0 w 455152"/>
                      <a:gd name="connsiteY4" fmla="*/ 184391 h 368782"/>
                      <a:gd name="connsiteX0" fmla="*/ 0 w 455152"/>
                      <a:gd name="connsiteY0" fmla="*/ 188126 h 372517"/>
                      <a:gd name="connsiteX1" fmla="*/ 227576 w 455152"/>
                      <a:gd name="connsiteY1" fmla="*/ 3735 h 372517"/>
                      <a:gd name="connsiteX2" fmla="*/ 455152 w 455152"/>
                      <a:gd name="connsiteY2" fmla="*/ 188126 h 372517"/>
                      <a:gd name="connsiteX3" fmla="*/ 227576 w 455152"/>
                      <a:gd name="connsiteY3" fmla="*/ 372517 h 372517"/>
                      <a:gd name="connsiteX4" fmla="*/ 0 w 455152"/>
                      <a:gd name="connsiteY4" fmla="*/ 188126 h 372517"/>
                      <a:gd name="connsiteX0" fmla="*/ 0 w 455152"/>
                      <a:gd name="connsiteY0" fmla="*/ 185669 h 370060"/>
                      <a:gd name="connsiteX1" fmla="*/ 227576 w 455152"/>
                      <a:gd name="connsiteY1" fmla="*/ 1278 h 370060"/>
                      <a:gd name="connsiteX2" fmla="*/ 455152 w 455152"/>
                      <a:gd name="connsiteY2" fmla="*/ 185669 h 370060"/>
                      <a:gd name="connsiteX3" fmla="*/ 227576 w 455152"/>
                      <a:gd name="connsiteY3" fmla="*/ 370060 h 370060"/>
                      <a:gd name="connsiteX4" fmla="*/ 0 w 455152"/>
                      <a:gd name="connsiteY4" fmla="*/ 185669 h 370060"/>
                      <a:gd name="connsiteX0" fmla="*/ 7193 w 462345"/>
                      <a:gd name="connsiteY0" fmla="*/ 185562 h 369953"/>
                      <a:gd name="connsiteX1" fmla="*/ 234769 w 462345"/>
                      <a:gd name="connsiteY1" fmla="*/ 1171 h 369953"/>
                      <a:gd name="connsiteX2" fmla="*/ 462345 w 462345"/>
                      <a:gd name="connsiteY2" fmla="*/ 185562 h 369953"/>
                      <a:gd name="connsiteX3" fmla="*/ 234769 w 462345"/>
                      <a:gd name="connsiteY3" fmla="*/ 369953 h 369953"/>
                      <a:gd name="connsiteX4" fmla="*/ 7193 w 462345"/>
                      <a:gd name="connsiteY4" fmla="*/ 185562 h 369953"/>
                      <a:gd name="connsiteX0" fmla="*/ 251 w 455403"/>
                      <a:gd name="connsiteY0" fmla="*/ 185531 h 369922"/>
                      <a:gd name="connsiteX1" fmla="*/ 227827 w 455403"/>
                      <a:gd name="connsiteY1" fmla="*/ 1140 h 369922"/>
                      <a:gd name="connsiteX2" fmla="*/ 455403 w 455403"/>
                      <a:gd name="connsiteY2" fmla="*/ 185531 h 369922"/>
                      <a:gd name="connsiteX3" fmla="*/ 227827 w 455403"/>
                      <a:gd name="connsiteY3" fmla="*/ 369922 h 369922"/>
                      <a:gd name="connsiteX4" fmla="*/ 251 w 455403"/>
                      <a:gd name="connsiteY4" fmla="*/ 185531 h 369922"/>
                      <a:gd name="connsiteX0" fmla="*/ 26162 w 481314"/>
                      <a:gd name="connsiteY0" fmla="*/ 184465 h 368856"/>
                      <a:gd name="connsiteX1" fmla="*/ 30354 w 481314"/>
                      <a:gd name="connsiteY1" fmla="*/ 162371 h 368856"/>
                      <a:gd name="connsiteX2" fmla="*/ 253738 w 481314"/>
                      <a:gd name="connsiteY2" fmla="*/ 74 h 368856"/>
                      <a:gd name="connsiteX3" fmla="*/ 481314 w 481314"/>
                      <a:gd name="connsiteY3" fmla="*/ 184465 h 368856"/>
                      <a:gd name="connsiteX4" fmla="*/ 253738 w 481314"/>
                      <a:gd name="connsiteY4" fmla="*/ 368856 h 368856"/>
                      <a:gd name="connsiteX5" fmla="*/ 26162 w 481314"/>
                      <a:gd name="connsiteY5" fmla="*/ 184465 h 368856"/>
                      <a:gd name="connsiteX0" fmla="*/ 26162 w 481314"/>
                      <a:gd name="connsiteY0" fmla="*/ 184458 h 368849"/>
                      <a:gd name="connsiteX1" fmla="*/ 30354 w 481314"/>
                      <a:gd name="connsiteY1" fmla="*/ 162364 h 368849"/>
                      <a:gd name="connsiteX2" fmla="*/ 253738 w 481314"/>
                      <a:gd name="connsiteY2" fmla="*/ 67 h 368849"/>
                      <a:gd name="connsiteX3" fmla="*/ 481314 w 481314"/>
                      <a:gd name="connsiteY3" fmla="*/ 184458 h 368849"/>
                      <a:gd name="connsiteX4" fmla="*/ 253738 w 481314"/>
                      <a:gd name="connsiteY4" fmla="*/ 368849 h 368849"/>
                      <a:gd name="connsiteX5" fmla="*/ 26162 w 481314"/>
                      <a:gd name="connsiteY5" fmla="*/ 184458 h 368849"/>
                      <a:gd name="connsiteX0" fmla="*/ 26162 w 481314"/>
                      <a:gd name="connsiteY0" fmla="*/ 179395 h 363786"/>
                      <a:gd name="connsiteX1" fmla="*/ 30354 w 481314"/>
                      <a:gd name="connsiteY1" fmla="*/ 157301 h 363786"/>
                      <a:gd name="connsiteX2" fmla="*/ 248700 w 481314"/>
                      <a:gd name="connsiteY2" fmla="*/ 69 h 363786"/>
                      <a:gd name="connsiteX3" fmla="*/ 481314 w 481314"/>
                      <a:gd name="connsiteY3" fmla="*/ 179395 h 363786"/>
                      <a:gd name="connsiteX4" fmla="*/ 253738 w 481314"/>
                      <a:gd name="connsiteY4" fmla="*/ 363786 h 363786"/>
                      <a:gd name="connsiteX5" fmla="*/ 26162 w 481314"/>
                      <a:gd name="connsiteY5" fmla="*/ 179395 h 363786"/>
                      <a:gd name="connsiteX0" fmla="*/ 26162 w 481314"/>
                      <a:gd name="connsiteY0" fmla="*/ 179493 h 363884"/>
                      <a:gd name="connsiteX1" fmla="*/ 30354 w 481314"/>
                      <a:gd name="connsiteY1" fmla="*/ 157399 h 363884"/>
                      <a:gd name="connsiteX2" fmla="*/ 248700 w 481314"/>
                      <a:gd name="connsiteY2" fmla="*/ 167 h 363884"/>
                      <a:gd name="connsiteX3" fmla="*/ 481314 w 481314"/>
                      <a:gd name="connsiteY3" fmla="*/ 179493 h 363884"/>
                      <a:gd name="connsiteX4" fmla="*/ 253738 w 481314"/>
                      <a:gd name="connsiteY4" fmla="*/ 363884 h 363884"/>
                      <a:gd name="connsiteX5" fmla="*/ 26162 w 481314"/>
                      <a:gd name="connsiteY5" fmla="*/ 179493 h 363884"/>
                      <a:gd name="connsiteX0" fmla="*/ 26162 w 481314"/>
                      <a:gd name="connsiteY0" fmla="*/ 162690 h 347081"/>
                      <a:gd name="connsiteX1" fmla="*/ 30354 w 481314"/>
                      <a:gd name="connsiteY1" fmla="*/ 140596 h 347081"/>
                      <a:gd name="connsiteX2" fmla="*/ 248745 w 481314"/>
                      <a:gd name="connsiteY2" fmla="*/ 202 h 347081"/>
                      <a:gd name="connsiteX3" fmla="*/ 481314 w 481314"/>
                      <a:gd name="connsiteY3" fmla="*/ 162690 h 347081"/>
                      <a:gd name="connsiteX4" fmla="*/ 253738 w 481314"/>
                      <a:gd name="connsiteY4" fmla="*/ 347081 h 347081"/>
                      <a:gd name="connsiteX5" fmla="*/ 26162 w 481314"/>
                      <a:gd name="connsiteY5" fmla="*/ 162690 h 347081"/>
                      <a:gd name="connsiteX0" fmla="*/ 24210 w 479362"/>
                      <a:gd name="connsiteY0" fmla="*/ 162690 h 347081"/>
                      <a:gd name="connsiteX1" fmla="*/ 28402 w 479362"/>
                      <a:gd name="connsiteY1" fmla="*/ 140596 h 347081"/>
                      <a:gd name="connsiteX2" fmla="*/ 246793 w 479362"/>
                      <a:gd name="connsiteY2" fmla="*/ 202 h 347081"/>
                      <a:gd name="connsiteX3" fmla="*/ 479362 w 479362"/>
                      <a:gd name="connsiteY3" fmla="*/ 162690 h 347081"/>
                      <a:gd name="connsiteX4" fmla="*/ 251786 w 479362"/>
                      <a:gd name="connsiteY4" fmla="*/ 347081 h 347081"/>
                      <a:gd name="connsiteX5" fmla="*/ 24210 w 479362"/>
                      <a:gd name="connsiteY5" fmla="*/ 162690 h 347081"/>
                      <a:gd name="connsiteX0" fmla="*/ 19926 w 475078"/>
                      <a:gd name="connsiteY0" fmla="*/ 162690 h 347081"/>
                      <a:gd name="connsiteX1" fmla="*/ 24118 w 475078"/>
                      <a:gd name="connsiteY1" fmla="*/ 140596 h 347081"/>
                      <a:gd name="connsiteX2" fmla="*/ 242509 w 475078"/>
                      <a:gd name="connsiteY2" fmla="*/ 202 h 347081"/>
                      <a:gd name="connsiteX3" fmla="*/ 475078 w 475078"/>
                      <a:gd name="connsiteY3" fmla="*/ 162690 h 347081"/>
                      <a:gd name="connsiteX4" fmla="*/ 247502 w 475078"/>
                      <a:gd name="connsiteY4" fmla="*/ 347081 h 347081"/>
                      <a:gd name="connsiteX5" fmla="*/ 19926 w 475078"/>
                      <a:gd name="connsiteY5" fmla="*/ 162690 h 347081"/>
                      <a:gd name="connsiteX0" fmla="*/ 44461 w 499613"/>
                      <a:gd name="connsiteY0" fmla="*/ 162690 h 347081"/>
                      <a:gd name="connsiteX1" fmla="*/ 48653 w 499613"/>
                      <a:gd name="connsiteY1" fmla="*/ 140596 h 347081"/>
                      <a:gd name="connsiteX2" fmla="*/ 267044 w 499613"/>
                      <a:gd name="connsiteY2" fmla="*/ 202 h 347081"/>
                      <a:gd name="connsiteX3" fmla="*/ 499613 w 499613"/>
                      <a:gd name="connsiteY3" fmla="*/ 162690 h 347081"/>
                      <a:gd name="connsiteX4" fmla="*/ 272037 w 499613"/>
                      <a:gd name="connsiteY4" fmla="*/ 347081 h 347081"/>
                      <a:gd name="connsiteX5" fmla="*/ 44461 w 499613"/>
                      <a:gd name="connsiteY5" fmla="*/ 162690 h 347081"/>
                      <a:gd name="connsiteX0" fmla="*/ 46479 w 501631"/>
                      <a:gd name="connsiteY0" fmla="*/ 162690 h 347081"/>
                      <a:gd name="connsiteX1" fmla="*/ 50671 w 501631"/>
                      <a:gd name="connsiteY1" fmla="*/ 140596 h 347081"/>
                      <a:gd name="connsiteX2" fmla="*/ 269062 w 501631"/>
                      <a:gd name="connsiteY2" fmla="*/ 202 h 347081"/>
                      <a:gd name="connsiteX3" fmla="*/ 501631 w 501631"/>
                      <a:gd name="connsiteY3" fmla="*/ 162690 h 347081"/>
                      <a:gd name="connsiteX4" fmla="*/ 274055 w 501631"/>
                      <a:gd name="connsiteY4" fmla="*/ 347081 h 347081"/>
                      <a:gd name="connsiteX5" fmla="*/ 46479 w 501631"/>
                      <a:gd name="connsiteY5" fmla="*/ 162690 h 347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1631" h="347081">
                        <a:moveTo>
                          <a:pt x="46479" y="162690"/>
                        </a:moveTo>
                        <a:cubicBezTo>
                          <a:pt x="-34567" y="113854"/>
                          <a:pt x="5963" y="152348"/>
                          <a:pt x="50671" y="140596"/>
                        </a:cubicBezTo>
                        <a:cubicBezTo>
                          <a:pt x="103794" y="124978"/>
                          <a:pt x="198975" y="4926"/>
                          <a:pt x="269062" y="202"/>
                        </a:cubicBezTo>
                        <a:cubicBezTo>
                          <a:pt x="339149" y="-4522"/>
                          <a:pt x="424212" y="74528"/>
                          <a:pt x="501631" y="162690"/>
                        </a:cubicBezTo>
                        <a:cubicBezTo>
                          <a:pt x="449297" y="212466"/>
                          <a:pt x="399742" y="347081"/>
                          <a:pt x="274055" y="347081"/>
                        </a:cubicBezTo>
                        <a:cubicBezTo>
                          <a:pt x="148368" y="347081"/>
                          <a:pt x="127525" y="211526"/>
                          <a:pt x="46479" y="16269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/>
                  <p:cNvSpPr/>
                  <p:nvPr/>
                </p:nvSpPr>
                <p:spPr>
                  <a:xfrm rot="1695153" flipH="1">
                    <a:off x="2351497" y="1176611"/>
                    <a:ext cx="202343" cy="202344"/>
                  </a:xfrm>
                  <a:prstGeom prst="ellipse">
                    <a:avLst/>
                  </a:prstGeom>
                  <a:solidFill>
                    <a:srgbClr val="573D2A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/>
                  <p:cNvSpPr/>
                  <p:nvPr/>
                </p:nvSpPr>
                <p:spPr>
                  <a:xfrm rot="1695153" flipH="1">
                    <a:off x="2344354" y="1205005"/>
                    <a:ext cx="161996" cy="161997"/>
                  </a:xfrm>
                  <a:prstGeom prst="ellipse">
                    <a:avLst/>
                  </a:prstGeom>
                  <a:solidFill>
                    <a:srgbClr val="33030D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Oval 347"/>
                  <p:cNvSpPr/>
                  <p:nvPr/>
                </p:nvSpPr>
                <p:spPr>
                  <a:xfrm rot="1695153" flipH="1">
                    <a:off x="2375391" y="1208573"/>
                    <a:ext cx="91974" cy="91974"/>
                  </a:xfrm>
                  <a:prstGeom prst="ellipse">
                    <a:avLst/>
                  </a:prstGeom>
                  <a:solidFill>
                    <a:srgbClr val="F9E58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Oval 348"/>
                  <p:cNvSpPr/>
                  <p:nvPr/>
                </p:nvSpPr>
                <p:spPr>
                  <a:xfrm rot="1695153" flipH="1">
                    <a:off x="2365109" y="1240325"/>
                    <a:ext cx="64380" cy="59891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6" name="Group 325"/>
                <p:cNvGrpSpPr/>
                <p:nvPr/>
              </p:nvGrpSpPr>
              <p:grpSpPr>
                <a:xfrm>
                  <a:off x="8126092" y="3286024"/>
                  <a:ext cx="472917" cy="387316"/>
                  <a:chOff x="2292924" y="1146401"/>
                  <a:chExt cx="366419" cy="234125"/>
                </a:xfrm>
              </p:grpSpPr>
              <p:sp>
                <p:nvSpPr>
                  <p:cNvPr id="338" name="Oval 5"/>
                  <p:cNvSpPr/>
                  <p:nvPr/>
                </p:nvSpPr>
                <p:spPr>
                  <a:xfrm rot="21265117" flipH="1">
                    <a:off x="2292924" y="1146401"/>
                    <a:ext cx="335070" cy="146702"/>
                  </a:xfrm>
                  <a:custGeom>
                    <a:avLst/>
                    <a:gdLst>
                      <a:gd name="connsiteX0" fmla="*/ 0 w 439851"/>
                      <a:gd name="connsiteY0" fmla="*/ 114714 h 229427"/>
                      <a:gd name="connsiteX1" fmla="*/ 219926 w 439851"/>
                      <a:gd name="connsiteY1" fmla="*/ 0 h 229427"/>
                      <a:gd name="connsiteX2" fmla="*/ 439852 w 439851"/>
                      <a:gd name="connsiteY2" fmla="*/ 114714 h 229427"/>
                      <a:gd name="connsiteX3" fmla="*/ 219926 w 439851"/>
                      <a:gd name="connsiteY3" fmla="*/ 229428 h 229427"/>
                      <a:gd name="connsiteX4" fmla="*/ 0 w 439851"/>
                      <a:gd name="connsiteY4" fmla="*/ 114714 h 229427"/>
                      <a:gd name="connsiteX0" fmla="*/ 0 w 448163"/>
                      <a:gd name="connsiteY0" fmla="*/ 157404 h 231515"/>
                      <a:gd name="connsiteX1" fmla="*/ 228237 w 448163"/>
                      <a:gd name="connsiteY1" fmla="*/ 574 h 231515"/>
                      <a:gd name="connsiteX2" fmla="*/ 448163 w 448163"/>
                      <a:gd name="connsiteY2" fmla="*/ 115288 h 231515"/>
                      <a:gd name="connsiteX3" fmla="*/ 228237 w 448163"/>
                      <a:gd name="connsiteY3" fmla="*/ 230002 h 231515"/>
                      <a:gd name="connsiteX4" fmla="*/ 0 w 448163"/>
                      <a:gd name="connsiteY4" fmla="*/ 157404 h 231515"/>
                      <a:gd name="connsiteX0" fmla="*/ 55 w 448218"/>
                      <a:gd name="connsiteY0" fmla="*/ 157404 h 234481"/>
                      <a:gd name="connsiteX1" fmla="*/ 228292 w 448218"/>
                      <a:gd name="connsiteY1" fmla="*/ 574 h 234481"/>
                      <a:gd name="connsiteX2" fmla="*/ 448218 w 448218"/>
                      <a:gd name="connsiteY2" fmla="*/ 115288 h 234481"/>
                      <a:gd name="connsiteX3" fmla="*/ 228292 w 448218"/>
                      <a:gd name="connsiteY3" fmla="*/ 230002 h 234481"/>
                      <a:gd name="connsiteX4" fmla="*/ 55 w 448218"/>
                      <a:gd name="connsiteY4" fmla="*/ 157404 h 234481"/>
                      <a:gd name="connsiteX0" fmla="*/ 55 w 448218"/>
                      <a:gd name="connsiteY0" fmla="*/ 157419 h 234496"/>
                      <a:gd name="connsiteX1" fmla="*/ 228292 w 448218"/>
                      <a:gd name="connsiteY1" fmla="*/ 589 h 234496"/>
                      <a:gd name="connsiteX2" fmla="*/ 448218 w 448218"/>
                      <a:gd name="connsiteY2" fmla="*/ 115303 h 234496"/>
                      <a:gd name="connsiteX3" fmla="*/ 228292 w 448218"/>
                      <a:gd name="connsiteY3" fmla="*/ 230017 h 234496"/>
                      <a:gd name="connsiteX4" fmla="*/ 55 w 448218"/>
                      <a:gd name="connsiteY4" fmla="*/ 157419 h 234496"/>
                      <a:gd name="connsiteX0" fmla="*/ 28 w 448191"/>
                      <a:gd name="connsiteY0" fmla="*/ 157179 h 198561"/>
                      <a:gd name="connsiteX1" fmla="*/ 228265 w 448191"/>
                      <a:gd name="connsiteY1" fmla="*/ 349 h 198561"/>
                      <a:gd name="connsiteX2" fmla="*/ 448191 w 448191"/>
                      <a:gd name="connsiteY2" fmla="*/ 115063 h 198561"/>
                      <a:gd name="connsiteX3" fmla="*/ 214580 w 448191"/>
                      <a:gd name="connsiteY3" fmla="*/ 196784 h 198561"/>
                      <a:gd name="connsiteX4" fmla="*/ 28 w 448191"/>
                      <a:gd name="connsiteY4" fmla="*/ 157179 h 198561"/>
                      <a:gd name="connsiteX0" fmla="*/ 28 w 448191"/>
                      <a:gd name="connsiteY0" fmla="*/ 161346 h 202728"/>
                      <a:gd name="connsiteX1" fmla="*/ 228265 w 448191"/>
                      <a:gd name="connsiteY1" fmla="*/ 4516 h 202728"/>
                      <a:gd name="connsiteX2" fmla="*/ 448191 w 448191"/>
                      <a:gd name="connsiteY2" fmla="*/ 119230 h 202728"/>
                      <a:gd name="connsiteX3" fmla="*/ 214580 w 448191"/>
                      <a:gd name="connsiteY3" fmla="*/ 200951 h 202728"/>
                      <a:gd name="connsiteX4" fmla="*/ 28 w 448191"/>
                      <a:gd name="connsiteY4" fmla="*/ 161346 h 202728"/>
                      <a:gd name="connsiteX0" fmla="*/ 14 w 448177"/>
                      <a:gd name="connsiteY0" fmla="*/ 161891 h 206141"/>
                      <a:gd name="connsiteX1" fmla="*/ 228251 w 448177"/>
                      <a:gd name="connsiteY1" fmla="*/ 5061 h 206141"/>
                      <a:gd name="connsiteX2" fmla="*/ 448177 w 448177"/>
                      <a:gd name="connsiteY2" fmla="*/ 119775 h 206141"/>
                      <a:gd name="connsiteX3" fmla="*/ 214566 w 448177"/>
                      <a:gd name="connsiteY3" fmla="*/ 201496 h 206141"/>
                      <a:gd name="connsiteX4" fmla="*/ 14 w 448177"/>
                      <a:gd name="connsiteY4" fmla="*/ 161891 h 206141"/>
                      <a:gd name="connsiteX0" fmla="*/ 14 w 448177"/>
                      <a:gd name="connsiteY0" fmla="*/ 161891 h 206141"/>
                      <a:gd name="connsiteX1" fmla="*/ 228251 w 448177"/>
                      <a:gd name="connsiteY1" fmla="*/ 5061 h 206141"/>
                      <a:gd name="connsiteX2" fmla="*/ 448177 w 448177"/>
                      <a:gd name="connsiteY2" fmla="*/ 119775 h 206141"/>
                      <a:gd name="connsiteX3" fmla="*/ 214566 w 448177"/>
                      <a:gd name="connsiteY3" fmla="*/ 201496 h 206141"/>
                      <a:gd name="connsiteX4" fmla="*/ 14 w 448177"/>
                      <a:gd name="connsiteY4" fmla="*/ 161891 h 206141"/>
                      <a:gd name="connsiteX0" fmla="*/ 14 w 448177"/>
                      <a:gd name="connsiteY0" fmla="*/ 159270 h 203520"/>
                      <a:gd name="connsiteX1" fmla="*/ 228251 w 448177"/>
                      <a:gd name="connsiteY1" fmla="*/ 2440 h 203520"/>
                      <a:gd name="connsiteX2" fmla="*/ 448177 w 448177"/>
                      <a:gd name="connsiteY2" fmla="*/ 117154 h 203520"/>
                      <a:gd name="connsiteX3" fmla="*/ 214566 w 448177"/>
                      <a:gd name="connsiteY3" fmla="*/ 198875 h 203520"/>
                      <a:gd name="connsiteX4" fmla="*/ 14 w 448177"/>
                      <a:gd name="connsiteY4" fmla="*/ 159270 h 203520"/>
                      <a:gd name="connsiteX0" fmla="*/ 12 w 452574"/>
                      <a:gd name="connsiteY0" fmla="*/ 159265 h 202328"/>
                      <a:gd name="connsiteX1" fmla="*/ 232648 w 452574"/>
                      <a:gd name="connsiteY1" fmla="*/ 610 h 202328"/>
                      <a:gd name="connsiteX2" fmla="*/ 452574 w 452574"/>
                      <a:gd name="connsiteY2" fmla="*/ 115324 h 202328"/>
                      <a:gd name="connsiteX3" fmla="*/ 218963 w 452574"/>
                      <a:gd name="connsiteY3" fmla="*/ 197045 h 202328"/>
                      <a:gd name="connsiteX4" fmla="*/ 12 w 452574"/>
                      <a:gd name="connsiteY4" fmla="*/ 159265 h 202328"/>
                      <a:gd name="connsiteX0" fmla="*/ 12 w 452574"/>
                      <a:gd name="connsiteY0" fmla="*/ 160027 h 203090"/>
                      <a:gd name="connsiteX1" fmla="*/ 232648 w 452574"/>
                      <a:gd name="connsiteY1" fmla="*/ 1372 h 203090"/>
                      <a:gd name="connsiteX2" fmla="*/ 452574 w 452574"/>
                      <a:gd name="connsiteY2" fmla="*/ 116086 h 203090"/>
                      <a:gd name="connsiteX3" fmla="*/ 218963 w 452574"/>
                      <a:gd name="connsiteY3" fmla="*/ 197807 h 203090"/>
                      <a:gd name="connsiteX4" fmla="*/ 12 w 452574"/>
                      <a:gd name="connsiteY4" fmla="*/ 160027 h 203090"/>
                      <a:gd name="connsiteX0" fmla="*/ 13 w 471137"/>
                      <a:gd name="connsiteY0" fmla="*/ 158720 h 199740"/>
                      <a:gd name="connsiteX1" fmla="*/ 232649 w 471137"/>
                      <a:gd name="connsiteY1" fmla="*/ 65 h 199740"/>
                      <a:gd name="connsiteX2" fmla="*/ 471137 w 471137"/>
                      <a:gd name="connsiteY2" fmla="*/ 142471 h 199740"/>
                      <a:gd name="connsiteX3" fmla="*/ 218964 w 471137"/>
                      <a:gd name="connsiteY3" fmla="*/ 196500 h 199740"/>
                      <a:gd name="connsiteX4" fmla="*/ 13 w 471137"/>
                      <a:gd name="connsiteY4" fmla="*/ 158720 h 199740"/>
                      <a:gd name="connsiteX0" fmla="*/ 10235 w 481359"/>
                      <a:gd name="connsiteY0" fmla="*/ 158720 h 198938"/>
                      <a:gd name="connsiteX1" fmla="*/ 242871 w 481359"/>
                      <a:gd name="connsiteY1" fmla="*/ 65 h 198938"/>
                      <a:gd name="connsiteX2" fmla="*/ 481359 w 481359"/>
                      <a:gd name="connsiteY2" fmla="*/ 142471 h 198938"/>
                      <a:gd name="connsiteX3" fmla="*/ 229186 w 481359"/>
                      <a:gd name="connsiteY3" fmla="*/ 196500 h 198938"/>
                      <a:gd name="connsiteX4" fmla="*/ 10235 w 481359"/>
                      <a:gd name="connsiteY4" fmla="*/ 158720 h 198938"/>
                      <a:gd name="connsiteX0" fmla="*/ 10644 w 469856"/>
                      <a:gd name="connsiteY0" fmla="*/ 168024 h 202759"/>
                      <a:gd name="connsiteX1" fmla="*/ 231368 w 469856"/>
                      <a:gd name="connsiteY1" fmla="*/ 153 h 202759"/>
                      <a:gd name="connsiteX2" fmla="*/ 469856 w 469856"/>
                      <a:gd name="connsiteY2" fmla="*/ 142559 h 202759"/>
                      <a:gd name="connsiteX3" fmla="*/ 217683 w 469856"/>
                      <a:gd name="connsiteY3" fmla="*/ 196588 h 202759"/>
                      <a:gd name="connsiteX4" fmla="*/ 10644 w 469856"/>
                      <a:gd name="connsiteY4" fmla="*/ 168024 h 202759"/>
                      <a:gd name="connsiteX0" fmla="*/ 3459 w 462671"/>
                      <a:gd name="connsiteY0" fmla="*/ 168024 h 202569"/>
                      <a:gd name="connsiteX1" fmla="*/ 224183 w 462671"/>
                      <a:gd name="connsiteY1" fmla="*/ 153 h 202569"/>
                      <a:gd name="connsiteX2" fmla="*/ 462671 w 462671"/>
                      <a:gd name="connsiteY2" fmla="*/ 142559 h 202569"/>
                      <a:gd name="connsiteX3" fmla="*/ 210498 w 462671"/>
                      <a:gd name="connsiteY3" fmla="*/ 196588 h 202569"/>
                      <a:gd name="connsiteX4" fmla="*/ 3459 w 462671"/>
                      <a:gd name="connsiteY4" fmla="*/ 168024 h 202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671" h="202569">
                        <a:moveTo>
                          <a:pt x="3459" y="168024"/>
                        </a:moveTo>
                        <a:cubicBezTo>
                          <a:pt x="-26650" y="118993"/>
                          <a:pt x="147648" y="4397"/>
                          <a:pt x="224183" y="153"/>
                        </a:cubicBezTo>
                        <a:cubicBezTo>
                          <a:pt x="300718" y="-4091"/>
                          <a:pt x="403871" y="80391"/>
                          <a:pt x="462671" y="142559"/>
                        </a:cubicBezTo>
                        <a:cubicBezTo>
                          <a:pt x="462671" y="205914"/>
                          <a:pt x="287033" y="192344"/>
                          <a:pt x="210498" y="196588"/>
                        </a:cubicBezTo>
                        <a:cubicBezTo>
                          <a:pt x="133963" y="200832"/>
                          <a:pt x="33568" y="217055"/>
                          <a:pt x="3459" y="168024"/>
                        </a:cubicBezTo>
                        <a:close/>
                      </a:path>
                    </a:pathLst>
                  </a:custGeom>
                  <a:solidFill>
                    <a:sysClr val="windowText" lastClr="000000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9" name="Oval 4"/>
                  <p:cNvSpPr/>
                  <p:nvPr/>
                </p:nvSpPr>
                <p:spPr>
                  <a:xfrm rot="21467118" flipH="1">
                    <a:off x="2296059" y="1168252"/>
                    <a:ext cx="363284" cy="212274"/>
                  </a:xfrm>
                  <a:custGeom>
                    <a:avLst/>
                    <a:gdLst>
                      <a:gd name="connsiteX0" fmla="*/ 0 w 455151"/>
                      <a:gd name="connsiteY0" fmla="*/ 184391 h 368782"/>
                      <a:gd name="connsiteX1" fmla="*/ 227576 w 455151"/>
                      <a:gd name="connsiteY1" fmla="*/ 0 h 368782"/>
                      <a:gd name="connsiteX2" fmla="*/ 455152 w 455151"/>
                      <a:gd name="connsiteY2" fmla="*/ 184391 h 368782"/>
                      <a:gd name="connsiteX3" fmla="*/ 227576 w 455151"/>
                      <a:gd name="connsiteY3" fmla="*/ 368782 h 368782"/>
                      <a:gd name="connsiteX4" fmla="*/ 0 w 455151"/>
                      <a:gd name="connsiteY4" fmla="*/ 184391 h 368782"/>
                      <a:gd name="connsiteX0" fmla="*/ 0 w 455152"/>
                      <a:gd name="connsiteY0" fmla="*/ 184391 h 368782"/>
                      <a:gd name="connsiteX1" fmla="*/ 227576 w 455152"/>
                      <a:gd name="connsiteY1" fmla="*/ 0 h 368782"/>
                      <a:gd name="connsiteX2" fmla="*/ 455152 w 455152"/>
                      <a:gd name="connsiteY2" fmla="*/ 184391 h 368782"/>
                      <a:gd name="connsiteX3" fmla="*/ 227576 w 455152"/>
                      <a:gd name="connsiteY3" fmla="*/ 368782 h 368782"/>
                      <a:gd name="connsiteX4" fmla="*/ 0 w 455152"/>
                      <a:gd name="connsiteY4" fmla="*/ 184391 h 368782"/>
                      <a:gd name="connsiteX0" fmla="*/ 0 w 455152"/>
                      <a:gd name="connsiteY0" fmla="*/ 184391 h 368782"/>
                      <a:gd name="connsiteX1" fmla="*/ 227576 w 455152"/>
                      <a:gd name="connsiteY1" fmla="*/ 0 h 368782"/>
                      <a:gd name="connsiteX2" fmla="*/ 455152 w 455152"/>
                      <a:gd name="connsiteY2" fmla="*/ 184391 h 368782"/>
                      <a:gd name="connsiteX3" fmla="*/ 227576 w 455152"/>
                      <a:gd name="connsiteY3" fmla="*/ 368782 h 368782"/>
                      <a:gd name="connsiteX4" fmla="*/ 0 w 455152"/>
                      <a:gd name="connsiteY4" fmla="*/ 184391 h 368782"/>
                      <a:gd name="connsiteX0" fmla="*/ 0 w 455152"/>
                      <a:gd name="connsiteY0" fmla="*/ 184391 h 368782"/>
                      <a:gd name="connsiteX1" fmla="*/ 227576 w 455152"/>
                      <a:gd name="connsiteY1" fmla="*/ 0 h 368782"/>
                      <a:gd name="connsiteX2" fmla="*/ 455152 w 455152"/>
                      <a:gd name="connsiteY2" fmla="*/ 184391 h 368782"/>
                      <a:gd name="connsiteX3" fmla="*/ 227576 w 455152"/>
                      <a:gd name="connsiteY3" fmla="*/ 368782 h 368782"/>
                      <a:gd name="connsiteX4" fmla="*/ 0 w 455152"/>
                      <a:gd name="connsiteY4" fmla="*/ 184391 h 368782"/>
                      <a:gd name="connsiteX0" fmla="*/ 0 w 455152"/>
                      <a:gd name="connsiteY0" fmla="*/ 184391 h 368782"/>
                      <a:gd name="connsiteX1" fmla="*/ 227576 w 455152"/>
                      <a:gd name="connsiteY1" fmla="*/ 0 h 368782"/>
                      <a:gd name="connsiteX2" fmla="*/ 455152 w 455152"/>
                      <a:gd name="connsiteY2" fmla="*/ 184391 h 368782"/>
                      <a:gd name="connsiteX3" fmla="*/ 227576 w 455152"/>
                      <a:gd name="connsiteY3" fmla="*/ 368782 h 368782"/>
                      <a:gd name="connsiteX4" fmla="*/ 0 w 455152"/>
                      <a:gd name="connsiteY4" fmla="*/ 184391 h 368782"/>
                      <a:gd name="connsiteX0" fmla="*/ 0 w 455152"/>
                      <a:gd name="connsiteY0" fmla="*/ 188126 h 372517"/>
                      <a:gd name="connsiteX1" fmla="*/ 227576 w 455152"/>
                      <a:gd name="connsiteY1" fmla="*/ 3735 h 372517"/>
                      <a:gd name="connsiteX2" fmla="*/ 455152 w 455152"/>
                      <a:gd name="connsiteY2" fmla="*/ 188126 h 372517"/>
                      <a:gd name="connsiteX3" fmla="*/ 227576 w 455152"/>
                      <a:gd name="connsiteY3" fmla="*/ 372517 h 372517"/>
                      <a:gd name="connsiteX4" fmla="*/ 0 w 455152"/>
                      <a:gd name="connsiteY4" fmla="*/ 188126 h 372517"/>
                      <a:gd name="connsiteX0" fmla="*/ 0 w 455152"/>
                      <a:gd name="connsiteY0" fmla="*/ 185669 h 370060"/>
                      <a:gd name="connsiteX1" fmla="*/ 227576 w 455152"/>
                      <a:gd name="connsiteY1" fmla="*/ 1278 h 370060"/>
                      <a:gd name="connsiteX2" fmla="*/ 455152 w 455152"/>
                      <a:gd name="connsiteY2" fmla="*/ 185669 h 370060"/>
                      <a:gd name="connsiteX3" fmla="*/ 227576 w 455152"/>
                      <a:gd name="connsiteY3" fmla="*/ 370060 h 370060"/>
                      <a:gd name="connsiteX4" fmla="*/ 0 w 455152"/>
                      <a:gd name="connsiteY4" fmla="*/ 185669 h 370060"/>
                      <a:gd name="connsiteX0" fmla="*/ 7193 w 462345"/>
                      <a:gd name="connsiteY0" fmla="*/ 185562 h 369953"/>
                      <a:gd name="connsiteX1" fmla="*/ 234769 w 462345"/>
                      <a:gd name="connsiteY1" fmla="*/ 1171 h 369953"/>
                      <a:gd name="connsiteX2" fmla="*/ 462345 w 462345"/>
                      <a:gd name="connsiteY2" fmla="*/ 185562 h 369953"/>
                      <a:gd name="connsiteX3" fmla="*/ 234769 w 462345"/>
                      <a:gd name="connsiteY3" fmla="*/ 369953 h 369953"/>
                      <a:gd name="connsiteX4" fmla="*/ 7193 w 462345"/>
                      <a:gd name="connsiteY4" fmla="*/ 185562 h 369953"/>
                      <a:gd name="connsiteX0" fmla="*/ 251 w 455403"/>
                      <a:gd name="connsiteY0" fmla="*/ 185531 h 369922"/>
                      <a:gd name="connsiteX1" fmla="*/ 227827 w 455403"/>
                      <a:gd name="connsiteY1" fmla="*/ 1140 h 369922"/>
                      <a:gd name="connsiteX2" fmla="*/ 455403 w 455403"/>
                      <a:gd name="connsiteY2" fmla="*/ 185531 h 369922"/>
                      <a:gd name="connsiteX3" fmla="*/ 227827 w 455403"/>
                      <a:gd name="connsiteY3" fmla="*/ 369922 h 369922"/>
                      <a:gd name="connsiteX4" fmla="*/ 251 w 455403"/>
                      <a:gd name="connsiteY4" fmla="*/ 185531 h 369922"/>
                      <a:gd name="connsiteX0" fmla="*/ 26162 w 481314"/>
                      <a:gd name="connsiteY0" fmla="*/ 184465 h 368856"/>
                      <a:gd name="connsiteX1" fmla="*/ 30354 w 481314"/>
                      <a:gd name="connsiteY1" fmla="*/ 162371 h 368856"/>
                      <a:gd name="connsiteX2" fmla="*/ 253738 w 481314"/>
                      <a:gd name="connsiteY2" fmla="*/ 74 h 368856"/>
                      <a:gd name="connsiteX3" fmla="*/ 481314 w 481314"/>
                      <a:gd name="connsiteY3" fmla="*/ 184465 h 368856"/>
                      <a:gd name="connsiteX4" fmla="*/ 253738 w 481314"/>
                      <a:gd name="connsiteY4" fmla="*/ 368856 h 368856"/>
                      <a:gd name="connsiteX5" fmla="*/ 26162 w 481314"/>
                      <a:gd name="connsiteY5" fmla="*/ 184465 h 368856"/>
                      <a:gd name="connsiteX0" fmla="*/ 26162 w 481314"/>
                      <a:gd name="connsiteY0" fmla="*/ 184458 h 368849"/>
                      <a:gd name="connsiteX1" fmla="*/ 30354 w 481314"/>
                      <a:gd name="connsiteY1" fmla="*/ 162364 h 368849"/>
                      <a:gd name="connsiteX2" fmla="*/ 253738 w 481314"/>
                      <a:gd name="connsiteY2" fmla="*/ 67 h 368849"/>
                      <a:gd name="connsiteX3" fmla="*/ 481314 w 481314"/>
                      <a:gd name="connsiteY3" fmla="*/ 184458 h 368849"/>
                      <a:gd name="connsiteX4" fmla="*/ 253738 w 481314"/>
                      <a:gd name="connsiteY4" fmla="*/ 368849 h 368849"/>
                      <a:gd name="connsiteX5" fmla="*/ 26162 w 481314"/>
                      <a:gd name="connsiteY5" fmla="*/ 184458 h 368849"/>
                      <a:gd name="connsiteX0" fmla="*/ 26162 w 481314"/>
                      <a:gd name="connsiteY0" fmla="*/ 179395 h 363786"/>
                      <a:gd name="connsiteX1" fmla="*/ 30354 w 481314"/>
                      <a:gd name="connsiteY1" fmla="*/ 157301 h 363786"/>
                      <a:gd name="connsiteX2" fmla="*/ 248700 w 481314"/>
                      <a:gd name="connsiteY2" fmla="*/ 69 h 363786"/>
                      <a:gd name="connsiteX3" fmla="*/ 481314 w 481314"/>
                      <a:gd name="connsiteY3" fmla="*/ 179395 h 363786"/>
                      <a:gd name="connsiteX4" fmla="*/ 253738 w 481314"/>
                      <a:gd name="connsiteY4" fmla="*/ 363786 h 363786"/>
                      <a:gd name="connsiteX5" fmla="*/ 26162 w 481314"/>
                      <a:gd name="connsiteY5" fmla="*/ 179395 h 363786"/>
                      <a:gd name="connsiteX0" fmla="*/ 26162 w 481314"/>
                      <a:gd name="connsiteY0" fmla="*/ 179493 h 363884"/>
                      <a:gd name="connsiteX1" fmla="*/ 30354 w 481314"/>
                      <a:gd name="connsiteY1" fmla="*/ 157399 h 363884"/>
                      <a:gd name="connsiteX2" fmla="*/ 248700 w 481314"/>
                      <a:gd name="connsiteY2" fmla="*/ 167 h 363884"/>
                      <a:gd name="connsiteX3" fmla="*/ 481314 w 481314"/>
                      <a:gd name="connsiteY3" fmla="*/ 179493 h 363884"/>
                      <a:gd name="connsiteX4" fmla="*/ 253738 w 481314"/>
                      <a:gd name="connsiteY4" fmla="*/ 363884 h 363884"/>
                      <a:gd name="connsiteX5" fmla="*/ 26162 w 481314"/>
                      <a:gd name="connsiteY5" fmla="*/ 179493 h 363884"/>
                      <a:gd name="connsiteX0" fmla="*/ 26162 w 481314"/>
                      <a:gd name="connsiteY0" fmla="*/ 162690 h 347081"/>
                      <a:gd name="connsiteX1" fmla="*/ 30354 w 481314"/>
                      <a:gd name="connsiteY1" fmla="*/ 140596 h 347081"/>
                      <a:gd name="connsiteX2" fmla="*/ 248745 w 481314"/>
                      <a:gd name="connsiteY2" fmla="*/ 202 h 347081"/>
                      <a:gd name="connsiteX3" fmla="*/ 481314 w 481314"/>
                      <a:gd name="connsiteY3" fmla="*/ 162690 h 347081"/>
                      <a:gd name="connsiteX4" fmla="*/ 253738 w 481314"/>
                      <a:gd name="connsiteY4" fmla="*/ 347081 h 347081"/>
                      <a:gd name="connsiteX5" fmla="*/ 26162 w 481314"/>
                      <a:gd name="connsiteY5" fmla="*/ 162690 h 347081"/>
                      <a:gd name="connsiteX0" fmla="*/ 24210 w 479362"/>
                      <a:gd name="connsiteY0" fmla="*/ 162690 h 347081"/>
                      <a:gd name="connsiteX1" fmla="*/ 28402 w 479362"/>
                      <a:gd name="connsiteY1" fmla="*/ 140596 h 347081"/>
                      <a:gd name="connsiteX2" fmla="*/ 246793 w 479362"/>
                      <a:gd name="connsiteY2" fmla="*/ 202 h 347081"/>
                      <a:gd name="connsiteX3" fmla="*/ 479362 w 479362"/>
                      <a:gd name="connsiteY3" fmla="*/ 162690 h 347081"/>
                      <a:gd name="connsiteX4" fmla="*/ 251786 w 479362"/>
                      <a:gd name="connsiteY4" fmla="*/ 347081 h 347081"/>
                      <a:gd name="connsiteX5" fmla="*/ 24210 w 479362"/>
                      <a:gd name="connsiteY5" fmla="*/ 162690 h 347081"/>
                      <a:gd name="connsiteX0" fmla="*/ 19926 w 475078"/>
                      <a:gd name="connsiteY0" fmla="*/ 162690 h 347081"/>
                      <a:gd name="connsiteX1" fmla="*/ 24118 w 475078"/>
                      <a:gd name="connsiteY1" fmla="*/ 140596 h 347081"/>
                      <a:gd name="connsiteX2" fmla="*/ 242509 w 475078"/>
                      <a:gd name="connsiteY2" fmla="*/ 202 h 347081"/>
                      <a:gd name="connsiteX3" fmla="*/ 475078 w 475078"/>
                      <a:gd name="connsiteY3" fmla="*/ 162690 h 347081"/>
                      <a:gd name="connsiteX4" fmla="*/ 247502 w 475078"/>
                      <a:gd name="connsiteY4" fmla="*/ 347081 h 347081"/>
                      <a:gd name="connsiteX5" fmla="*/ 19926 w 475078"/>
                      <a:gd name="connsiteY5" fmla="*/ 162690 h 347081"/>
                      <a:gd name="connsiteX0" fmla="*/ 44461 w 499613"/>
                      <a:gd name="connsiteY0" fmla="*/ 162690 h 347081"/>
                      <a:gd name="connsiteX1" fmla="*/ 48653 w 499613"/>
                      <a:gd name="connsiteY1" fmla="*/ 140596 h 347081"/>
                      <a:gd name="connsiteX2" fmla="*/ 267044 w 499613"/>
                      <a:gd name="connsiteY2" fmla="*/ 202 h 347081"/>
                      <a:gd name="connsiteX3" fmla="*/ 499613 w 499613"/>
                      <a:gd name="connsiteY3" fmla="*/ 162690 h 347081"/>
                      <a:gd name="connsiteX4" fmla="*/ 272037 w 499613"/>
                      <a:gd name="connsiteY4" fmla="*/ 347081 h 347081"/>
                      <a:gd name="connsiteX5" fmla="*/ 44461 w 499613"/>
                      <a:gd name="connsiteY5" fmla="*/ 162690 h 347081"/>
                      <a:gd name="connsiteX0" fmla="*/ 46479 w 501631"/>
                      <a:gd name="connsiteY0" fmla="*/ 162690 h 347081"/>
                      <a:gd name="connsiteX1" fmla="*/ 50671 w 501631"/>
                      <a:gd name="connsiteY1" fmla="*/ 140596 h 347081"/>
                      <a:gd name="connsiteX2" fmla="*/ 269062 w 501631"/>
                      <a:gd name="connsiteY2" fmla="*/ 202 h 347081"/>
                      <a:gd name="connsiteX3" fmla="*/ 501631 w 501631"/>
                      <a:gd name="connsiteY3" fmla="*/ 162690 h 347081"/>
                      <a:gd name="connsiteX4" fmla="*/ 274055 w 501631"/>
                      <a:gd name="connsiteY4" fmla="*/ 347081 h 347081"/>
                      <a:gd name="connsiteX5" fmla="*/ 46479 w 501631"/>
                      <a:gd name="connsiteY5" fmla="*/ 162690 h 347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1631" h="347081">
                        <a:moveTo>
                          <a:pt x="46479" y="162690"/>
                        </a:moveTo>
                        <a:cubicBezTo>
                          <a:pt x="-34567" y="113854"/>
                          <a:pt x="5963" y="152348"/>
                          <a:pt x="50671" y="140596"/>
                        </a:cubicBezTo>
                        <a:cubicBezTo>
                          <a:pt x="103794" y="124978"/>
                          <a:pt x="198975" y="4926"/>
                          <a:pt x="269062" y="202"/>
                        </a:cubicBezTo>
                        <a:cubicBezTo>
                          <a:pt x="339149" y="-4522"/>
                          <a:pt x="424212" y="74528"/>
                          <a:pt x="501631" y="162690"/>
                        </a:cubicBezTo>
                        <a:cubicBezTo>
                          <a:pt x="449297" y="212466"/>
                          <a:pt x="399742" y="347081"/>
                          <a:pt x="274055" y="347081"/>
                        </a:cubicBezTo>
                        <a:cubicBezTo>
                          <a:pt x="148368" y="347081"/>
                          <a:pt x="127525" y="211526"/>
                          <a:pt x="46479" y="162690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Oval 339"/>
                  <p:cNvSpPr/>
                  <p:nvPr/>
                </p:nvSpPr>
                <p:spPr>
                  <a:xfrm rot="1695153" flipH="1">
                    <a:off x="2351497" y="1176614"/>
                    <a:ext cx="202343" cy="202345"/>
                  </a:xfrm>
                  <a:prstGeom prst="ellipse">
                    <a:avLst/>
                  </a:prstGeom>
                  <a:solidFill>
                    <a:srgbClr val="573D2A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1" name="Oval 340"/>
                  <p:cNvSpPr/>
                  <p:nvPr/>
                </p:nvSpPr>
                <p:spPr>
                  <a:xfrm rot="1695153" flipH="1">
                    <a:off x="2344354" y="1205005"/>
                    <a:ext cx="161996" cy="161997"/>
                  </a:xfrm>
                  <a:prstGeom prst="ellipse">
                    <a:avLst/>
                  </a:prstGeom>
                  <a:solidFill>
                    <a:srgbClr val="33030D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2" name="Oval 341"/>
                  <p:cNvSpPr/>
                  <p:nvPr/>
                </p:nvSpPr>
                <p:spPr>
                  <a:xfrm rot="1695153" flipH="1">
                    <a:off x="2375391" y="1208573"/>
                    <a:ext cx="91974" cy="91974"/>
                  </a:xfrm>
                  <a:prstGeom prst="ellipse">
                    <a:avLst/>
                  </a:prstGeom>
                  <a:solidFill>
                    <a:srgbClr val="F9E58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Oval 342"/>
                  <p:cNvSpPr/>
                  <p:nvPr/>
                </p:nvSpPr>
                <p:spPr>
                  <a:xfrm rot="1695153" flipH="1">
                    <a:off x="2365109" y="1240325"/>
                    <a:ext cx="64380" cy="59891"/>
                  </a:xfrm>
                  <a:prstGeom prst="ellipse">
                    <a:avLst/>
                  </a:prstGeom>
                  <a:solidFill>
                    <a:sysClr val="window" lastClr="FFFFFF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8" name="Group 327"/>
                <p:cNvGrpSpPr/>
                <p:nvPr/>
              </p:nvGrpSpPr>
              <p:grpSpPr>
                <a:xfrm>
                  <a:off x="8580738" y="4026034"/>
                  <a:ext cx="395821" cy="360035"/>
                  <a:chOff x="2751021" y="2876401"/>
                  <a:chExt cx="306684" cy="217634"/>
                </a:xfrm>
              </p:grpSpPr>
              <p:sp>
                <p:nvSpPr>
                  <p:cNvPr id="333" name="Chord 14349"/>
                  <p:cNvSpPr/>
                  <p:nvPr/>
                </p:nvSpPr>
                <p:spPr>
                  <a:xfrm rot="19648850">
                    <a:off x="2751395" y="2876401"/>
                    <a:ext cx="306310" cy="217634"/>
                  </a:xfrm>
                  <a:custGeom>
                    <a:avLst/>
                    <a:gdLst>
                      <a:gd name="connsiteX0" fmla="*/ 278593 w 328789"/>
                      <a:gd name="connsiteY0" fmla="*/ 272954 h 317511"/>
                      <a:gd name="connsiteX1" fmla="*/ 87132 w 328789"/>
                      <a:gd name="connsiteY1" fmla="*/ 298886 h 317511"/>
                      <a:gd name="connsiteX2" fmla="*/ 4328 w 328789"/>
                      <a:gd name="connsiteY2" fmla="*/ 122563 h 317511"/>
                      <a:gd name="connsiteX3" fmla="*/ 278593 w 328789"/>
                      <a:gd name="connsiteY3" fmla="*/ 272954 h 317511"/>
                      <a:gd name="connsiteX0" fmla="*/ 296447 w 296447"/>
                      <a:gd name="connsiteY0" fmla="*/ 173784 h 218344"/>
                      <a:gd name="connsiteX1" fmla="*/ 104986 w 296447"/>
                      <a:gd name="connsiteY1" fmla="*/ 199716 h 218344"/>
                      <a:gd name="connsiteX2" fmla="*/ 3208 w 296447"/>
                      <a:gd name="connsiteY2" fmla="*/ 0 h 218344"/>
                      <a:gd name="connsiteX3" fmla="*/ 296447 w 296447"/>
                      <a:gd name="connsiteY3" fmla="*/ 173784 h 218344"/>
                      <a:gd name="connsiteX0" fmla="*/ 301190 w 301190"/>
                      <a:gd name="connsiteY0" fmla="*/ 179631 h 220442"/>
                      <a:gd name="connsiteX1" fmla="*/ 104986 w 301190"/>
                      <a:gd name="connsiteY1" fmla="*/ 199716 h 220442"/>
                      <a:gd name="connsiteX2" fmla="*/ 3208 w 301190"/>
                      <a:gd name="connsiteY2" fmla="*/ 0 h 220442"/>
                      <a:gd name="connsiteX3" fmla="*/ 301190 w 301190"/>
                      <a:gd name="connsiteY3" fmla="*/ 179631 h 220442"/>
                      <a:gd name="connsiteX0" fmla="*/ 306310 w 306310"/>
                      <a:gd name="connsiteY0" fmla="*/ 171599 h 217634"/>
                      <a:gd name="connsiteX1" fmla="*/ 104986 w 306310"/>
                      <a:gd name="connsiteY1" fmla="*/ 199716 h 217634"/>
                      <a:gd name="connsiteX2" fmla="*/ 3208 w 306310"/>
                      <a:gd name="connsiteY2" fmla="*/ 0 h 217634"/>
                      <a:gd name="connsiteX3" fmla="*/ 306310 w 306310"/>
                      <a:gd name="connsiteY3" fmla="*/ 171599 h 217634"/>
                      <a:gd name="connsiteX0" fmla="*/ 306310 w 306310"/>
                      <a:gd name="connsiteY0" fmla="*/ 171599 h 217634"/>
                      <a:gd name="connsiteX1" fmla="*/ 104986 w 306310"/>
                      <a:gd name="connsiteY1" fmla="*/ 199716 h 217634"/>
                      <a:gd name="connsiteX2" fmla="*/ 3208 w 306310"/>
                      <a:gd name="connsiteY2" fmla="*/ 0 h 217634"/>
                      <a:gd name="connsiteX3" fmla="*/ 306310 w 306310"/>
                      <a:gd name="connsiteY3" fmla="*/ 171599 h 217634"/>
                      <a:gd name="connsiteX0" fmla="*/ 306310 w 306310"/>
                      <a:gd name="connsiteY0" fmla="*/ 171599 h 217634"/>
                      <a:gd name="connsiteX1" fmla="*/ 104986 w 306310"/>
                      <a:gd name="connsiteY1" fmla="*/ 199716 h 217634"/>
                      <a:gd name="connsiteX2" fmla="*/ 3208 w 306310"/>
                      <a:gd name="connsiteY2" fmla="*/ 0 h 217634"/>
                      <a:gd name="connsiteX3" fmla="*/ 306310 w 306310"/>
                      <a:gd name="connsiteY3" fmla="*/ 171599 h 217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6310" h="217634">
                        <a:moveTo>
                          <a:pt x="306310" y="171599"/>
                        </a:moveTo>
                        <a:cubicBezTo>
                          <a:pt x="255054" y="219399"/>
                          <a:pt x="167882" y="232055"/>
                          <a:pt x="104986" y="199716"/>
                        </a:cubicBezTo>
                        <a:cubicBezTo>
                          <a:pt x="39173" y="165876"/>
                          <a:pt x="-13790" y="70108"/>
                          <a:pt x="3208" y="0"/>
                        </a:cubicBezTo>
                        <a:cubicBezTo>
                          <a:pt x="84012" y="80074"/>
                          <a:pt x="202814" y="144835"/>
                          <a:pt x="306310" y="171599"/>
                        </a:cubicBezTo>
                        <a:close/>
                      </a:path>
                    </a:pathLst>
                  </a:custGeom>
                  <a:solidFill>
                    <a:srgbClr val="EA5916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Chord 14349"/>
                  <p:cNvSpPr/>
                  <p:nvPr/>
                </p:nvSpPr>
                <p:spPr>
                  <a:xfrm rot="19648850">
                    <a:off x="2751021" y="2881434"/>
                    <a:ext cx="295138" cy="178221"/>
                  </a:xfrm>
                  <a:custGeom>
                    <a:avLst/>
                    <a:gdLst>
                      <a:gd name="connsiteX0" fmla="*/ 278593 w 328789"/>
                      <a:gd name="connsiteY0" fmla="*/ 272954 h 317511"/>
                      <a:gd name="connsiteX1" fmla="*/ 87132 w 328789"/>
                      <a:gd name="connsiteY1" fmla="*/ 298886 h 317511"/>
                      <a:gd name="connsiteX2" fmla="*/ 4328 w 328789"/>
                      <a:gd name="connsiteY2" fmla="*/ 122563 h 317511"/>
                      <a:gd name="connsiteX3" fmla="*/ 278593 w 328789"/>
                      <a:gd name="connsiteY3" fmla="*/ 272954 h 317511"/>
                      <a:gd name="connsiteX0" fmla="*/ 296447 w 296447"/>
                      <a:gd name="connsiteY0" fmla="*/ 173784 h 218344"/>
                      <a:gd name="connsiteX1" fmla="*/ 104986 w 296447"/>
                      <a:gd name="connsiteY1" fmla="*/ 199716 h 218344"/>
                      <a:gd name="connsiteX2" fmla="*/ 3208 w 296447"/>
                      <a:gd name="connsiteY2" fmla="*/ 0 h 218344"/>
                      <a:gd name="connsiteX3" fmla="*/ 296447 w 296447"/>
                      <a:gd name="connsiteY3" fmla="*/ 173784 h 218344"/>
                      <a:gd name="connsiteX0" fmla="*/ 301190 w 301190"/>
                      <a:gd name="connsiteY0" fmla="*/ 179631 h 220442"/>
                      <a:gd name="connsiteX1" fmla="*/ 104986 w 301190"/>
                      <a:gd name="connsiteY1" fmla="*/ 199716 h 220442"/>
                      <a:gd name="connsiteX2" fmla="*/ 3208 w 301190"/>
                      <a:gd name="connsiteY2" fmla="*/ 0 h 220442"/>
                      <a:gd name="connsiteX3" fmla="*/ 301190 w 301190"/>
                      <a:gd name="connsiteY3" fmla="*/ 179631 h 220442"/>
                      <a:gd name="connsiteX0" fmla="*/ 306310 w 306310"/>
                      <a:gd name="connsiteY0" fmla="*/ 171599 h 217634"/>
                      <a:gd name="connsiteX1" fmla="*/ 104986 w 306310"/>
                      <a:gd name="connsiteY1" fmla="*/ 199716 h 217634"/>
                      <a:gd name="connsiteX2" fmla="*/ 3208 w 306310"/>
                      <a:gd name="connsiteY2" fmla="*/ 0 h 217634"/>
                      <a:gd name="connsiteX3" fmla="*/ 306310 w 306310"/>
                      <a:gd name="connsiteY3" fmla="*/ 171599 h 217634"/>
                      <a:gd name="connsiteX0" fmla="*/ 306310 w 306310"/>
                      <a:gd name="connsiteY0" fmla="*/ 171599 h 217634"/>
                      <a:gd name="connsiteX1" fmla="*/ 104986 w 306310"/>
                      <a:gd name="connsiteY1" fmla="*/ 199716 h 217634"/>
                      <a:gd name="connsiteX2" fmla="*/ 3208 w 306310"/>
                      <a:gd name="connsiteY2" fmla="*/ 0 h 217634"/>
                      <a:gd name="connsiteX3" fmla="*/ 306310 w 306310"/>
                      <a:gd name="connsiteY3" fmla="*/ 171599 h 217634"/>
                      <a:gd name="connsiteX0" fmla="*/ 306310 w 306310"/>
                      <a:gd name="connsiteY0" fmla="*/ 171599 h 217634"/>
                      <a:gd name="connsiteX1" fmla="*/ 104986 w 306310"/>
                      <a:gd name="connsiteY1" fmla="*/ 199716 h 217634"/>
                      <a:gd name="connsiteX2" fmla="*/ 3208 w 306310"/>
                      <a:gd name="connsiteY2" fmla="*/ 0 h 217634"/>
                      <a:gd name="connsiteX3" fmla="*/ 306310 w 306310"/>
                      <a:gd name="connsiteY3" fmla="*/ 171599 h 217634"/>
                      <a:gd name="connsiteX0" fmla="*/ 383370 w 383370"/>
                      <a:gd name="connsiteY0" fmla="*/ 272262 h 318297"/>
                      <a:gd name="connsiteX1" fmla="*/ 182046 w 383370"/>
                      <a:gd name="connsiteY1" fmla="*/ 300379 h 318297"/>
                      <a:gd name="connsiteX2" fmla="*/ 1499 w 383370"/>
                      <a:gd name="connsiteY2" fmla="*/ 0 h 318297"/>
                      <a:gd name="connsiteX3" fmla="*/ 383370 w 383370"/>
                      <a:gd name="connsiteY3" fmla="*/ 272262 h 318297"/>
                      <a:gd name="connsiteX0" fmla="*/ 415201 w 415201"/>
                      <a:gd name="connsiteY0" fmla="*/ 287430 h 324084"/>
                      <a:gd name="connsiteX1" fmla="*/ 182046 w 415201"/>
                      <a:gd name="connsiteY1" fmla="*/ 300379 h 324084"/>
                      <a:gd name="connsiteX2" fmla="*/ 1499 w 415201"/>
                      <a:gd name="connsiteY2" fmla="*/ 0 h 324084"/>
                      <a:gd name="connsiteX3" fmla="*/ 415201 w 415201"/>
                      <a:gd name="connsiteY3" fmla="*/ 287430 h 324084"/>
                      <a:gd name="connsiteX0" fmla="*/ 414994 w 414994"/>
                      <a:gd name="connsiteY0" fmla="*/ 287430 h 307686"/>
                      <a:gd name="connsiteX1" fmla="*/ 205240 w 414994"/>
                      <a:gd name="connsiteY1" fmla="*/ 255313 h 307686"/>
                      <a:gd name="connsiteX2" fmla="*/ 1292 w 414994"/>
                      <a:gd name="connsiteY2" fmla="*/ 0 h 307686"/>
                      <a:gd name="connsiteX3" fmla="*/ 414994 w 414994"/>
                      <a:gd name="connsiteY3" fmla="*/ 287430 h 3076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4994" h="307686">
                        <a:moveTo>
                          <a:pt x="414994" y="287430"/>
                        </a:moveTo>
                        <a:cubicBezTo>
                          <a:pt x="363738" y="335230"/>
                          <a:pt x="268136" y="287652"/>
                          <a:pt x="205240" y="255313"/>
                        </a:cubicBezTo>
                        <a:cubicBezTo>
                          <a:pt x="139427" y="221473"/>
                          <a:pt x="-15706" y="70108"/>
                          <a:pt x="1292" y="0"/>
                        </a:cubicBezTo>
                        <a:cubicBezTo>
                          <a:pt x="82096" y="80074"/>
                          <a:pt x="311498" y="260666"/>
                          <a:pt x="414994" y="287430"/>
                        </a:cubicBezTo>
                        <a:close/>
                      </a:path>
                    </a:pathLst>
                  </a:custGeom>
                  <a:solidFill>
                    <a:srgbClr val="FFF8F6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53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0" name="Freeform: Shape 91"/>
                <p:cNvSpPr/>
                <p:nvPr/>
              </p:nvSpPr>
              <p:spPr>
                <a:xfrm>
                  <a:off x="8703926" y="3648479"/>
                  <a:ext cx="129273" cy="143453"/>
                </a:xfrm>
                <a:custGeom>
                  <a:avLst/>
                  <a:gdLst>
                    <a:gd name="connsiteX0" fmla="*/ 52387 w 133350"/>
                    <a:gd name="connsiteY0" fmla="*/ 0 h 104775"/>
                    <a:gd name="connsiteX1" fmla="*/ 0 w 133350"/>
                    <a:gd name="connsiteY1" fmla="*/ 95250 h 104775"/>
                    <a:gd name="connsiteX2" fmla="*/ 133350 w 133350"/>
                    <a:gd name="connsiteY2" fmla="*/ 104775 h 104775"/>
                    <a:gd name="connsiteX0" fmla="*/ 52387 w 122112"/>
                    <a:gd name="connsiteY0" fmla="*/ 0 h 95250"/>
                    <a:gd name="connsiteX1" fmla="*/ 0 w 122112"/>
                    <a:gd name="connsiteY1" fmla="*/ 95250 h 95250"/>
                    <a:gd name="connsiteX2" fmla="*/ 122112 w 122112"/>
                    <a:gd name="connsiteY2" fmla="*/ 78059 h 95250"/>
                    <a:gd name="connsiteX0" fmla="*/ 54226 w 123951"/>
                    <a:gd name="connsiteY0" fmla="*/ 0 h 99010"/>
                    <a:gd name="connsiteX1" fmla="*/ 1839 w 123951"/>
                    <a:gd name="connsiteY1" fmla="*/ 95250 h 99010"/>
                    <a:gd name="connsiteX2" fmla="*/ 123951 w 123951"/>
                    <a:gd name="connsiteY2" fmla="*/ 78059 h 99010"/>
                    <a:gd name="connsiteX0" fmla="*/ 46040 w 124756"/>
                    <a:gd name="connsiteY0" fmla="*/ 0 h 121163"/>
                    <a:gd name="connsiteX1" fmla="*/ 2644 w 124756"/>
                    <a:gd name="connsiteY1" fmla="*/ 116029 h 121163"/>
                    <a:gd name="connsiteX2" fmla="*/ 124756 w 124756"/>
                    <a:gd name="connsiteY2" fmla="*/ 98838 h 121163"/>
                    <a:gd name="connsiteX0" fmla="*/ 44629 w 93376"/>
                    <a:gd name="connsiteY0" fmla="*/ 0 h 129127"/>
                    <a:gd name="connsiteX1" fmla="*/ 1233 w 93376"/>
                    <a:gd name="connsiteY1" fmla="*/ 116029 h 129127"/>
                    <a:gd name="connsiteX2" fmla="*/ 93376 w 93376"/>
                    <a:gd name="connsiteY2" fmla="*/ 122587 h 129127"/>
                    <a:gd name="connsiteX0" fmla="*/ 33810 w 94544"/>
                    <a:gd name="connsiteY0" fmla="*/ 0 h 108102"/>
                    <a:gd name="connsiteX1" fmla="*/ 2401 w 94544"/>
                    <a:gd name="connsiteY1" fmla="*/ 96239 h 108102"/>
                    <a:gd name="connsiteX2" fmla="*/ 94544 w 94544"/>
                    <a:gd name="connsiteY2" fmla="*/ 102797 h 108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4544" h="108102">
                      <a:moveTo>
                        <a:pt x="33810" y="0"/>
                      </a:moveTo>
                      <a:cubicBezTo>
                        <a:pt x="16348" y="31750"/>
                        <a:pt x="-7721" y="79106"/>
                        <a:pt x="2401" y="96239"/>
                      </a:cubicBezTo>
                      <a:cubicBezTo>
                        <a:pt x="12523" y="113372"/>
                        <a:pt x="53840" y="108527"/>
                        <a:pt x="94544" y="102797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A75809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Freeform: Shape 102"/>
                <p:cNvSpPr/>
                <p:nvPr/>
              </p:nvSpPr>
              <p:spPr>
                <a:xfrm rot="10800000">
                  <a:off x="7823985" y="3571018"/>
                  <a:ext cx="1658972" cy="1168360"/>
                </a:xfrm>
                <a:custGeom>
                  <a:avLst/>
                  <a:gdLst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995882 w 1466662"/>
                    <a:gd name="connsiteY9" fmla="*/ 108642 h 1167897"/>
                    <a:gd name="connsiteX10" fmla="*/ 1050202 w 1466662"/>
                    <a:gd name="connsiteY10" fmla="*/ 36214 h 1167897"/>
                    <a:gd name="connsiteX11" fmla="*/ 516048 w 1466662"/>
                    <a:gd name="connsiteY11" fmla="*/ 72428 h 1167897"/>
                    <a:gd name="connsiteX12" fmla="*/ 570369 w 1466662"/>
                    <a:gd name="connsiteY12" fmla="*/ 0 h 1167897"/>
                    <a:gd name="connsiteX13" fmla="*/ 181070 w 1466662"/>
                    <a:gd name="connsiteY13" fmla="*/ 280658 h 1167897"/>
                    <a:gd name="connsiteX14" fmla="*/ 135802 w 1466662"/>
                    <a:gd name="connsiteY14" fmla="*/ 244444 h 1167897"/>
                    <a:gd name="connsiteX15" fmla="*/ 72428 w 1466662"/>
                    <a:gd name="connsiteY15" fmla="*/ 624689 h 1167897"/>
                    <a:gd name="connsiteX16" fmla="*/ 0 w 1466662"/>
                    <a:gd name="connsiteY16" fmla="*/ 561315 h 1167897"/>
                    <a:gd name="connsiteX17" fmla="*/ 135802 w 1466662"/>
                    <a:gd name="connsiteY17" fmla="*/ 1167897 h 1167897"/>
                    <a:gd name="connsiteX18" fmla="*/ 181070 w 1466662"/>
                    <a:gd name="connsiteY18" fmla="*/ 1032095 h 1167897"/>
                    <a:gd name="connsiteX19" fmla="*/ 199177 w 1466662"/>
                    <a:gd name="connsiteY19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995882 w 1466662"/>
                    <a:gd name="connsiteY9" fmla="*/ 108642 h 1167897"/>
                    <a:gd name="connsiteX10" fmla="*/ 1050202 w 1466662"/>
                    <a:gd name="connsiteY10" fmla="*/ 36214 h 1167897"/>
                    <a:gd name="connsiteX11" fmla="*/ 516048 w 1466662"/>
                    <a:gd name="connsiteY11" fmla="*/ 72428 h 1167897"/>
                    <a:gd name="connsiteX12" fmla="*/ 570369 w 1466662"/>
                    <a:gd name="connsiteY12" fmla="*/ 0 h 1167897"/>
                    <a:gd name="connsiteX13" fmla="*/ 336228 w 1466662"/>
                    <a:gd name="connsiteY13" fmla="*/ 80798 h 1167897"/>
                    <a:gd name="connsiteX14" fmla="*/ 181070 w 1466662"/>
                    <a:gd name="connsiteY14" fmla="*/ 280658 h 1167897"/>
                    <a:gd name="connsiteX15" fmla="*/ 135802 w 1466662"/>
                    <a:gd name="connsiteY15" fmla="*/ 244444 h 1167897"/>
                    <a:gd name="connsiteX16" fmla="*/ 72428 w 1466662"/>
                    <a:gd name="connsiteY16" fmla="*/ 624689 h 1167897"/>
                    <a:gd name="connsiteX17" fmla="*/ 0 w 1466662"/>
                    <a:gd name="connsiteY17" fmla="*/ 561315 h 1167897"/>
                    <a:gd name="connsiteX18" fmla="*/ 135802 w 1466662"/>
                    <a:gd name="connsiteY18" fmla="*/ 1167897 h 1167897"/>
                    <a:gd name="connsiteX19" fmla="*/ 181070 w 1466662"/>
                    <a:gd name="connsiteY19" fmla="*/ 1032095 h 1167897"/>
                    <a:gd name="connsiteX20" fmla="*/ 199177 w 1466662"/>
                    <a:gd name="connsiteY20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995882 w 1466662"/>
                    <a:gd name="connsiteY9" fmla="*/ 108642 h 1167897"/>
                    <a:gd name="connsiteX10" fmla="*/ 1050202 w 1466662"/>
                    <a:gd name="connsiteY10" fmla="*/ 36214 h 1167897"/>
                    <a:gd name="connsiteX11" fmla="*/ 760091 w 1466662"/>
                    <a:gd name="connsiteY11" fmla="*/ 16504 h 1167897"/>
                    <a:gd name="connsiteX12" fmla="*/ 516048 w 1466662"/>
                    <a:gd name="connsiteY12" fmla="*/ 72428 h 1167897"/>
                    <a:gd name="connsiteX13" fmla="*/ 570369 w 1466662"/>
                    <a:gd name="connsiteY13" fmla="*/ 0 h 1167897"/>
                    <a:gd name="connsiteX14" fmla="*/ 336228 w 1466662"/>
                    <a:gd name="connsiteY14" fmla="*/ 80798 h 1167897"/>
                    <a:gd name="connsiteX15" fmla="*/ 181070 w 1466662"/>
                    <a:gd name="connsiteY15" fmla="*/ 280658 h 1167897"/>
                    <a:gd name="connsiteX16" fmla="*/ 135802 w 1466662"/>
                    <a:gd name="connsiteY16" fmla="*/ 244444 h 1167897"/>
                    <a:gd name="connsiteX17" fmla="*/ 72428 w 1466662"/>
                    <a:gd name="connsiteY17" fmla="*/ 624689 h 1167897"/>
                    <a:gd name="connsiteX18" fmla="*/ 0 w 1466662"/>
                    <a:gd name="connsiteY18" fmla="*/ 561315 h 1167897"/>
                    <a:gd name="connsiteX19" fmla="*/ 135802 w 1466662"/>
                    <a:gd name="connsiteY19" fmla="*/ 1167897 h 1167897"/>
                    <a:gd name="connsiteX20" fmla="*/ 181070 w 1466662"/>
                    <a:gd name="connsiteY20" fmla="*/ 1032095 h 1167897"/>
                    <a:gd name="connsiteX21" fmla="*/ 199177 w 1466662"/>
                    <a:gd name="connsiteY21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1241103 w 1466662"/>
                    <a:gd name="connsiteY9" fmla="*/ 161760 h 1167897"/>
                    <a:gd name="connsiteX10" fmla="*/ 995882 w 1466662"/>
                    <a:gd name="connsiteY10" fmla="*/ 108642 h 1167897"/>
                    <a:gd name="connsiteX11" fmla="*/ 1050202 w 1466662"/>
                    <a:gd name="connsiteY11" fmla="*/ 36214 h 1167897"/>
                    <a:gd name="connsiteX12" fmla="*/ 760091 w 1466662"/>
                    <a:gd name="connsiteY12" fmla="*/ 16504 h 1167897"/>
                    <a:gd name="connsiteX13" fmla="*/ 516048 w 1466662"/>
                    <a:gd name="connsiteY13" fmla="*/ 72428 h 1167897"/>
                    <a:gd name="connsiteX14" fmla="*/ 570369 w 1466662"/>
                    <a:gd name="connsiteY14" fmla="*/ 0 h 1167897"/>
                    <a:gd name="connsiteX15" fmla="*/ 336228 w 1466662"/>
                    <a:gd name="connsiteY15" fmla="*/ 80798 h 1167897"/>
                    <a:gd name="connsiteX16" fmla="*/ 181070 w 1466662"/>
                    <a:gd name="connsiteY16" fmla="*/ 280658 h 1167897"/>
                    <a:gd name="connsiteX17" fmla="*/ 135802 w 1466662"/>
                    <a:gd name="connsiteY17" fmla="*/ 244444 h 1167897"/>
                    <a:gd name="connsiteX18" fmla="*/ 72428 w 1466662"/>
                    <a:gd name="connsiteY18" fmla="*/ 624689 h 1167897"/>
                    <a:gd name="connsiteX19" fmla="*/ 0 w 1466662"/>
                    <a:gd name="connsiteY19" fmla="*/ 561315 h 1167897"/>
                    <a:gd name="connsiteX20" fmla="*/ 135802 w 1466662"/>
                    <a:gd name="connsiteY20" fmla="*/ 1167897 h 1167897"/>
                    <a:gd name="connsiteX21" fmla="*/ 181070 w 1466662"/>
                    <a:gd name="connsiteY21" fmla="*/ 1032095 h 1167897"/>
                    <a:gd name="connsiteX22" fmla="*/ 199177 w 1466662"/>
                    <a:gd name="connsiteY22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426841 w 1466662"/>
                    <a:gd name="connsiteY7" fmla="*/ 466560 h 1167897"/>
                    <a:gd name="connsiteX8" fmla="*/ 1348967 w 1466662"/>
                    <a:gd name="connsiteY8" fmla="*/ 344032 h 1167897"/>
                    <a:gd name="connsiteX9" fmla="*/ 1412341 w 1466662"/>
                    <a:gd name="connsiteY9" fmla="*/ 316872 h 1167897"/>
                    <a:gd name="connsiteX10" fmla="*/ 1241103 w 1466662"/>
                    <a:gd name="connsiteY10" fmla="*/ 161760 h 1167897"/>
                    <a:gd name="connsiteX11" fmla="*/ 995882 w 1466662"/>
                    <a:gd name="connsiteY11" fmla="*/ 108642 h 1167897"/>
                    <a:gd name="connsiteX12" fmla="*/ 1050202 w 1466662"/>
                    <a:gd name="connsiteY12" fmla="*/ 36214 h 1167897"/>
                    <a:gd name="connsiteX13" fmla="*/ 760091 w 1466662"/>
                    <a:gd name="connsiteY13" fmla="*/ 16504 h 1167897"/>
                    <a:gd name="connsiteX14" fmla="*/ 516048 w 1466662"/>
                    <a:gd name="connsiteY14" fmla="*/ 72428 h 1167897"/>
                    <a:gd name="connsiteX15" fmla="*/ 570369 w 1466662"/>
                    <a:gd name="connsiteY15" fmla="*/ 0 h 1167897"/>
                    <a:gd name="connsiteX16" fmla="*/ 336228 w 1466662"/>
                    <a:gd name="connsiteY16" fmla="*/ 80798 h 1167897"/>
                    <a:gd name="connsiteX17" fmla="*/ 181070 w 1466662"/>
                    <a:gd name="connsiteY17" fmla="*/ 280658 h 1167897"/>
                    <a:gd name="connsiteX18" fmla="*/ 135802 w 1466662"/>
                    <a:gd name="connsiteY18" fmla="*/ 244444 h 1167897"/>
                    <a:gd name="connsiteX19" fmla="*/ 72428 w 1466662"/>
                    <a:gd name="connsiteY19" fmla="*/ 624689 h 1167897"/>
                    <a:gd name="connsiteX20" fmla="*/ 0 w 1466662"/>
                    <a:gd name="connsiteY20" fmla="*/ 561315 h 1167897"/>
                    <a:gd name="connsiteX21" fmla="*/ 135802 w 1466662"/>
                    <a:gd name="connsiteY21" fmla="*/ 1167897 h 1167897"/>
                    <a:gd name="connsiteX22" fmla="*/ 181070 w 1466662"/>
                    <a:gd name="connsiteY22" fmla="*/ 1032095 h 1167897"/>
                    <a:gd name="connsiteX23" fmla="*/ 199177 w 1466662"/>
                    <a:gd name="connsiteY23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181070 w 1466662"/>
                    <a:gd name="connsiteY18" fmla="*/ 280658 h 1167897"/>
                    <a:gd name="connsiteX19" fmla="*/ 135802 w 1466662"/>
                    <a:gd name="connsiteY19" fmla="*/ 244444 h 1167897"/>
                    <a:gd name="connsiteX20" fmla="*/ 72428 w 1466662"/>
                    <a:gd name="connsiteY20" fmla="*/ 624689 h 1167897"/>
                    <a:gd name="connsiteX21" fmla="*/ 0 w 1466662"/>
                    <a:gd name="connsiteY21" fmla="*/ 561315 h 1167897"/>
                    <a:gd name="connsiteX22" fmla="*/ 135802 w 1466662"/>
                    <a:gd name="connsiteY22" fmla="*/ 1167897 h 1167897"/>
                    <a:gd name="connsiteX23" fmla="*/ 181070 w 1466662"/>
                    <a:gd name="connsiteY23" fmla="*/ 1032095 h 1167897"/>
                    <a:gd name="connsiteX24" fmla="*/ 199177 w 1466662"/>
                    <a:gd name="connsiteY24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231453 w 1466662"/>
                    <a:gd name="connsiteY18" fmla="*/ 161760 h 1167897"/>
                    <a:gd name="connsiteX19" fmla="*/ 181070 w 1466662"/>
                    <a:gd name="connsiteY19" fmla="*/ 280658 h 1167897"/>
                    <a:gd name="connsiteX20" fmla="*/ 135802 w 1466662"/>
                    <a:gd name="connsiteY20" fmla="*/ 244444 h 1167897"/>
                    <a:gd name="connsiteX21" fmla="*/ 72428 w 1466662"/>
                    <a:gd name="connsiteY21" fmla="*/ 624689 h 1167897"/>
                    <a:gd name="connsiteX22" fmla="*/ 0 w 1466662"/>
                    <a:gd name="connsiteY22" fmla="*/ 561315 h 1167897"/>
                    <a:gd name="connsiteX23" fmla="*/ 135802 w 1466662"/>
                    <a:gd name="connsiteY23" fmla="*/ 1167897 h 1167897"/>
                    <a:gd name="connsiteX24" fmla="*/ 181070 w 1466662"/>
                    <a:gd name="connsiteY24" fmla="*/ 1032095 h 1167897"/>
                    <a:gd name="connsiteX25" fmla="*/ 199177 w 1466662"/>
                    <a:gd name="connsiteY25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231453 w 1466662"/>
                    <a:gd name="connsiteY18" fmla="*/ 161760 h 1167897"/>
                    <a:gd name="connsiteX19" fmla="*/ 181070 w 1466662"/>
                    <a:gd name="connsiteY19" fmla="*/ 280658 h 1167897"/>
                    <a:gd name="connsiteX20" fmla="*/ 95321 w 1466662"/>
                    <a:gd name="connsiteY20" fmla="*/ 225394 h 1167897"/>
                    <a:gd name="connsiteX21" fmla="*/ 72428 w 1466662"/>
                    <a:gd name="connsiteY21" fmla="*/ 624689 h 1167897"/>
                    <a:gd name="connsiteX22" fmla="*/ 0 w 1466662"/>
                    <a:gd name="connsiteY22" fmla="*/ 561315 h 1167897"/>
                    <a:gd name="connsiteX23" fmla="*/ 135802 w 1466662"/>
                    <a:gd name="connsiteY23" fmla="*/ 1167897 h 1167897"/>
                    <a:gd name="connsiteX24" fmla="*/ 181070 w 1466662"/>
                    <a:gd name="connsiteY24" fmla="*/ 1032095 h 1167897"/>
                    <a:gd name="connsiteX25" fmla="*/ 199177 w 1466662"/>
                    <a:gd name="connsiteY25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231453 w 1466662"/>
                    <a:gd name="connsiteY18" fmla="*/ 161760 h 1167897"/>
                    <a:gd name="connsiteX19" fmla="*/ 181070 w 1466662"/>
                    <a:gd name="connsiteY19" fmla="*/ 280658 h 1167897"/>
                    <a:gd name="connsiteX20" fmla="*/ 95321 w 1466662"/>
                    <a:gd name="connsiteY20" fmla="*/ 225394 h 1167897"/>
                    <a:gd name="connsiteX21" fmla="*/ 52860 w 1466662"/>
                    <a:gd name="connsiteY21" fmla="*/ 409410 h 1167897"/>
                    <a:gd name="connsiteX22" fmla="*/ 72428 w 1466662"/>
                    <a:gd name="connsiteY22" fmla="*/ 624689 h 1167897"/>
                    <a:gd name="connsiteX23" fmla="*/ 0 w 1466662"/>
                    <a:gd name="connsiteY23" fmla="*/ 561315 h 1167897"/>
                    <a:gd name="connsiteX24" fmla="*/ 135802 w 1466662"/>
                    <a:gd name="connsiteY24" fmla="*/ 1167897 h 1167897"/>
                    <a:gd name="connsiteX25" fmla="*/ 181070 w 1466662"/>
                    <a:gd name="connsiteY25" fmla="*/ 1032095 h 1167897"/>
                    <a:gd name="connsiteX26" fmla="*/ 199177 w 1466662"/>
                    <a:gd name="connsiteY26" fmla="*/ 534155 h 1167897"/>
                    <a:gd name="connsiteX0" fmla="*/ 211083 w 1478568"/>
                    <a:gd name="connsiteY0" fmla="*/ 534155 h 1167897"/>
                    <a:gd name="connsiteX1" fmla="*/ 745237 w 1478568"/>
                    <a:gd name="connsiteY1" fmla="*/ 597529 h 1167897"/>
                    <a:gd name="connsiteX2" fmla="*/ 1225071 w 1478568"/>
                    <a:gd name="connsiteY2" fmla="*/ 452674 h 1167897"/>
                    <a:gd name="connsiteX3" fmla="*/ 1333712 w 1478568"/>
                    <a:gd name="connsiteY3" fmla="*/ 950614 h 1167897"/>
                    <a:gd name="connsiteX4" fmla="*/ 1388033 w 1478568"/>
                    <a:gd name="connsiteY4" fmla="*/ 1095470 h 1167897"/>
                    <a:gd name="connsiteX5" fmla="*/ 1426841 w 1478568"/>
                    <a:gd name="connsiteY5" fmla="*/ 823748 h 1167897"/>
                    <a:gd name="connsiteX6" fmla="*/ 1415194 w 1478568"/>
                    <a:gd name="connsiteY6" fmla="*/ 615636 h 1167897"/>
                    <a:gd name="connsiteX7" fmla="*/ 1478568 w 1478568"/>
                    <a:gd name="connsiteY7" fmla="*/ 615636 h 1167897"/>
                    <a:gd name="connsiteX8" fmla="*/ 1438747 w 1478568"/>
                    <a:gd name="connsiteY8" fmla="*/ 466560 h 1167897"/>
                    <a:gd name="connsiteX9" fmla="*/ 1360873 w 1478568"/>
                    <a:gd name="connsiteY9" fmla="*/ 344032 h 1167897"/>
                    <a:gd name="connsiteX10" fmla="*/ 1424247 w 1478568"/>
                    <a:gd name="connsiteY10" fmla="*/ 316872 h 1167897"/>
                    <a:gd name="connsiteX11" fmla="*/ 1253009 w 1478568"/>
                    <a:gd name="connsiteY11" fmla="*/ 161760 h 1167897"/>
                    <a:gd name="connsiteX12" fmla="*/ 1007788 w 1478568"/>
                    <a:gd name="connsiteY12" fmla="*/ 108642 h 1167897"/>
                    <a:gd name="connsiteX13" fmla="*/ 1062108 w 1478568"/>
                    <a:gd name="connsiteY13" fmla="*/ 36214 h 1167897"/>
                    <a:gd name="connsiteX14" fmla="*/ 771997 w 1478568"/>
                    <a:gd name="connsiteY14" fmla="*/ 16504 h 1167897"/>
                    <a:gd name="connsiteX15" fmla="*/ 527954 w 1478568"/>
                    <a:gd name="connsiteY15" fmla="*/ 72428 h 1167897"/>
                    <a:gd name="connsiteX16" fmla="*/ 582275 w 1478568"/>
                    <a:gd name="connsiteY16" fmla="*/ 0 h 1167897"/>
                    <a:gd name="connsiteX17" fmla="*/ 348134 w 1478568"/>
                    <a:gd name="connsiteY17" fmla="*/ 80798 h 1167897"/>
                    <a:gd name="connsiteX18" fmla="*/ 243359 w 1478568"/>
                    <a:gd name="connsiteY18" fmla="*/ 161760 h 1167897"/>
                    <a:gd name="connsiteX19" fmla="*/ 192976 w 1478568"/>
                    <a:gd name="connsiteY19" fmla="*/ 280658 h 1167897"/>
                    <a:gd name="connsiteX20" fmla="*/ 107227 w 1478568"/>
                    <a:gd name="connsiteY20" fmla="*/ 225394 h 1167897"/>
                    <a:gd name="connsiteX21" fmla="*/ 64766 w 1478568"/>
                    <a:gd name="connsiteY21" fmla="*/ 409410 h 1167897"/>
                    <a:gd name="connsiteX22" fmla="*/ 84334 w 1478568"/>
                    <a:gd name="connsiteY22" fmla="*/ 624689 h 1167897"/>
                    <a:gd name="connsiteX23" fmla="*/ 0 w 1478568"/>
                    <a:gd name="connsiteY23" fmla="*/ 563696 h 1167897"/>
                    <a:gd name="connsiteX24" fmla="*/ 147708 w 1478568"/>
                    <a:gd name="connsiteY24" fmla="*/ 1167897 h 1167897"/>
                    <a:gd name="connsiteX25" fmla="*/ 192976 w 1478568"/>
                    <a:gd name="connsiteY25" fmla="*/ 1032095 h 1167897"/>
                    <a:gd name="connsiteX26" fmla="*/ 211083 w 1478568"/>
                    <a:gd name="connsiteY26" fmla="*/ 534155 h 1167897"/>
                    <a:gd name="connsiteX0" fmla="*/ 211083 w 1478568"/>
                    <a:gd name="connsiteY0" fmla="*/ 534155 h 1167897"/>
                    <a:gd name="connsiteX1" fmla="*/ 745237 w 1478568"/>
                    <a:gd name="connsiteY1" fmla="*/ 597529 h 1167897"/>
                    <a:gd name="connsiteX2" fmla="*/ 1225071 w 1478568"/>
                    <a:gd name="connsiteY2" fmla="*/ 452674 h 1167897"/>
                    <a:gd name="connsiteX3" fmla="*/ 1333712 w 1478568"/>
                    <a:gd name="connsiteY3" fmla="*/ 950614 h 1167897"/>
                    <a:gd name="connsiteX4" fmla="*/ 1388033 w 1478568"/>
                    <a:gd name="connsiteY4" fmla="*/ 1095470 h 1167897"/>
                    <a:gd name="connsiteX5" fmla="*/ 1426841 w 1478568"/>
                    <a:gd name="connsiteY5" fmla="*/ 823748 h 1167897"/>
                    <a:gd name="connsiteX6" fmla="*/ 1415194 w 1478568"/>
                    <a:gd name="connsiteY6" fmla="*/ 615636 h 1167897"/>
                    <a:gd name="connsiteX7" fmla="*/ 1478568 w 1478568"/>
                    <a:gd name="connsiteY7" fmla="*/ 615636 h 1167897"/>
                    <a:gd name="connsiteX8" fmla="*/ 1438747 w 1478568"/>
                    <a:gd name="connsiteY8" fmla="*/ 466560 h 1167897"/>
                    <a:gd name="connsiteX9" fmla="*/ 1360873 w 1478568"/>
                    <a:gd name="connsiteY9" fmla="*/ 344032 h 1167897"/>
                    <a:gd name="connsiteX10" fmla="*/ 1424247 w 1478568"/>
                    <a:gd name="connsiteY10" fmla="*/ 316872 h 1167897"/>
                    <a:gd name="connsiteX11" fmla="*/ 1253009 w 1478568"/>
                    <a:gd name="connsiteY11" fmla="*/ 161760 h 1167897"/>
                    <a:gd name="connsiteX12" fmla="*/ 1007788 w 1478568"/>
                    <a:gd name="connsiteY12" fmla="*/ 108642 h 1167897"/>
                    <a:gd name="connsiteX13" fmla="*/ 1062108 w 1478568"/>
                    <a:gd name="connsiteY13" fmla="*/ 36214 h 1167897"/>
                    <a:gd name="connsiteX14" fmla="*/ 771997 w 1478568"/>
                    <a:gd name="connsiteY14" fmla="*/ 16504 h 1167897"/>
                    <a:gd name="connsiteX15" fmla="*/ 527954 w 1478568"/>
                    <a:gd name="connsiteY15" fmla="*/ 72428 h 1167897"/>
                    <a:gd name="connsiteX16" fmla="*/ 582275 w 1478568"/>
                    <a:gd name="connsiteY16" fmla="*/ 0 h 1167897"/>
                    <a:gd name="connsiteX17" fmla="*/ 348134 w 1478568"/>
                    <a:gd name="connsiteY17" fmla="*/ 80798 h 1167897"/>
                    <a:gd name="connsiteX18" fmla="*/ 243359 w 1478568"/>
                    <a:gd name="connsiteY18" fmla="*/ 161760 h 1167897"/>
                    <a:gd name="connsiteX19" fmla="*/ 192976 w 1478568"/>
                    <a:gd name="connsiteY19" fmla="*/ 280658 h 1167897"/>
                    <a:gd name="connsiteX20" fmla="*/ 107227 w 1478568"/>
                    <a:gd name="connsiteY20" fmla="*/ 225394 h 1167897"/>
                    <a:gd name="connsiteX21" fmla="*/ 64766 w 1478568"/>
                    <a:gd name="connsiteY21" fmla="*/ 409410 h 1167897"/>
                    <a:gd name="connsiteX22" fmla="*/ 55759 w 1478568"/>
                    <a:gd name="connsiteY22" fmla="*/ 596114 h 1167897"/>
                    <a:gd name="connsiteX23" fmla="*/ 0 w 1478568"/>
                    <a:gd name="connsiteY23" fmla="*/ 563696 h 1167897"/>
                    <a:gd name="connsiteX24" fmla="*/ 147708 w 1478568"/>
                    <a:gd name="connsiteY24" fmla="*/ 1167897 h 1167897"/>
                    <a:gd name="connsiteX25" fmla="*/ 192976 w 1478568"/>
                    <a:gd name="connsiteY25" fmla="*/ 1032095 h 1167897"/>
                    <a:gd name="connsiteX26" fmla="*/ 211083 w 1478568"/>
                    <a:gd name="connsiteY26" fmla="*/ 534155 h 1167897"/>
                    <a:gd name="connsiteX0" fmla="*/ 211083 w 1478568"/>
                    <a:gd name="connsiteY0" fmla="*/ 534155 h 1167897"/>
                    <a:gd name="connsiteX1" fmla="*/ 745237 w 1478568"/>
                    <a:gd name="connsiteY1" fmla="*/ 597529 h 1167897"/>
                    <a:gd name="connsiteX2" fmla="*/ 1225071 w 1478568"/>
                    <a:gd name="connsiteY2" fmla="*/ 452674 h 1167897"/>
                    <a:gd name="connsiteX3" fmla="*/ 1333712 w 1478568"/>
                    <a:gd name="connsiteY3" fmla="*/ 950614 h 1167897"/>
                    <a:gd name="connsiteX4" fmla="*/ 1388033 w 1478568"/>
                    <a:gd name="connsiteY4" fmla="*/ 1095470 h 1167897"/>
                    <a:gd name="connsiteX5" fmla="*/ 1426841 w 1478568"/>
                    <a:gd name="connsiteY5" fmla="*/ 823748 h 1167897"/>
                    <a:gd name="connsiteX6" fmla="*/ 1415194 w 1478568"/>
                    <a:gd name="connsiteY6" fmla="*/ 615636 h 1167897"/>
                    <a:gd name="connsiteX7" fmla="*/ 1478568 w 1478568"/>
                    <a:gd name="connsiteY7" fmla="*/ 615636 h 1167897"/>
                    <a:gd name="connsiteX8" fmla="*/ 1438747 w 1478568"/>
                    <a:gd name="connsiteY8" fmla="*/ 466560 h 1167897"/>
                    <a:gd name="connsiteX9" fmla="*/ 1360873 w 1478568"/>
                    <a:gd name="connsiteY9" fmla="*/ 344032 h 1167897"/>
                    <a:gd name="connsiteX10" fmla="*/ 1424247 w 1478568"/>
                    <a:gd name="connsiteY10" fmla="*/ 316872 h 1167897"/>
                    <a:gd name="connsiteX11" fmla="*/ 1253009 w 1478568"/>
                    <a:gd name="connsiteY11" fmla="*/ 161760 h 1167897"/>
                    <a:gd name="connsiteX12" fmla="*/ 1007788 w 1478568"/>
                    <a:gd name="connsiteY12" fmla="*/ 108642 h 1167897"/>
                    <a:gd name="connsiteX13" fmla="*/ 1062108 w 1478568"/>
                    <a:gd name="connsiteY13" fmla="*/ 36214 h 1167897"/>
                    <a:gd name="connsiteX14" fmla="*/ 771997 w 1478568"/>
                    <a:gd name="connsiteY14" fmla="*/ 16504 h 1167897"/>
                    <a:gd name="connsiteX15" fmla="*/ 527954 w 1478568"/>
                    <a:gd name="connsiteY15" fmla="*/ 72428 h 1167897"/>
                    <a:gd name="connsiteX16" fmla="*/ 582275 w 1478568"/>
                    <a:gd name="connsiteY16" fmla="*/ 0 h 1167897"/>
                    <a:gd name="connsiteX17" fmla="*/ 348134 w 1478568"/>
                    <a:gd name="connsiteY17" fmla="*/ 80798 h 1167897"/>
                    <a:gd name="connsiteX18" fmla="*/ 243359 w 1478568"/>
                    <a:gd name="connsiteY18" fmla="*/ 161760 h 1167897"/>
                    <a:gd name="connsiteX19" fmla="*/ 192976 w 1478568"/>
                    <a:gd name="connsiteY19" fmla="*/ 280658 h 1167897"/>
                    <a:gd name="connsiteX20" fmla="*/ 107227 w 1478568"/>
                    <a:gd name="connsiteY20" fmla="*/ 225394 h 1167897"/>
                    <a:gd name="connsiteX21" fmla="*/ 64766 w 1478568"/>
                    <a:gd name="connsiteY21" fmla="*/ 409410 h 1167897"/>
                    <a:gd name="connsiteX22" fmla="*/ 55759 w 1478568"/>
                    <a:gd name="connsiteY22" fmla="*/ 596114 h 1167897"/>
                    <a:gd name="connsiteX23" fmla="*/ 0 w 1478568"/>
                    <a:gd name="connsiteY23" fmla="*/ 563696 h 1167897"/>
                    <a:gd name="connsiteX24" fmla="*/ 24284 w 1478568"/>
                    <a:gd name="connsiteY24" fmla="*/ 880898 h 1167897"/>
                    <a:gd name="connsiteX25" fmla="*/ 147708 w 1478568"/>
                    <a:gd name="connsiteY25" fmla="*/ 1167897 h 1167897"/>
                    <a:gd name="connsiteX26" fmla="*/ 192976 w 1478568"/>
                    <a:gd name="connsiteY26" fmla="*/ 1032095 h 1167897"/>
                    <a:gd name="connsiteX27" fmla="*/ 211083 w 1478568"/>
                    <a:gd name="connsiteY27" fmla="*/ 534155 h 1167897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38609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38609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38609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8107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6093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6093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6093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558123"/>
                    <a:gd name="connsiteY0" fmla="*/ 543680 h 1282017"/>
                    <a:gd name="connsiteX1" fmla="*/ 745237 w 1558123"/>
                    <a:gd name="connsiteY1" fmla="*/ 607054 h 1282017"/>
                    <a:gd name="connsiteX2" fmla="*/ 1225071 w 1558123"/>
                    <a:gd name="connsiteY2" fmla="*/ 462199 h 1282017"/>
                    <a:gd name="connsiteX3" fmla="*/ 1328949 w 1558123"/>
                    <a:gd name="connsiteY3" fmla="*/ 955376 h 1282017"/>
                    <a:gd name="connsiteX4" fmla="*/ 1557952 w 1558123"/>
                    <a:gd name="connsiteY4" fmla="*/ 1282017 h 1282017"/>
                    <a:gd name="connsiteX5" fmla="*/ 1426841 w 1558123"/>
                    <a:gd name="connsiteY5" fmla="*/ 833273 h 1282017"/>
                    <a:gd name="connsiteX6" fmla="*/ 1415194 w 1558123"/>
                    <a:gd name="connsiteY6" fmla="*/ 625161 h 1282017"/>
                    <a:gd name="connsiteX7" fmla="*/ 1478568 w 1558123"/>
                    <a:gd name="connsiteY7" fmla="*/ 625161 h 1282017"/>
                    <a:gd name="connsiteX8" fmla="*/ 1438747 w 1558123"/>
                    <a:gd name="connsiteY8" fmla="*/ 476085 h 1282017"/>
                    <a:gd name="connsiteX9" fmla="*/ 1360873 w 1558123"/>
                    <a:gd name="connsiteY9" fmla="*/ 353557 h 1282017"/>
                    <a:gd name="connsiteX10" fmla="*/ 1424247 w 1558123"/>
                    <a:gd name="connsiteY10" fmla="*/ 326397 h 1282017"/>
                    <a:gd name="connsiteX11" fmla="*/ 1253009 w 1558123"/>
                    <a:gd name="connsiteY11" fmla="*/ 171285 h 1282017"/>
                    <a:gd name="connsiteX12" fmla="*/ 1007788 w 1558123"/>
                    <a:gd name="connsiteY12" fmla="*/ 118167 h 1282017"/>
                    <a:gd name="connsiteX13" fmla="*/ 1062108 w 1558123"/>
                    <a:gd name="connsiteY13" fmla="*/ 45739 h 1282017"/>
                    <a:gd name="connsiteX14" fmla="*/ 771997 w 1558123"/>
                    <a:gd name="connsiteY14" fmla="*/ 26029 h 1282017"/>
                    <a:gd name="connsiteX15" fmla="*/ 527954 w 1558123"/>
                    <a:gd name="connsiteY15" fmla="*/ 81953 h 1282017"/>
                    <a:gd name="connsiteX16" fmla="*/ 570369 w 1558123"/>
                    <a:gd name="connsiteY16" fmla="*/ 0 h 1282017"/>
                    <a:gd name="connsiteX17" fmla="*/ 338609 w 1558123"/>
                    <a:gd name="connsiteY17" fmla="*/ 90323 h 1282017"/>
                    <a:gd name="connsiteX18" fmla="*/ 243359 w 1558123"/>
                    <a:gd name="connsiteY18" fmla="*/ 171285 h 1282017"/>
                    <a:gd name="connsiteX19" fmla="*/ 173926 w 1558123"/>
                    <a:gd name="connsiteY19" fmla="*/ 287801 h 1282017"/>
                    <a:gd name="connsiteX20" fmla="*/ 107227 w 1558123"/>
                    <a:gd name="connsiteY20" fmla="*/ 234919 h 1282017"/>
                    <a:gd name="connsiteX21" fmla="*/ 64766 w 1558123"/>
                    <a:gd name="connsiteY21" fmla="*/ 418935 h 1282017"/>
                    <a:gd name="connsiteX22" fmla="*/ 55759 w 1558123"/>
                    <a:gd name="connsiteY22" fmla="*/ 605639 h 1282017"/>
                    <a:gd name="connsiteX23" fmla="*/ 0 w 1558123"/>
                    <a:gd name="connsiteY23" fmla="*/ 573221 h 1282017"/>
                    <a:gd name="connsiteX24" fmla="*/ 24284 w 1558123"/>
                    <a:gd name="connsiteY24" fmla="*/ 890423 h 1282017"/>
                    <a:gd name="connsiteX25" fmla="*/ 123896 w 1558123"/>
                    <a:gd name="connsiteY25" fmla="*/ 1179804 h 1282017"/>
                    <a:gd name="connsiteX26" fmla="*/ 162020 w 1558123"/>
                    <a:gd name="connsiteY26" fmla="*/ 1039239 h 1282017"/>
                    <a:gd name="connsiteX27" fmla="*/ 211083 w 1558123"/>
                    <a:gd name="connsiteY27" fmla="*/ 543680 h 1282017"/>
                    <a:gd name="connsiteX0" fmla="*/ 211083 w 1558272"/>
                    <a:gd name="connsiteY0" fmla="*/ 543680 h 1282017"/>
                    <a:gd name="connsiteX1" fmla="*/ 745237 w 1558272"/>
                    <a:gd name="connsiteY1" fmla="*/ 607054 h 1282017"/>
                    <a:gd name="connsiteX2" fmla="*/ 1225071 w 1558272"/>
                    <a:gd name="connsiteY2" fmla="*/ 462199 h 1282017"/>
                    <a:gd name="connsiteX3" fmla="*/ 1328949 w 1558272"/>
                    <a:gd name="connsiteY3" fmla="*/ 955376 h 1282017"/>
                    <a:gd name="connsiteX4" fmla="*/ 1557952 w 1558272"/>
                    <a:gd name="connsiteY4" fmla="*/ 1282017 h 1282017"/>
                    <a:gd name="connsiteX5" fmla="*/ 1494809 w 1558272"/>
                    <a:gd name="connsiteY5" fmla="*/ 909139 h 1282017"/>
                    <a:gd name="connsiteX6" fmla="*/ 1415194 w 1558272"/>
                    <a:gd name="connsiteY6" fmla="*/ 625161 h 1282017"/>
                    <a:gd name="connsiteX7" fmla="*/ 1478568 w 1558272"/>
                    <a:gd name="connsiteY7" fmla="*/ 625161 h 1282017"/>
                    <a:gd name="connsiteX8" fmla="*/ 1438747 w 1558272"/>
                    <a:gd name="connsiteY8" fmla="*/ 476085 h 1282017"/>
                    <a:gd name="connsiteX9" fmla="*/ 1360873 w 1558272"/>
                    <a:gd name="connsiteY9" fmla="*/ 353557 h 1282017"/>
                    <a:gd name="connsiteX10" fmla="*/ 1424247 w 1558272"/>
                    <a:gd name="connsiteY10" fmla="*/ 326397 h 1282017"/>
                    <a:gd name="connsiteX11" fmla="*/ 1253009 w 1558272"/>
                    <a:gd name="connsiteY11" fmla="*/ 171285 h 1282017"/>
                    <a:gd name="connsiteX12" fmla="*/ 1007788 w 1558272"/>
                    <a:gd name="connsiteY12" fmla="*/ 118167 h 1282017"/>
                    <a:gd name="connsiteX13" fmla="*/ 1062108 w 1558272"/>
                    <a:gd name="connsiteY13" fmla="*/ 45739 h 1282017"/>
                    <a:gd name="connsiteX14" fmla="*/ 771997 w 1558272"/>
                    <a:gd name="connsiteY14" fmla="*/ 26029 h 1282017"/>
                    <a:gd name="connsiteX15" fmla="*/ 527954 w 1558272"/>
                    <a:gd name="connsiteY15" fmla="*/ 81953 h 1282017"/>
                    <a:gd name="connsiteX16" fmla="*/ 570369 w 1558272"/>
                    <a:gd name="connsiteY16" fmla="*/ 0 h 1282017"/>
                    <a:gd name="connsiteX17" fmla="*/ 338609 w 1558272"/>
                    <a:gd name="connsiteY17" fmla="*/ 90323 h 1282017"/>
                    <a:gd name="connsiteX18" fmla="*/ 243359 w 1558272"/>
                    <a:gd name="connsiteY18" fmla="*/ 171285 h 1282017"/>
                    <a:gd name="connsiteX19" fmla="*/ 173926 w 1558272"/>
                    <a:gd name="connsiteY19" fmla="*/ 287801 h 1282017"/>
                    <a:gd name="connsiteX20" fmla="*/ 107227 w 1558272"/>
                    <a:gd name="connsiteY20" fmla="*/ 234919 h 1282017"/>
                    <a:gd name="connsiteX21" fmla="*/ 64766 w 1558272"/>
                    <a:gd name="connsiteY21" fmla="*/ 418935 h 1282017"/>
                    <a:gd name="connsiteX22" fmla="*/ 55759 w 1558272"/>
                    <a:gd name="connsiteY22" fmla="*/ 605639 h 1282017"/>
                    <a:gd name="connsiteX23" fmla="*/ 0 w 1558272"/>
                    <a:gd name="connsiteY23" fmla="*/ 573221 h 1282017"/>
                    <a:gd name="connsiteX24" fmla="*/ 24284 w 1558272"/>
                    <a:gd name="connsiteY24" fmla="*/ 890423 h 1282017"/>
                    <a:gd name="connsiteX25" fmla="*/ 123896 w 1558272"/>
                    <a:gd name="connsiteY25" fmla="*/ 1179804 h 1282017"/>
                    <a:gd name="connsiteX26" fmla="*/ 162020 w 1558272"/>
                    <a:gd name="connsiteY26" fmla="*/ 1039239 h 1282017"/>
                    <a:gd name="connsiteX27" fmla="*/ 211083 w 1558272"/>
                    <a:gd name="connsiteY27" fmla="*/ 543680 h 1282017"/>
                    <a:gd name="connsiteX0" fmla="*/ 339738 w 1686927"/>
                    <a:gd name="connsiteY0" fmla="*/ 543680 h 1445337"/>
                    <a:gd name="connsiteX1" fmla="*/ 873892 w 1686927"/>
                    <a:gd name="connsiteY1" fmla="*/ 607054 h 1445337"/>
                    <a:gd name="connsiteX2" fmla="*/ 1353726 w 1686927"/>
                    <a:gd name="connsiteY2" fmla="*/ 462199 h 1445337"/>
                    <a:gd name="connsiteX3" fmla="*/ 1457604 w 1686927"/>
                    <a:gd name="connsiteY3" fmla="*/ 955376 h 1445337"/>
                    <a:gd name="connsiteX4" fmla="*/ 1686607 w 1686927"/>
                    <a:gd name="connsiteY4" fmla="*/ 1282017 h 1445337"/>
                    <a:gd name="connsiteX5" fmla="*/ 1623464 w 1686927"/>
                    <a:gd name="connsiteY5" fmla="*/ 909139 h 1445337"/>
                    <a:gd name="connsiteX6" fmla="*/ 1543849 w 1686927"/>
                    <a:gd name="connsiteY6" fmla="*/ 625161 h 1445337"/>
                    <a:gd name="connsiteX7" fmla="*/ 1607223 w 1686927"/>
                    <a:gd name="connsiteY7" fmla="*/ 625161 h 1445337"/>
                    <a:gd name="connsiteX8" fmla="*/ 1567402 w 1686927"/>
                    <a:gd name="connsiteY8" fmla="*/ 476085 h 1445337"/>
                    <a:gd name="connsiteX9" fmla="*/ 1489528 w 1686927"/>
                    <a:gd name="connsiteY9" fmla="*/ 353557 h 1445337"/>
                    <a:gd name="connsiteX10" fmla="*/ 1552902 w 1686927"/>
                    <a:gd name="connsiteY10" fmla="*/ 326397 h 1445337"/>
                    <a:gd name="connsiteX11" fmla="*/ 1381664 w 1686927"/>
                    <a:gd name="connsiteY11" fmla="*/ 171285 h 1445337"/>
                    <a:gd name="connsiteX12" fmla="*/ 1136443 w 1686927"/>
                    <a:gd name="connsiteY12" fmla="*/ 118167 h 1445337"/>
                    <a:gd name="connsiteX13" fmla="*/ 1190763 w 1686927"/>
                    <a:gd name="connsiteY13" fmla="*/ 45739 h 1445337"/>
                    <a:gd name="connsiteX14" fmla="*/ 900652 w 1686927"/>
                    <a:gd name="connsiteY14" fmla="*/ 26029 h 1445337"/>
                    <a:gd name="connsiteX15" fmla="*/ 656609 w 1686927"/>
                    <a:gd name="connsiteY15" fmla="*/ 81953 h 1445337"/>
                    <a:gd name="connsiteX16" fmla="*/ 699024 w 1686927"/>
                    <a:gd name="connsiteY16" fmla="*/ 0 h 1445337"/>
                    <a:gd name="connsiteX17" fmla="*/ 467264 w 1686927"/>
                    <a:gd name="connsiteY17" fmla="*/ 90323 h 1445337"/>
                    <a:gd name="connsiteX18" fmla="*/ 372014 w 1686927"/>
                    <a:gd name="connsiteY18" fmla="*/ 171285 h 1445337"/>
                    <a:gd name="connsiteX19" fmla="*/ 302581 w 1686927"/>
                    <a:gd name="connsiteY19" fmla="*/ 287801 h 1445337"/>
                    <a:gd name="connsiteX20" fmla="*/ 235882 w 1686927"/>
                    <a:gd name="connsiteY20" fmla="*/ 234919 h 1445337"/>
                    <a:gd name="connsiteX21" fmla="*/ 193421 w 1686927"/>
                    <a:gd name="connsiteY21" fmla="*/ 418935 h 1445337"/>
                    <a:gd name="connsiteX22" fmla="*/ 184414 w 1686927"/>
                    <a:gd name="connsiteY22" fmla="*/ 605639 h 1445337"/>
                    <a:gd name="connsiteX23" fmla="*/ 128655 w 1686927"/>
                    <a:gd name="connsiteY23" fmla="*/ 573221 h 1445337"/>
                    <a:gd name="connsiteX24" fmla="*/ 152939 w 1686927"/>
                    <a:gd name="connsiteY24" fmla="*/ 890423 h 1445337"/>
                    <a:gd name="connsiteX25" fmla="*/ 6169 w 1686927"/>
                    <a:gd name="connsiteY25" fmla="*/ 1445337 h 1445337"/>
                    <a:gd name="connsiteX26" fmla="*/ 290675 w 1686927"/>
                    <a:gd name="connsiteY26" fmla="*/ 1039239 h 1445337"/>
                    <a:gd name="connsiteX27" fmla="*/ 339738 w 1686927"/>
                    <a:gd name="connsiteY27" fmla="*/ 543680 h 1445337"/>
                    <a:gd name="connsiteX0" fmla="*/ 385696 w 1732885"/>
                    <a:gd name="connsiteY0" fmla="*/ 543680 h 1445337"/>
                    <a:gd name="connsiteX1" fmla="*/ 919850 w 1732885"/>
                    <a:gd name="connsiteY1" fmla="*/ 607054 h 1445337"/>
                    <a:gd name="connsiteX2" fmla="*/ 1399684 w 1732885"/>
                    <a:gd name="connsiteY2" fmla="*/ 462199 h 1445337"/>
                    <a:gd name="connsiteX3" fmla="*/ 1503562 w 1732885"/>
                    <a:gd name="connsiteY3" fmla="*/ 955376 h 1445337"/>
                    <a:gd name="connsiteX4" fmla="*/ 1732565 w 1732885"/>
                    <a:gd name="connsiteY4" fmla="*/ 1282017 h 1445337"/>
                    <a:gd name="connsiteX5" fmla="*/ 1669422 w 1732885"/>
                    <a:gd name="connsiteY5" fmla="*/ 909139 h 1445337"/>
                    <a:gd name="connsiteX6" fmla="*/ 1589807 w 1732885"/>
                    <a:gd name="connsiteY6" fmla="*/ 625161 h 1445337"/>
                    <a:gd name="connsiteX7" fmla="*/ 1653181 w 1732885"/>
                    <a:gd name="connsiteY7" fmla="*/ 625161 h 1445337"/>
                    <a:gd name="connsiteX8" fmla="*/ 1613360 w 1732885"/>
                    <a:gd name="connsiteY8" fmla="*/ 476085 h 1445337"/>
                    <a:gd name="connsiteX9" fmla="*/ 1535486 w 1732885"/>
                    <a:gd name="connsiteY9" fmla="*/ 353557 h 1445337"/>
                    <a:gd name="connsiteX10" fmla="*/ 1598860 w 1732885"/>
                    <a:gd name="connsiteY10" fmla="*/ 326397 h 1445337"/>
                    <a:gd name="connsiteX11" fmla="*/ 1427622 w 1732885"/>
                    <a:gd name="connsiteY11" fmla="*/ 171285 h 1445337"/>
                    <a:gd name="connsiteX12" fmla="*/ 1182401 w 1732885"/>
                    <a:gd name="connsiteY12" fmla="*/ 118167 h 1445337"/>
                    <a:gd name="connsiteX13" fmla="*/ 1236721 w 1732885"/>
                    <a:gd name="connsiteY13" fmla="*/ 45739 h 1445337"/>
                    <a:gd name="connsiteX14" fmla="*/ 946610 w 1732885"/>
                    <a:gd name="connsiteY14" fmla="*/ 26029 h 1445337"/>
                    <a:gd name="connsiteX15" fmla="*/ 702567 w 1732885"/>
                    <a:gd name="connsiteY15" fmla="*/ 81953 h 1445337"/>
                    <a:gd name="connsiteX16" fmla="*/ 744982 w 1732885"/>
                    <a:gd name="connsiteY16" fmla="*/ 0 h 1445337"/>
                    <a:gd name="connsiteX17" fmla="*/ 513222 w 1732885"/>
                    <a:gd name="connsiteY17" fmla="*/ 90323 h 1445337"/>
                    <a:gd name="connsiteX18" fmla="*/ 417972 w 1732885"/>
                    <a:gd name="connsiteY18" fmla="*/ 171285 h 1445337"/>
                    <a:gd name="connsiteX19" fmla="*/ 348539 w 1732885"/>
                    <a:gd name="connsiteY19" fmla="*/ 287801 h 1445337"/>
                    <a:gd name="connsiteX20" fmla="*/ 281840 w 1732885"/>
                    <a:gd name="connsiteY20" fmla="*/ 234919 h 1445337"/>
                    <a:gd name="connsiteX21" fmla="*/ 239379 w 1732885"/>
                    <a:gd name="connsiteY21" fmla="*/ 418935 h 1445337"/>
                    <a:gd name="connsiteX22" fmla="*/ 230372 w 1732885"/>
                    <a:gd name="connsiteY22" fmla="*/ 605639 h 1445337"/>
                    <a:gd name="connsiteX23" fmla="*/ 174613 w 1732885"/>
                    <a:gd name="connsiteY23" fmla="*/ 573221 h 1445337"/>
                    <a:gd name="connsiteX24" fmla="*/ 3490 w 1732885"/>
                    <a:gd name="connsiteY24" fmla="*/ 966289 h 1445337"/>
                    <a:gd name="connsiteX25" fmla="*/ 52127 w 1732885"/>
                    <a:gd name="connsiteY25" fmla="*/ 1445337 h 1445337"/>
                    <a:gd name="connsiteX26" fmla="*/ 336633 w 1732885"/>
                    <a:gd name="connsiteY26" fmla="*/ 1039239 h 1445337"/>
                    <a:gd name="connsiteX27" fmla="*/ 385696 w 1732885"/>
                    <a:gd name="connsiteY27" fmla="*/ 543680 h 1445337"/>
                    <a:gd name="connsiteX0" fmla="*/ 385696 w 1732885"/>
                    <a:gd name="connsiteY0" fmla="*/ 543680 h 1445337"/>
                    <a:gd name="connsiteX1" fmla="*/ 919850 w 1732885"/>
                    <a:gd name="connsiteY1" fmla="*/ 607054 h 1445337"/>
                    <a:gd name="connsiteX2" fmla="*/ 1399684 w 1732885"/>
                    <a:gd name="connsiteY2" fmla="*/ 462199 h 1445337"/>
                    <a:gd name="connsiteX3" fmla="*/ 1503562 w 1732885"/>
                    <a:gd name="connsiteY3" fmla="*/ 955376 h 1445337"/>
                    <a:gd name="connsiteX4" fmla="*/ 1732565 w 1732885"/>
                    <a:gd name="connsiteY4" fmla="*/ 1282017 h 1445337"/>
                    <a:gd name="connsiteX5" fmla="*/ 1669422 w 1732885"/>
                    <a:gd name="connsiteY5" fmla="*/ 909139 h 1445337"/>
                    <a:gd name="connsiteX6" fmla="*/ 1589807 w 1732885"/>
                    <a:gd name="connsiteY6" fmla="*/ 625161 h 1445337"/>
                    <a:gd name="connsiteX7" fmla="*/ 1653181 w 1732885"/>
                    <a:gd name="connsiteY7" fmla="*/ 625161 h 1445337"/>
                    <a:gd name="connsiteX8" fmla="*/ 1613360 w 1732885"/>
                    <a:gd name="connsiteY8" fmla="*/ 476085 h 1445337"/>
                    <a:gd name="connsiteX9" fmla="*/ 1535486 w 1732885"/>
                    <a:gd name="connsiteY9" fmla="*/ 353557 h 1445337"/>
                    <a:gd name="connsiteX10" fmla="*/ 1598860 w 1732885"/>
                    <a:gd name="connsiteY10" fmla="*/ 326397 h 1445337"/>
                    <a:gd name="connsiteX11" fmla="*/ 1427622 w 1732885"/>
                    <a:gd name="connsiteY11" fmla="*/ 171285 h 1445337"/>
                    <a:gd name="connsiteX12" fmla="*/ 1182401 w 1732885"/>
                    <a:gd name="connsiteY12" fmla="*/ 118167 h 1445337"/>
                    <a:gd name="connsiteX13" fmla="*/ 1236721 w 1732885"/>
                    <a:gd name="connsiteY13" fmla="*/ 45739 h 1445337"/>
                    <a:gd name="connsiteX14" fmla="*/ 946610 w 1732885"/>
                    <a:gd name="connsiteY14" fmla="*/ 26029 h 1445337"/>
                    <a:gd name="connsiteX15" fmla="*/ 702567 w 1732885"/>
                    <a:gd name="connsiteY15" fmla="*/ 81953 h 1445337"/>
                    <a:gd name="connsiteX16" fmla="*/ 744982 w 1732885"/>
                    <a:gd name="connsiteY16" fmla="*/ 0 h 1445337"/>
                    <a:gd name="connsiteX17" fmla="*/ 513222 w 1732885"/>
                    <a:gd name="connsiteY17" fmla="*/ 90323 h 1445337"/>
                    <a:gd name="connsiteX18" fmla="*/ 417972 w 1732885"/>
                    <a:gd name="connsiteY18" fmla="*/ 171285 h 1445337"/>
                    <a:gd name="connsiteX19" fmla="*/ 348539 w 1732885"/>
                    <a:gd name="connsiteY19" fmla="*/ 287801 h 1445337"/>
                    <a:gd name="connsiteX20" fmla="*/ 281840 w 1732885"/>
                    <a:gd name="connsiteY20" fmla="*/ 234919 h 1445337"/>
                    <a:gd name="connsiteX21" fmla="*/ 239379 w 1732885"/>
                    <a:gd name="connsiteY21" fmla="*/ 418935 h 1445337"/>
                    <a:gd name="connsiteX22" fmla="*/ 230372 w 1732885"/>
                    <a:gd name="connsiteY22" fmla="*/ 605639 h 1445337"/>
                    <a:gd name="connsiteX23" fmla="*/ 174613 w 1732885"/>
                    <a:gd name="connsiteY23" fmla="*/ 573221 h 1445337"/>
                    <a:gd name="connsiteX24" fmla="*/ 3490 w 1732885"/>
                    <a:gd name="connsiteY24" fmla="*/ 966289 h 1445337"/>
                    <a:gd name="connsiteX25" fmla="*/ 52127 w 1732885"/>
                    <a:gd name="connsiteY25" fmla="*/ 1445337 h 1445337"/>
                    <a:gd name="connsiteX26" fmla="*/ 200698 w 1732885"/>
                    <a:gd name="connsiteY26" fmla="*/ 1102461 h 1445337"/>
                    <a:gd name="connsiteX27" fmla="*/ 385696 w 1732885"/>
                    <a:gd name="connsiteY27" fmla="*/ 543680 h 1445337"/>
                    <a:gd name="connsiteX0" fmla="*/ 344767 w 1691956"/>
                    <a:gd name="connsiteY0" fmla="*/ 543680 h 1445337"/>
                    <a:gd name="connsiteX1" fmla="*/ 878921 w 1691956"/>
                    <a:gd name="connsiteY1" fmla="*/ 607054 h 1445337"/>
                    <a:gd name="connsiteX2" fmla="*/ 1358755 w 1691956"/>
                    <a:gd name="connsiteY2" fmla="*/ 462199 h 1445337"/>
                    <a:gd name="connsiteX3" fmla="*/ 1462633 w 1691956"/>
                    <a:gd name="connsiteY3" fmla="*/ 955376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159769 w 1691956"/>
                    <a:gd name="connsiteY26" fmla="*/ 1102461 h 1445337"/>
                    <a:gd name="connsiteX27" fmla="*/ 344767 w 1691956"/>
                    <a:gd name="connsiteY27" fmla="*/ 543680 h 1445337"/>
                    <a:gd name="connsiteX0" fmla="*/ 344767 w 1691956"/>
                    <a:gd name="connsiteY0" fmla="*/ 543680 h 1445337"/>
                    <a:gd name="connsiteX1" fmla="*/ 878921 w 1691956"/>
                    <a:gd name="connsiteY1" fmla="*/ 607054 h 1445337"/>
                    <a:gd name="connsiteX2" fmla="*/ 1358755 w 1691956"/>
                    <a:gd name="connsiteY2" fmla="*/ 462199 h 1445337"/>
                    <a:gd name="connsiteX3" fmla="*/ 1513608 w 1691956"/>
                    <a:gd name="connsiteY3" fmla="*/ 942731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159769 w 1691956"/>
                    <a:gd name="connsiteY26" fmla="*/ 1102461 h 1445337"/>
                    <a:gd name="connsiteX27" fmla="*/ 344767 w 1691956"/>
                    <a:gd name="connsiteY27" fmla="*/ 543680 h 1445337"/>
                    <a:gd name="connsiteX0" fmla="*/ 344767 w 1691956"/>
                    <a:gd name="connsiteY0" fmla="*/ 543680 h 1445337"/>
                    <a:gd name="connsiteX1" fmla="*/ 878921 w 1691956"/>
                    <a:gd name="connsiteY1" fmla="*/ 607054 h 1445337"/>
                    <a:gd name="connsiteX2" fmla="*/ 1358755 w 1691956"/>
                    <a:gd name="connsiteY2" fmla="*/ 462199 h 1445337"/>
                    <a:gd name="connsiteX3" fmla="*/ 1607064 w 1691956"/>
                    <a:gd name="connsiteY3" fmla="*/ 1258841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159769 w 1691956"/>
                    <a:gd name="connsiteY26" fmla="*/ 1102461 h 1445337"/>
                    <a:gd name="connsiteX27" fmla="*/ 344767 w 1691956"/>
                    <a:gd name="connsiteY27" fmla="*/ 543680 h 1445337"/>
                    <a:gd name="connsiteX0" fmla="*/ 344767 w 1691956"/>
                    <a:gd name="connsiteY0" fmla="*/ 543680 h 1445337"/>
                    <a:gd name="connsiteX1" fmla="*/ 904409 w 1691956"/>
                    <a:gd name="connsiteY1" fmla="*/ 328878 h 1445337"/>
                    <a:gd name="connsiteX2" fmla="*/ 1358755 w 1691956"/>
                    <a:gd name="connsiteY2" fmla="*/ 462199 h 1445337"/>
                    <a:gd name="connsiteX3" fmla="*/ 1607064 w 1691956"/>
                    <a:gd name="connsiteY3" fmla="*/ 1258841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159769 w 1691956"/>
                    <a:gd name="connsiteY26" fmla="*/ 1102461 h 1445337"/>
                    <a:gd name="connsiteX27" fmla="*/ 344767 w 1691956"/>
                    <a:gd name="connsiteY27" fmla="*/ 543680 h 1445337"/>
                    <a:gd name="connsiteX0" fmla="*/ 344767 w 1691956"/>
                    <a:gd name="connsiteY0" fmla="*/ 543680 h 1445337"/>
                    <a:gd name="connsiteX1" fmla="*/ 904409 w 1691956"/>
                    <a:gd name="connsiteY1" fmla="*/ 328878 h 1445337"/>
                    <a:gd name="connsiteX2" fmla="*/ 1358755 w 1691956"/>
                    <a:gd name="connsiteY2" fmla="*/ 462199 h 1445337"/>
                    <a:gd name="connsiteX3" fmla="*/ 1607064 w 1691956"/>
                    <a:gd name="connsiteY3" fmla="*/ 1258841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159769 w 1691956"/>
                    <a:gd name="connsiteY26" fmla="*/ 1102461 h 1445337"/>
                    <a:gd name="connsiteX27" fmla="*/ 344767 w 1691956"/>
                    <a:gd name="connsiteY27" fmla="*/ 543680 h 1445337"/>
                    <a:gd name="connsiteX0" fmla="*/ 344767 w 1691956"/>
                    <a:gd name="connsiteY0" fmla="*/ 543680 h 1445337"/>
                    <a:gd name="connsiteX1" fmla="*/ 904409 w 1691956"/>
                    <a:gd name="connsiteY1" fmla="*/ 328878 h 1445337"/>
                    <a:gd name="connsiteX2" fmla="*/ 1358755 w 1691956"/>
                    <a:gd name="connsiteY2" fmla="*/ 462199 h 1445337"/>
                    <a:gd name="connsiteX3" fmla="*/ 1607064 w 1691956"/>
                    <a:gd name="connsiteY3" fmla="*/ 1258841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159769 w 1691956"/>
                    <a:gd name="connsiteY26" fmla="*/ 1102461 h 1445337"/>
                    <a:gd name="connsiteX27" fmla="*/ 344767 w 1691956"/>
                    <a:gd name="connsiteY27" fmla="*/ 543680 h 1445337"/>
                    <a:gd name="connsiteX0" fmla="*/ 344767 w 1691956"/>
                    <a:gd name="connsiteY0" fmla="*/ 543680 h 1445337"/>
                    <a:gd name="connsiteX1" fmla="*/ 904409 w 1691956"/>
                    <a:gd name="connsiteY1" fmla="*/ 328878 h 1445337"/>
                    <a:gd name="connsiteX2" fmla="*/ 1358755 w 1691956"/>
                    <a:gd name="connsiteY2" fmla="*/ 462199 h 1445337"/>
                    <a:gd name="connsiteX3" fmla="*/ 1607064 w 1691956"/>
                    <a:gd name="connsiteY3" fmla="*/ 1258841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159769 w 1691956"/>
                    <a:gd name="connsiteY26" fmla="*/ 1102461 h 1445337"/>
                    <a:gd name="connsiteX27" fmla="*/ 344767 w 1691956"/>
                    <a:gd name="connsiteY27" fmla="*/ 543680 h 1445337"/>
                    <a:gd name="connsiteX0" fmla="*/ 344767 w 1691956"/>
                    <a:gd name="connsiteY0" fmla="*/ 543680 h 1445337"/>
                    <a:gd name="connsiteX1" fmla="*/ 904409 w 1691956"/>
                    <a:gd name="connsiteY1" fmla="*/ 328878 h 1445337"/>
                    <a:gd name="connsiteX2" fmla="*/ 1358755 w 1691956"/>
                    <a:gd name="connsiteY2" fmla="*/ 462199 h 1445337"/>
                    <a:gd name="connsiteX3" fmla="*/ 1649543 w 1691956"/>
                    <a:gd name="connsiteY3" fmla="*/ 1315741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159769 w 1691956"/>
                    <a:gd name="connsiteY26" fmla="*/ 1102461 h 1445337"/>
                    <a:gd name="connsiteX27" fmla="*/ 344767 w 1691956"/>
                    <a:gd name="connsiteY27" fmla="*/ 543680 h 1445337"/>
                    <a:gd name="connsiteX0" fmla="*/ 344767 w 1691956"/>
                    <a:gd name="connsiteY0" fmla="*/ 543680 h 1445337"/>
                    <a:gd name="connsiteX1" fmla="*/ 904409 w 1691956"/>
                    <a:gd name="connsiteY1" fmla="*/ 328878 h 1445337"/>
                    <a:gd name="connsiteX2" fmla="*/ 1358755 w 1691956"/>
                    <a:gd name="connsiteY2" fmla="*/ 462199 h 1445337"/>
                    <a:gd name="connsiteX3" fmla="*/ 1649543 w 1691956"/>
                    <a:gd name="connsiteY3" fmla="*/ 1315741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96049 w 1691956"/>
                    <a:gd name="connsiteY26" fmla="*/ 1077172 h 1445337"/>
                    <a:gd name="connsiteX27" fmla="*/ 344767 w 1691956"/>
                    <a:gd name="connsiteY27" fmla="*/ 543680 h 1445337"/>
                    <a:gd name="connsiteX0" fmla="*/ 344767 w 1691956"/>
                    <a:gd name="connsiteY0" fmla="*/ 543680 h 1445337"/>
                    <a:gd name="connsiteX1" fmla="*/ 904409 w 1691956"/>
                    <a:gd name="connsiteY1" fmla="*/ 328878 h 1445337"/>
                    <a:gd name="connsiteX2" fmla="*/ 1358755 w 1691956"/>
                    <a:gd name="connsiteY2" fmla="*/ 462199 h 1445337"/>
                    <a:gd name="connsiteX3" fmla="*/ 1649543 w 1691956"/>
                    <a:gd name="connsiteY3" fmla="*/ 1315741 h 1445337"/>
                    <a:gd name="connsiteX4" fmla="*/ 1691636 w 1691956"/>
                    <a:gd name="connsiteY4" fmla="*/ 1282017 h 1445337"/>
                    <a:gd name="connsiteX5" fmla="*/ 1628493 w 1691956"/>
                    <a:gd name="connsiteY5" fmla="*/ 909139 h 1445337"/>
                    <a:gd name="connsiteX6" fmla="*/ 1548878 w 1691956"/>
                    <a:gd name="connsiteY6" fmla="*/ 625161 h 1445337"/>
                    <a:gd name="connsiteX7" fmla="*/ 1612252 w 1691956"/>
                    <a:gd name="connsiteY7" fmla="*/ 625161 h 1445337"/>
                    <a:gd name="connsiteX8" fmla="*/ 1572431 w 1691956"/>
                    <a:gd name="connsiteY8" fmla="*/ 476085 h 1445337"/>
                    <a:gd name="connsiteX9" fmla="*/ 1494557 w 1691956"/>
                    <a:gd name="connsiteY9" fmla="*/ 353557 h 1445337"/>
                    <a:gd name="connsiteX10" fmla="*/ 1557931 w 1691956"/>
                    <a:gd name="connsiteY10" fmla="*/ 326397 h 1445337"/>
                    <a:gd name="connsiteX11" fmla="*/ 1386693 w 1691956"/>
                    <a:gd name="connsiteY11" fmla="*/ 171285 h 1445337"/>
                    <a:gd name="connsiteX12" fmla="*/ 1141472 w 1691956"/>
                    <a:gd name="connsiteY12" fmla="*/ 118167 h 1445337"/>
                    <a:gd name="connsiteX13" fmla="*/ 1195792 w 1691956"/>
                    <a:gd name="connsiteY13" fmla="*/ 45739 h 1445337"/>
                    <a:gd name="connsiteX14" fmla="*/ 905681 w 1691956"/>
                    <a:gd name="connsiteY14" fmla="*/ 26029 h 1445337"/>
                    <a:gd name="connsiteX15" fmla="*/ 661638 w 1691956"/>
                    <a:gd name="connsiteY15" fmla="*/ 81953 h 1445337"/>
                    <a:gd name="connsiteX16" fmla="*/ 704053 w 1691956"/>
                    <a:gd name="connsiteY16" fmla="*/ 0 h 1445337"/>
                    <a:gd name="connsiteX17" fmla="*/ 472293 w 1691956"/>
                    <a:gd name="connsiteY17" fmla="*/ 90323 h 1445337"/>
                    <a:gd name="connsiteX18" fmla="*/ 377043 w 1691956"/>
                    <a:gd name="connsiteY18" fmla="*/ 171285 h 1445337"/>
                    <a:gd name="connsiteX19" fmla="*/ 307610 w 1691956"/>
                    <a:gd name="connsiteY19" fmla="*/ 287801 h 1445337"/>
                    <a:gd name="connsiteX20" fmla="*/ 240911 w 1691956"/>
                    <a:gd name="connsiteY20" fmla="*/ 234919 h 1445337"/>
                    <a:gd name="connsiteX21" fmla="*/ 198450 w 1691956"/>
                    <a:gd name="connsiteY21" fmla="*/ 418935 h 1445337"/>
                    <a:gd name="connsiteX22" fmla="*/ 189443 w 1691956"/>
                    <a:gd name="connsiteY22" fmla="*/ 605639 h 1445337"/>
                    <a:gd name="connsiteX23" fmla="*/ 133684 w 1691956"/>
                    <a:gd name="connsiteY23" fmla="*/ 573221 h 1445337"/>
                    <a:gd name="connsiteX24" fmla="*/ 47520 w 1691956"/>
                    <a:gd name="connsiteY24" fmla="*/ 991578 h 1445337"/>
                    <a:gd name="connsiteX25" fmla="*/ 11198 w 1691956"/>
                    <a:gd name="connsiteY25" fmla="*/ 1445337 h 1445337"/>
                    <a:gd name="connsiteX26" fmla="*/ 121537 w 1691956"/>
                    <a:gd name="connsiteY26" fmla="*/ 1115105 h 1445337"/>
                    <a:gd name="connsiteX27" fmla="*/ 344767 w 1691956"/>
                    <a:gd name="connsiteY27" fmla="*/ 543680 h 1445337"/>
                    <a:gd name="connsiteX0" fmla="*/ 321906 w 1669095"/>
                    <a:gd name="connsiteY0" fmla="*/ 543680 h 1502237"/>
                    <a:gd name="connsiteX1" fmla="*/ 881548 w 1669095"/>
                    <a:gd name="connsiteY1" fmla="*/ 328878 h 1502237"/>
                    <a:gd name="connsiteX2" fmla="*/ 1335894 w 1669095"/>
                    <a:gd name="connsiteY2" fmla="*/ 462199 h 1502237"/>
                    <a:gd name="connsiteX3" fmla="*/ 1626682 w 1669095"/>
                    <a:gd name="connsiteY3" fmla="*/ 1315741 h 1502237"/>
                    <a:gd name="connsiteX4" fmla="*/ 1668775 w 1669095"/>
                    <a:gd name="connsiteY4" fmla="*/ 1282017 h 1502237"/>
                    <a:gd name="connsiteX5" fmla="*/ 1605632 w 1669095"/>
                    <a:gd name="connsiteY5" fmla="*/ 909139 h 1502237"/>
                    <a:gd name="connsiteX6" fmla="*/ 1526017 w 1669095"/>
                    <a:gd name="connsiteY6" fmla="*/ 625161 h 1502237"/>
                    <a:gd name="connsiteX7" fmla="*/ 1589391 w 1669095"/>
                    <a:gd name="connsiteY7" fmla="*/ 625161 h 1502237"/>
                    <a:gd name="connsiteX8" fmla="*/ 1549570 w 1669095"/>
                    <a:gd name="connsiteY8" fmla="*/ 476085 h 1502237"/>
                    <a:gd name="connsiteX9" fmla="*/ 1471696 w 1669095"/>
                    <a:gd name="connsiteY9" fmla="*/ 353557 h 1502237"/>
                    <a:gd name="connsiteX10" fmla="*/ 1535070 w 1669095"/>
                    <a:gd name="connsiteY10" fmla="*/ 326397 h 1502237"/>
                    <a:gd name="connsiteX11" fmla="*/ 1363832 w 1669095"/>
                    <a:gd name="connsiteY11" fmla="*/ 171285 h 1502237"/>
                    <a:gd name="connsiteX12" fmla="*/ 1118611 w 1669095"/>
                    <a:gd name="connsiteY12" fmla="*/ 118167 h 1502237"/>
                    <a:gd name="connsiteX13" fmla="*/ 1172931 w 1669095"/>
                    <a:gd name="connsiteY13" fmla="*/ 45739 h 1502237"/>
                    <a:gd name="connsiteX14" fmla="*/ 882820 w 1669095"/>
                    <a:gd name="connsiteY14" fmla="*/ 26029 h 1502237"/>
                    <a:gd name="connsiteX15" fmla="*/ 638777 w 1669095"/>
                    <a:gd name="connsiteY15" fmla="*/ 81953 h 1502237"/>
                    <a:gd name="connsiteX16" fmla="*/ 681192 w 1669095"/>
                    <a:gd name="connsiteY16" fmla="*/ 0 h 1502237"/>
                    <a:gd name="connsiteX17" fmla="*/ 449432 w 1669095"/>
                    <a:gd name="connsiteY17" fmla="*/ 90323 h 1502237"/>
                    <a:gd name="connsiteX18" fmla="*/ 354182 w 1669095"/>
                    <a:gd name="connsiteY18" fmla="*/ 171285 h 1502237"/>
                    <a:gd name="connsiteX19" fmla="*/ 284749 w 1669095"/>
                    <a:gd name="connsiteY19" fmla="*/ 287801 h 1502237"/>
                    <a:gd name="connsiteX20" fmla="*/ 218050 w 1669095"/>
                    <a:gd name="connsiteY20" fmla="*/ 234919 h 1502237"/>
                    <a:gd name="connsiteX21" fmla="*/ 175589 w 1669095"/>
                    <a:gd name="connsiteY21" fmla="*/ 418935 h 1502237"/>
                    <a:gd name="connsiteX22" fmla="*/ 166582 w 1669095"/>
                    <a:gd name="connsiteY22" fmla="*/ 605639 h 1502237"/>
                    <a:gd name="connsiteX23" fmla="*/ 110823 w 1669095"/>
                    <a:gd name="connsiteY23" fmla="*/ 573221 h 1502237"/>
                    <a:gd name="connsiteX24" fmla="*/ 24659 w 1669095"/>
                    <a:gd name="connsiteY24" fmla="*/ 991578 h 1502237"/>
                    <a:gd name="connsiteX25" fmla="*/ 13825 w 1669095"/>
                    <a:gd name="connsiteY25" fmla="*/ 1502237 h 1502237"/>
                    <a:gd name="connsiteX26" fmla="*/ 98676 w 1669095"/>
                    <a:gd name="connsiteY26" fmla="*/ 1115105 h 1502237"/>
                    <a:gd name="connsiteX27" fmla="*/ 321906 w 1669095"/>
                    <a:gd name="connsiteY27" fmla="*/ 543680 h 1502237"/>
                    <a:gd name="connsiteX0" fmla="*/ 332515 w 1679704"/>
                    <a:gd name="connsiteY0" fmla="*/ 543680 h 1502237"/>
                    <a:gd name="connsiteX1" fmla="*/ 892157 w 1679704"/>
                    <a:gd name="connsiteY1" fmla="*/ 328878 h 1502237"/>
                    <a:gd name="connsiteX2" fmla="*/ 1346503 w 1679704"/>
                    <a:gd name="connsiteY2" fmla="*/ 462199 h 1502237"/>
                    <a:gd name="connsiteX3" fmla="*/ 1637291 w 1679704"/>
                    <a:gd name="connsiteY3" fmla="*/ 1315741 h 1502237"/>
                    <a:gd name="connsiteX4" fmla="*/ 1679384 w 1679704"/>
                    <a:gd name="connsiteY4" fmla="*/ 1282017 h 1502237"/>
                    <a:gd name="connsiteX5" fmla="*/ 1616241 w 1679704"/>
                    <a:gd name="connsiteY5" fmla="*/ 909139 h 1502237"/>
                    <a:gd name="connsiteX6" fmla="*/ 1536626 w 1679704"/>
                    <a:gd name="connsiteY6" fmla="*/ 625161 h 1502237"/>
                    <a:gd name="connsiteX7" fmla="*/ 1600000 w 1679704"/>
                    <a:gd name="connsiteY7" fmla="*/ 625161 h 1502237"/>
                    <a:gd name="connsiteX8" fmla="*/ 1560179 w 1679704"/>
                    <a:gd name="connsiteY8" fmla="*/ 476085 h 1502237"/>
                    <a:gd name="connsiteX9" fmla="*/ 1482305 w 1679704"/>
                    <a:gd name="connsiteY9" fmla="*/ 353557 h 1502237"/>
                    <a:gd name="connsiteX10" fmla="*/ 1545679 w 1679704"/>
                    <a:gd name="connsiteY10" fmla="*/ 326397 h 1502237"/>
                    <a:gd name="connsiteX11" fmla="*/ 1374441 w 1679704"/>
                    <a:gd name="connsiteY11" fmla="*/ 171285 h 1502237"/>
                    <a:gd name="connsiteX12" fmla="*/ 1129220 w 1679704"/>
                    <a:gd name="connsiteY12" fmla="*/ 118167 h 1502237"/>
                    <a:gd name="connsiteX13" fmla="*/ 1183540 w 1679704"/>
                    <a:gd name="connsiteY13" fmla="*/ 45739 h 1502237"/>
                    <a:gd name="connsiteX14" fmla="*/ 893429 w 1679704"/>
                    <a:gd name="connsiteY14" fmla="*/ 26029 h 1502237"/>
                    <a:gd name="connsiteX15" fmla="*/ 649386 w 1679704"/>
                    <a:gd name="connsiteY15" fmla="*/ 81953 h 1502237"/>
                    <a:gd name="connsiteX16" fmla="*/ 691801 w 1679704"/>
                    <a:gd name="connsiteY16" fmla="*/ 0 h 1502237"/>
                    <a:gd name="connsiteX17" fmla="*/ 460041 w 1679704"/>
                    <a:gd name="connsiteY17" fmla="*/ 90323 h 1502237"/>
                    <a:gd name="connsiteX18" fmla="*/ 364791 w 1679704"/>
                    <a:gd name="connsiteY18" fmla="*/ 171285 h 1502237"/>
                    <a:gd name="connsiteX19" fmla="*/ 295358 w 1679704"/>
                    <a:gd name="connsiteY19" fmla="*/ 287801 h 1502237"/>
                    <a:gd name="connsiteX20" fmla="*/ 228659 w 1679704"/>
                    <a:gd name="connsiteY20" fmla="*/ 234919 h 1502237"/>
                    <a:gd name="connsiteX21" fmla="*/ 186198 w 1679704"/>
                    <a:gd name="connsiteY21" fmla="*/ 418935 h 1502237"/>
                    <a:gd name="connsiteX22" fmla="*/ 177191 w 1679704"/>
                    <a:gd name="connsiteY22" fmla="*/ 605639 h 1502237"/>
                    <a:gd name="connsiteX23" fmla="*/ 121432 w 1679704"/>
                    <a:gd name="connsiteY23" fmla="*/ 573221 h 1502237"/>
                    <a:gd name="connsiteX24" fmla="*/ 35268 w 1679704"/>
                    <a:gd name="connsiteY24" fmla="*/ 991578 h 1502237"/>
                    <a:gd name="connsiteX25" fmla="*/ 24434 w 1679704"/>
                    <a:gd name="connsiteY25" fmla="*/ 1502237 h 1502237"/>
                    <a:gd name="connsiteX26" fmla="*/ 109285 w 1679704"/>
                    <a:gd name="connsiteY26" fmla="*/ 1115105 h 1502237"/>
                    <a:gd name="connsiteX27" fmla="*/ 332515 w 1679704"/>
                    <a:gd name="connsiteY27" fmla="*/ 543680 h 1502237"/>
                    <a:gd name="connsiteX0" fmla="*/ 332515 w 1679704"/>
                    <a:gd name="connsiteY0" fmla="*/ 543680 h 1502237"/>
                    <a:gd name="connsiteX1" fmla="*/ 892157 w 1679704"/>
                    <a:gd name="connsiteY1" fmla="*/ 328878 h 1502237"/>
                    <a:gd name="connsiteX2" fmla="*/ 1346503 w 1679704"/>
                    <a:gd name="connsiteY2" fmla="*/ 462199 h 1502237"/>
                    <a:gd name="connsiteX3" fmla="*/ 1637291 w 1679704"/>
                    <a:gd name="connsiteY3" fmla="*/ 1315741 h 1502237"/>
                    <a:gd name="connsiteX4" fmla="*/ 1679384 w 1679704"/>
                    <a:gd name="connsiteY4" fmla="*/ 1282017 h 1502237"/>
                    <a:gd name="connsiteX5" fmla="*/ 1616241 w 1679704"/>
                    <a:gd name="connsiteY5" fmla="*/ 909139 h 1502237"/>
                    <a:gd name="connsiteX6" fmla="*/ 1536626 w 1679704"/>
                    <a:gd name="connsiteY6" fmla="*/ 625161 h 1502237"/>
                    <a:gd name="connsiteX7" fmla="*/ 1600000 w 1679704"/>
                    <a:gd name="connsiteY7" fmla="*/ 625161 h 1502237"/>
                    <a:gd name="connsiteX8" fmla="*/ 1560179 w 1679704"/>
                    <a:gd name="connsiteY8" fmla="*/ 476085 h 1502237"/>
                    <a:gd name="connsiteX9" fmla="*/ 1482305 w 1679704"/>
                    <a:gd name="connsiteY9" fmla="*/ 353557 h 1502237"/>
                    <a:gd name="connsiteX10" fmla="*/ 1545679 w 1679704"/>
                    <a:gd name="connsiteY10" fmla="*/ 326397 h 1502237"/>
                    <a:gd name="connsiteX11" fmla="*/ 1374441 w 1679704"/>
                    <a:gd name="connsiteY11" fmla="*/ 171285 h 1502237"/>
                    <a:gd name="connsiteX12" fmla="*/ 1129220 w 1679704"/>
                    <a:gd name="connsiteY12" fmla="*/ 118167 h 1502237"/>
                    <a:gd name="connsiteX13" fmla="*/ 1183540 w 1679704"/>
                    <a:gd name="connsiteY13" fmla="*/ 45739 h 1502237"/>
                    <a:gd name="connsiteX14" fmla="*/ 893429 w 1679704"/>
                    <a:gd name="connsiteY14" fmla="*/ 26029 h 1502237"/>
                    <a:gd name="connsiteX15" fmla="*/ 649386 w 1679704"/>
                    <a:gd name="connsiteY15" fmla="*/ 81953 h 1502237"/>
                    <a:gd name="connsiteX16" fmla="*/ 691801 w 1679704"/>
                    <a:gd name="connsiteY16" fmla="*/ 0 h 1502237"/>
                    <a:gd name="connsiteX17" fmla="*/ 460041 w 1679704"/>
                    <a:gd name="connsiteY17" fmla="*/ 90323 h 1502237"/>
                    <a:gd name="connsiteX18" fmla="*/ 364791 w 1679704"/>
                    <a:gd name="connsiteY18" fmla="*/ 171285 h 1502237"/>
                    <a:gd name="connsiteX19" fmla="*/ 295358 w 1679704"/>
                    <a:gd name="connsiteY19" fmla="*/ 287801 h 1502237"/>
                    <a:gd name="connsiteX20" fmla="*/ 228659 w 1679704"/>
                    <a:gd name="connsiteY20" fmla="*/ 234919 h 1502237"/>
                    <a:gd name="connsiteX21" fmla="*/ 186198 w 1679704"/>
                    <a:gd name="connsiteY21" fmla="*/ 418935 h 1502237"/>
                    <a:gd name="connsiteX22" fmla="*/ 177191 w 1679704"/>
                    <a:gd name="connsiteY22" fmla="*/ 605639 h 1502237"/>
                    <a:gd name="connsiteX23" fmla="*/ 121432 w 1679704"/>
                    <a:gd name="connsiteY23" fmla="*/ 573221 h 1502237"/>
                    <a:gd name="connsiteX24" fmla="*/ 35268 w 1679704"/>
                    <a:gd name="connsiteY24" fmla="*/ 991578 h 1502237"/>
                    <a:gd name="connsiteX25" fmla="*/ 24434 w 1679704"/>
                    <a:gd name="connsiteY25" fmla="*/ 1502237 h 1502237"/>
                    <a:gd name="connsiteX26" fmla="*/ 109285 w 1679704"/>
                    <a:gd name="connsiteY26" fmla="*/ 1115105 h 1502237"/>
                    <a:gd name="connsiteX27" fmla="*/ 332515 w 1679704"/>
                    <a:gd name="connsiteY27" fmla="*/ 543680 h 1502237"/>
                    <a:gd name="connsiteX0" fmla="*/ 332515 w 1679704"/>
                    <a:gd name="connsiteY0" fmla="*/ 543680 h 1502237"/>
                    <a:gd name="connsiteX1" fmla="*/ 892157 w 1679704"/>
                    <a:gd name="connsiteY1" fmla="*/ 328878 h 1502237"/>
                    <a:gd name="connsiteX2" fmla="*/ 1346503 w 1679704"/>
                    <a:gd name="connsiteY2" fmla="*/ 462199 h 1502237"/>
                    <a:gd name="connsiteX3" fmla="*/ 1531092 w 1679704"/>
                    <a:gd name="connsiteY3" fmla="*/ 1353674 h 1502237"/>
                    <a:gd name="connsiteX4" fmla="*/ 1679384 w 1679704"/>
                    <a:gd name="connsiteY4" fmla="*/ 1282017 h 1502237"/>
                    <a:gd name="connsiteX5" fmla="*/ 1616241 w 1679704"/>
                    <a:gd name="connsiteY5" fmla="*/ 909139 h 1502237"/>
                    <a:gd name="connsiteX6" fmla="*/ 1536626 w 1679704"/>
                    <a:gd name="connsiteY6" fmla="*/ 625161 h 1502237"/>
                    <a:gd name="connsiteX7" fmla="*/ 1600000 w 1679704"/>
                    <a:gd name="connsiteY7" fmla="*/ 625161 h 1502237"/>
                    <a:gd name="connsiteX8" fmla="*/ 1560179 w 1679704"/>
                    <a:gd name="connsiteY8" fmla="*/ 476085 h 1502237"/>
                    <a:gd name="connsiteX9" fmla="*/ 1482305 w 1679704"/>
                    <a:gd name="connsiteY9" fmla="*/ 353557 h 1502237"/>
                    <a:gd name="connsiteX10" fmla="*/ 1545679 w 1679704"/>
                    <a:gd name="connsiteY10" fmla="*/ 326397 h 1502237"/>
                    <a:gd name="connsiteX11" fmla="*/ 1374441 w 1679704"/>
                    <a:gd name="connsiteY11" fmla="*/ 171285 h 1502237"/>
                    <a:gd name="connsiteX12" fmla="*/ 1129220 w 1679704"/>
                    <a:gd name="connsiteY12" fmla="*/ 118167 h 1502237"/>
                    <a:gd name="connsiteX13" fmla="*/ 1183540 w 1679704"/>
                    <a:gd name="connsiteY13" fmla="*/ 45739 h 1502237"/>
                    <a:gd name="connsiteX14" fmla="*/ 893429 w 1679704"/>
                    <a:gd name="connsiteY14" fmla="*/ 26029 h 1502237"/>
                    <a:gd name="connsiteX15" fmla="*/ 649386 w 1679704"/>
                    <a:gd name="connsiteY15" fmla="*/ 81953 h 1502237"/>
                    <a:gd name="connsiteX16" fmla="*/ 691801 w 1679704"/>
                    <a:gd name="connsiteY16" fmla="*/ 0 h 1502237"/>
                    <a:gd name="connsiteX17" fmla="*/ 460041 w 1679704"/>
                    <a:gd name="connsiteY17" fmla="*/ 90323 h 1502237"/>
                    <a:gd name="connsiteX18" fmla="*/ 364791 w 1679704"/>
                    <a:gd name="connsiteY18" fmla="*/ 171285 h 1502237"/>
                    <a:gd name="connsiteX19" fmla="*/ 295358 w 1679704"/>
                    <a:gd name="connsiteY19" fmla="*/ 287801 h 1502237"/>
                    <a:gd name="connsiteX20" fmla="*/ 228659 w 1679704"/>
                    <a:gd name="connsiteY20" fmla="*/ 234919 h 1502237"/>
                    <a:gd name="connsiteX21" fmla="*/ 186198 w 1679704"/>
                    <a:gd name="connsiteY21" fmla="*/ 418935 h 1502237"/>
                    <a:gd name="connsiteX22" fmla="*/ 177191 w 1679704"/>
                    <a:gd name="connsiteY22" fmla="*/ 605639 h 1502237"/>
                    <a:gd name="connsiteX23" fmla="*/ 121432 w 1679704"/>
                    <a:gd name="connsiteY23" fmla="*/ 573221 h 1502237"/>
                    <a:gd name="connsiteX24" fmla="*/ 35268 w 1679704"/>
                    <a:gd name="connsiteY24" fmla="*/ 991578 h 1502237"/>
                    <a:gd name="connsiteX25" fmla="*/ 24434 w 1679704"/>
                    <a:gd name="connsiteY25" fmla="*/ 1502237 h 1502237"/>
                    <a:gd name="connsiteX26" fmla="*/ 109285 w 1679704"/>
                    <a:gd name="connsiteY26" fmla="*/ 1115105 h 1502237"/>
                    <a:gd name="connsiteX27" fmla="*/ 332515 w 1679704"/>
                    <a:gd name="connsiteY27" fmla="*/ 543680 h 1502237"/>
                    <a:gd name="connsiteX0" fmla="*/ 332515 w 1679704"/>
                    <a:gd name="connsiteY0" fmla="*/ 543680 h 1502237"/>
                    <a:gd name="connsiteX1" fmla="*/ 892157 w 1679704"/>
                    <a:gd name="connsiteY1" fmla="*/ 328878 h 1502237"/>
                    <a:gd name="connsiteX2" fmla="*/ 1346503 w 1679704"/>
                    <a:gd name="connsiteY2" fmla="*/ 462199 h 1502237"/>
                    <a:gd name="connsiteX3" fmla="*/ 1531092 w 1679704"/>
                    <a:gd name="connsiteY3" fmla="*/ 1353674 h 1502237"/>
                    <a:gd name="connsiteX4" fmla="*/ 1679384 w 1679704"/>
                    <a:gd name="connsiteY4" fmla="*/ 1282017 h 1502237"/>
                    <a:gd name="connsiteX5" fmla="*/ 1616241 w 1679704"/>
                    <a:gd name="connsiteY5" fmla="*/ 909139 h 1502237"/>
                    <a:gd name="connsiteX6" fmla="*/ 1536626 w 1679704"/>
                    <a:gd name="connsiteY6" fmla="*/ 625161 h 1502237"/>
                    <a:gd name="connsiteX7" fmla="*/ 1600000 w 1679704"/>
                    <a:gd name="connsiteY7" fmla="*/ 625161 h 1502237"/>
                    <a:gd name="connsiteX8" fmla="*/ 1560179 w 1679704"/>
                    <a:gd name="connsiteY8" fmla="*/ 476085 h 1502237"/>
                    <a:gd name="connsiteX9" fmla="*/ 1482305 w 1679704"/>
                    <a:gd name="connsiteY9" fmla="*/ 353557 h 1502237"/>
                    <a:gd name="connsiteX10" fmla="*/ 1545679 w 1679704"/>
                    <a:gd name="connsiteY10" fmla="*/ 326397 h 1502237"/>
                    <a:gd name="connsiteX11" fmla="*/ 1374441 w 1679704"/>
                    <a:gd name="connsiteY11" fmla="*/ 171285 h 1502237"/>
                    <a:gd name="connsiteX12" fmla="*/ 1129220 w 1679704"/>
                    <a:gd name="connsiteY12" fmla="*/ 118167 h 1502237"/>
                    <a:gd name="connsiteX13" fmla="*/ 1183540 w 1679704"/>
                    <a:gd name="connsiteY13" fmla="*/ 45739 h 1502237"/>
                    <a:gd name="connsiteX14" fmla="*/ 893429 w 1679704"/>
                    <a:gd name="connsiteY14" fmla="*/ 26029 h 1502237"/>
                    <a:gd name="connsiteX15" fmla="*/ 649386 w 1679704"/>
                    <a:gd name="connsiteY15" fmla="*/ 81953 h 1502237"/>
                    <a:gd name="connsiteX16" fmla="*/ 691801 w 1679704"/>
                    <a:gd name="connsiteY16" fmla="*/ 0 h 1502237"/>
                    <a:gd name="connsiteX17" fmla="*/ 460041 w 1679704"/>
                    <a:gd name="connsiteY17" fmla="*/ 90323 h 1502237"/>
                    <a:gd name="connsiteX18" fmla="*/ 364791 w 1679704"/>
                    <a:gd name="connsiteY18" fmla="*/ 171285 h 1502237"/>
                    <a:gd name="connsiteX19" fmla="*/ 295358 w 1679704"/>
                    <a:gd name="connsiteY19" fmla="*/ 287801 h 1502237"/>
                    <a:gd name="connsiteX20" fmla="*/ 228659 w 1679704"/>
                    <a:gd name="connsiteY20" fmla="*/ 234919 h 1502237"/>
                    <a:gd name="connsiteX21" fmla="*/ 186198 w 1679704"/>
                    <a:gd name="connsiteY21" fmla="*/ 418935 h 1502237"/>
                    <a:gd name="connsiteX22" fmla="*/ 177191 w 1679704"/>
                    <a:gd name="connsiteY22" fmla="*/ 605639 h 1502237"/>
                    <a:gd name="connsiteX23" fmla="*/ 121432 w 1679704"/>
                    <a:gd name="connsiteY23" fmla="*/ 573221 h 1502237"/>
                    <a:gd name="connsiteX24" fmla="*/ 35268 w 1679704"/>
                    <a:gd name="connsiteY24" fmla="*/ 991578 h 1502237"/>
                    <a:gd name="connsiteX25" fmla="*/ 24434 w 1679704"/>
                    <a:gd name="connsiteY25" fmla="*/ 1502237 h 1502237"/>
                    <a:gd name="connsiteX26" fmla="*/ 109285 w 1679704"/>
                    <a:gd name="connsiteY26" fmla="*/ 1115105 h 1502237"/>
                    <a:gd name="connsiteX27" fmla="*/ 332515 w 1679704"/>
                    <a:gd name="connsiteY27" fmla="*/ 543680 h 1502237"/>
                    <a:gd name="connsiteX0" fmla="*/ 332515 w 1679704"/>
                    <a:gd name="connsiteY0" fmla="*/ 543680 h 1502237"/>
                    <a:gd name="connsiteX1" fmla="*/ 892157 w 1679704"/>
                    <a:gd name="connsiteY1" fmla="*/ 328878 h 1502237"/>
                    <a:gd name="connsiteX2" fmla="*/ 1346503 w 1679704"/>
                    <a:gd name="connsiteY2" fmla="*/ 462199 h 1502237"/>
                    <a:gd name="connsiteX3" fmla="*/ 1531092 w 1679704"/>
                    <a:gd name="connsiteY3" fmla="*/ 1353674 h 1502237"/>
                    <a:gd name="connsiteX4" fmla="*/ 1679384 w 1679704"/>
                    <a:gd name="connsiteY4" fmla="*/ 1282017 h 1502237"/>
                    <a:gd name="connsiteX5" fmla="*/ 1616241 w 1679704"/>
                    <a:gd name="connsiteY5" fmla="*/ 909139 h 1502237"/>
                    <a:gd name="connsiteX6" fmla="*/ 1536626 w 1679704"/>
                    <a:gd name="connsiteY6" fmla="*/ 625161 h 1502237"/>
                    <a:gd name="connsiteX7" fmla="*/ 1600000 w 1679704"/>
                    <a:gd name="connsiteY7" fmla="*/ 625161 h 1502237"/>
                    <a:gd name="connsiteX8" fmla="*/ 1560179 w 1679704"/>
                    <a:gd name="connsiteY8" fmla="*/ 476085 h 1502237"/>
                    <a:gd name="connsiteX9" fmla="*/ 1482305 w 1679704"/>
                    <a:gd name="connsiteY9" fmla="*/ 353557 h 1502237"/>
                    <a:gd name="connsiteX10" fmla="*/ 1545679 w 1679704"/>
                    <a:gd name="connsiteY10" fmla="*/ 326397 h 1502237"/>
                    <a:gd name="connsiteX11" fmla="*/ 1374441 w 1679704"/>
                    <a:gd name="connsiteY11" fmla="*/ 171285 h 1502237"/>
                    <a:gd name="connsiteX12" fmla="*/ 1129220 w 1679704"/>
                    <a:gd name="connsiteY12" fmla="*/ 118167 h 1502237"/>
                    <a:gd name="connsiteX13" fmla="*/ 1183540 w 1679704"/>
                    <a:gd name="connsiteY13" fmla="*/ 45739 h 1502237"/>
                    <a:gd name="connsiteX14" fmla="*/ 893429 w 1679704"/>
                    <a:gd name="connsiteY14" fmla="*/ 26029 h 1502237"/>
                    <a:gd name="connsiteX15" fmla="*/ 649386 w 1679704"/>
                    <a:gd name="connsiteY15" fmla="*/ 81953 h 1502237"/>
                    <a:gd name="connsiteX16" fmla="*/ 691801 w 1679704"/>
                    <a:gd name="connsiteY16" fmla="*/ 0 h 1502237"/>
                    <a:gd name="connsiteX17" fmla="*/ 460041 w 1679704"/>
                    <a:gd name="connsiteY17" fmla="*/ 90323 h 1502237"/>
                    <a:gd name="connsiteX18" fmla="*/ 364791 w 1679704"/>
                    <a:gd name="connsiteY18" fmla="*/ 171285 h 1502237"/>
                    <a:gd name="connsiteX19" fmla="*/ 295358 w 1679704"/>
                    <a:gd name="connsiteY19" fmla="*/ 287801 h 1502237"/>
                    <a:gd name="connsiteX20" fmla="*/ 228659 w 1679704"/>
                    <a:gd name="connsiteY20" fmla="*/ 234919 h 1502237"/>
                    <a:gd name="connsiteX21" fmla="*/ 186198 w 1679704"/>
                    <a:gd name="connsiteY21" fmla="*/ 418935 h 1502237"/>
                    <a:gd name="connsiteX22" fmla="*/ 177191 w 1679704"/>
                    <a:gd name="connsiteY22" fmla="*/ 605639 h 1502237"/>
                    <a:gd name="connsiteX23" fmla="*/ 121432 w 1679704"/>
                    <a:gd name="connsiteY23" fmla="*/ 573221 h 1502237"/>
                    <a:gd name="connsiteX24" fmla="*/ 35268 w 1679704"/>
                    <a:gd name="connsiteY24" fmla="*/ 991578 h 1502237"/>
                    <a:gd name="connsiteX25" fmla="*/ 24434 w 1679704"/>
                    <a:gd name="connsiteY25" fmla="*/ 1502237 h 1502237"/>
                    <a:gd name="connsiteX26" fmla="*/ 109285 w 1679704"/>
                    <a:gd name="connsiteY26" fmla="*/ 1115105 h 1502237"/>
                    <a:gd name="connsiteX27" fmla="*/ 332515 w 1679704"/>
                    <a:gd name="connsiteY27" fmla="*/ 543680 h 1502237"/>
                    <a:gd name="connsiteX0" fmla="*/ 332515 w 1705047"/>
                    <a:gd name="connsiteY0" fmla="*/ 543680 h 1502237"/>
                    <a:gd name="connsiteX1" fmla="*/ 892157 w 1705047"/>
                    <a:gd name="connsiteY1" fmla="*/ 328878 h 1502237"/>
                    <a:gd name="connsiteX2" fmla="*/ 1346503 w 1705047"/>
                    <a:gd name="connsiteY2" fmla="*/ 462199 h 1502237"/>
                    <a:gd name="connsiteX3" fmla="*/ 1633043 w 1705047"/>
                    <a:gd name="connsiteY3" fmla="*/ 1341030 h 1502237"/>
                    <a:gd name="connsiteX4" fmla="*/ 1679384 w 1705047"/>
                    <a:gd name="connsiteY4" fmla="*/ 1282017 h 1502237"/>
                    <a:gd name="connsiteX5" fmla="*/ 1616241 w 1705047"/>
                    <a:gd name="connsiteY5" fmla="*/ 909139 h 1502237"/>
                    <a:gd name="connsiteX6" fmla="*/ 1536626 w 1705047"/>
                    <a:gd name="connsiteY6" fmla="*/ 625161 h 1502237"/>
                    <a:gd name="connsiteX7" fmla="*/ 1600000 w 1705047"/>
                    <a:gd name="connsiteY7" fmla="*/ 625161 h 1502237"/>
                    <a:gd name="connsiteX8" fmla="*/ 1560179 w 1705047"/>
                    <a:gd name="connsiteY8" fmla="*/ 476085 h 1502237"/>
                    <a:gd name="connsiteX9" fmla="*/ 1482305 w 1705047"/>
                    <a:gd name="connsiteY9" fmla="*/ 353557 h 1502237"/>
                    <a:gd name="connsiteX10" fmla="*/ 1545679 w 1705047"/>
                    <a:gd name="connsiteY10" fmla="*/ 326397 h 1502237"/>
                    <a:gd name="connsiteX11" fmla="*/ 1374441 w 1705047"/>
                    <a:gd name="connsiteY11" fmla="*/ 171285 h 1502237"/>
                    <a:gd name="connsiteX12" fmla="*/ 1129220 w 1705047"/>
                    <a:gd name="connsiteY12" fmla="*/ 118167 h 1502237"/>
                    <a:gd name="connsiteX13" fmla="*/ 1183540 w 1705047"/>
                    <a:gd name="connsiteY13" fmla="*/ 45739 h 1502237"/>
                    <a:gd name="connsiteX14" fmla="*/ 893429 w 1705047"/>
                    <a:gd name="connsiteY14" fmla="*/ 26029 h 1502237"/>
                    <a:gd name="connsiteX15" fmla="*/ 649386 w 1705047"/>
                    <a:gd name="connsiteY15" fmla="*/ 81953 h 1502237"/>
                    <a:gd name="connsiteX16" fmla="*/ 691801 w 1705047"/>
                    <a:gd name="connsiteY16" fmla="*/ 0 h 1502237"/>
                    <a:gd name="connsiteX17" fmla="*/ 460041 w 1705047"/>
                    <a:gd name="connsiteY17" fmla="*/ 90323 h 1502237"/>
                    <a:gd name="connsiteX18" fmla="*/ 364791 w 1705047"/>
                    <a:gd name="connsiteY18" fmla="*/ 171285 h 1502237"/>
                    <a:gd name="connsiteX19" fmla="*/ 295358 w 1705047"/>
                    <a:gd name="connsiteY19" fmla="*/ 287801 h 1502237"/>
                    <a:gd name="connsiteX20" fmla="*/ 228659 w 1705047"/>
                    <a:gd name="connsiteY20" fmla="*/ 234919 h 1502237"/>
                    <a:gd name="connsiteX21" fmla="*/ 186198 w 1705047"/>
                    <a:gd name="connsiteY21" fmla="*/ 418935 h 1502237"/>
                    <a:gd name="connsiteX22" fmla="*/ 177191 w 1705047"/>
                    <a:gd name="connsiteY22" fmla="*/ 605639 h 1502237"/>
                    <a:gd name="connsiteX23" fmla="*/ 121432 w 1705047"/>
                    <a:gd name="connsiteY23" fmla="*/ 573221 h 1502237"/>
                    <a:gd name="connsiteX24" fmla="*/ 35268 w 1705047"/>
                    <a:gd name="connsiteY24" fmla="*/ 991578 h 1502237"/>
                    <a:gd name="connsiteX25" fmla="*/ 24434 w 1705047"/>
                    <a:gd name="connsiteY25" fmla="*/ 1502237 h 1502237"/>
                    <a:gd name="connsiteX26" fmla="*/ 109285 w 1705047"/>
                    <a:gd name="connsiteY26" fmla="*/ 1115105 h 1502237"/>
                    <a:gd name="connsiteX27" fmla="*/ 332515 w 1705047"/>
                    <a:gd name="connsiteY27" fmla="*/ 543680 h 1502237"/>
                    <a:gd name="connsiteX0" fmla="*/ 332515 w 1705047"/>
                    <a:gd name="connsiteY0" fmla="*/ 543680 h 1502237"/>
                    <a:gd name="connsiteX1" fmla="*/ 892157 w 1705047"/>
                    <a:gd name="connsiteY1" fmla="*/ 328878 h 1502237"/>
                    <a:gd name="connsiteX2" fmla="*/ 1346503 w 1705047"/>
                    <a:gd name="connsiteY2" fmla="*/ 462199 h 1502237"/>
                    <a:gd name="connsiteX3" fmla="*/ 1633043 w 1705047"/>
                    <a:gd name="connsiteY3" fmla="*/ 1341030 h 1502237"/>
                    <a:gd name="connsiteX4" fmla="*/ 1679384 w 1705047"/>
                    <a:gd name="connsiteY4" fmla="*/ 1282017 h 1502237"/>
                    <a:gd name="connsiteX5" fmla="*/ 1616241 w 1705047"/>
                    <a:gd name="connsiteY5" fmla="*/ 909139 h 1502237"/>
                    <a:gd name="connsiteX6" fmla="*/ 1536626 w 1705047"/>
                    <a:gd name="connsiteY6" fmla="*/ 625161 h 1502237"/>
                    <a:gd name="connsiteX7" fmla="*/ 1600000 w 1705047"/>
                    <a:gd name="connsiteY7" fmla="*/ 625161 h 1502237"/>
                    <a:gd name="connsiteX8" fmla="*/ 1560179 w 1705047"/>
                    <a:gd name="connsiteY8" fmla="*/ 476085 h 1502237"/>
                    <a:gd name="connsiteX9" fmla="*/ 1482305 w 1705047"/>
                    <a:gd name="connsiteY9" fmla="*/ 353557 h 1502237"/>
                    <a:gd name="connsiteX10" fmla="*/ 1545679 w 1705047"/>
                    <a:gd name="connsiteY10" fmla="*/ 326397 h 1502237"/>
                    <a:gd name="connsiteX11" fmla="*/ 1374441 w 1705047"/>
                    <a:gd name="connsiteY11" fmla="*/ 171285 h 1502237"/>
                    <a:gd name="connsiteX12" fmla="*/ 1129220 w 1705047"/>
                    <a:gd name="connsiteY12" fmla="*/ 118167 h 1502237"/>
                    <a:gd name="connsiteX13" fmla="*/ 1183540 w 1705047"/>
                    <a:gd name="connsiteY13" fmla="*/ 45739 h 1502237"/>
                    <a:gd name="connsiteX14" fmla="*/ 893429 w 1705047"/>
                    <a:gd name="connsiteY14" fmla="*/ 26029 h 1502237"/>
                    <a:gd name="connsiteX15" fmla="*/ 649386 w 1705047"/>
                    <a:gd name="connsiteY15" fmla="*/ 81953 h 1502237"/>
                    <a:gd name="connsiteX16" fmla="*/ 691801 w 1705047"/>
                    <a:gd name="connsiteY16" fmla="*/ 0 h 1502237"/>
                    <a:gd name="connsiteX17" fmla="*/ 460041 w 1705047"/>
                    <a:gd name="connsiteY17" fmla="*/ 90323 h 1502237"/>
                    <a:gd name="connsiteX18" fmla="*/ 364791 w 1705047"/>
                    <a:gd name="connsiteY18" fmla="*/ 171285 h 1502237"/>
                    <a:gd name="connsiteX19" fmla="*/ 295358 w 1705047"/>
                    <a:gd name="connsiteY19" fmla="*/ 287801 h 1502237"/>
                    <a:gd name="connsiteX20" fmla="*/ 228659 w 1705047"/>
                    <a:gd name="connsiteY20" fmla="*/ 234919 h 1502237"/>
                    <a:gd name="connsiteX21" fmla="*/ 186198 w 1705047"/>
                    <a:gd name="connsiteY21" fmla="*/ 418935 h 1502237"/>
                    <a:gd name="connsiteX22" fmla="*/ 177191 w 1705047"/>
                    <a:gd name="connsiteY22" fmla="*/ 605639 h 1502237"/>
                    <a:gd name="connsiteX23" fmla="*/ 121432 w 1705047"/>
                    <a:gd name="connsiteY23" fmla="*/ 573221 h 1502237"/>
                    <a:gd name="connsiteX24" fmla="*/ 35268 w 1705047"/>
                    <a:gd name="connsiteY24" fmla="*/ 991578 h 1502237"/>
                    <a:gd name="connsiteX25" fmla="*/ 24434 w 1705047"/>
                    <a:gd name="connsiteY25" fmla="*/ 1502237 h 1502237"/>
                    <a:gd name="connsiteX26" fmla="*/ 109285 w 1705047"/>
                    <a:gd name="connsiteY26" fmla="*/ 1115105 h 1502237"/>
                    <a:gd name="connsiteX27" fmla="*/ 332515 w 1705047"/>
                    <a:gd name="connsiteY27" fmla="*/ 543680 h 1502237"/>
                    <a:gd name="connsiteX0" fmla="*/ 332515 w 1711889"/>
                    <a:gd name="connsiteY0" fmla="*/ 543680 h 1502237"/>
                    <a:gd name="connsiteX1" fmla="*/ 892157 w 1711889"/>
                    <a:gd name="connsiteY1" fmla="*/ 328878 h 1502237"/>
                    <a:gd name="connsiteX2" fmla="*/ 1346503 w 1711889"/>
                    <a:gd name="connsiteY2" fmla="*/ 462199 h 1502237"/>
                    <a:gd name="connsiteX3" fmla="*/ 1633043 w 1711889"/>
                    <a:gd name="connsiteY3" fmla="*/ 1341030 h 1502237"/>
                    <a:gd name="connsiteX4" fmla="*/ 1700624 w 1711889"/>
                    <a:gd name="connsiteY4" fmla="*/ 1282017 h 1502237"/>
                    <a:gd name="connsiteX5" fmla="*/ 1616241 w 1711889"/>
                    <a:gd name="connsiteY5" fmla="*/ 909139 h 1502237"/>
                    <a:gd name="connsiteX6" fmla="*/ 1536626 w 1711889"/>
                    <a:gd name="connsiteY6" fmla="*/ 625161 h 1502237"/>
                    <a:gd name="connsiteX7" fmla="*/ 1600000 w 1711889"/>
                    <a:gd name="connsiteY7" fmla="*/ 625161 h 1502237"/>
                    <a:gd name="connsiteX8" fmla="*/ 1560179 w 1711889"/>
                    <a:gd name="connsiteY8" fmla="*/ 476085 h 1502237"/>
                    <a:gd name="connsiteX9" fmla="*/ 1482305 w 1711889"/>
                    <a:gd name="connsiteY9" fmla="*/ 353557 h 1502237"/>
                    <a:gd name="connsiteX10" fmla="*/ 1545679 w 1711889"/>
                    <a:gd name="connsiteY10" fmla="*/ 326397 h 1502237"/>
                    <a:gd name="connsiteX11" fmla="*/ 1374441 w 1711889"/>
                    <a:gd name="connsiteY11" fmla="*/ 171285 h 1502237"/>
                    <a:gd name="connsiteX12" fmla="*/ 1129220 w 1711889"/>
                    <a:gd name="connsiteY12" fmla="*/ 118167 h 1502237"/>
                    <a:gd name="connsiteX13" fmla="*/ 1183540 w 1711889"/>
                    <a:gd name="connsiteY13" fmla="*/ 45739 h 1502237"/>
                    <a:gd name="connsiteX14" fmla="*/ 893429 w 1711889"/>
                    <a:gd name="connsiteY14" fmla="*/ 26029 h 1502237"/>
                    <a:gd name="connsiteX15" fmla="*/ 649386 w 1711889"/>
                    <a:gd name="connsiteY15" fmla="*/ 81953 h 1502237"/>
                    <a:gd name="connsiteX16" fmla="*/ 691801 w 1711889"/>
                    <a:gd name="connsiteY16" fmla="*/ 0 h 1502237"/>
                    <a:gd name="connsiteX17" fmla="*/ 460041 w 1711889"/>
                    <a:gd name="connsiteY17" fmla="*/ 90323 h 1502237"/>
                    <a:gd name="connsiteX18" fmla="*/ 364791 w 1711889"/>
                    <a:gd name="connsiteY18" fmla="*/ 171285 h 1502237"/>
                    <a:gd name="connsiteX19" fmla="*/ 295358 w 1711889"/>
                    <a:gd name="connsiteY19" fmla="*/ 287801 h 1502237"/>
                    <a:gd name="connsiteX20" fmla="*/ 228659 w 1711889"/>
                    <a:gd name="connsiteY20" fmla="*/ 234919 h 1502237"/>
                    <a:gd name="connsiteX21" fmla="*/ 186198 w 1711889"/>
                    <a:gd name="connsiteY21" fmla="*/ 418935 h 1502237"/>
                    <a:gd name="connsiteX22" fmla="*/ 177191 w 1711889"/>
                    <a:gd name="connsiteY22" fmla="*/ 605639 h 1502237"/>
                    <a:gd name="connsiteX23" fmla="*/ 121432 w 1711889"/>
                    <a:gd name="connsiteY23" fmla="*/ 573221 h 1502237"/>
                    <a:gd name="connsiteX24" fmla="*/ 35268 w 1711889"/>
                    <a:gd name="connsiteY24" fmla="*/ 991578 h 1502237"/>
                    <a:gd name="connsiteX25" fmla="*/ 24434 w 1711889"/>
                    <a:gd name="connsiteY25" fmla="*/ 1502237 h 1502237"/>
                    <a:gd name="connsiteX26" fmla="*/ 109285 w 1711889"/>
                    <a:gd name="connsiteY26" fmla="*/ 1115105 h 1502237"/>
                    <a:gd name="connsiteX27" fmla="*/ 332515 w 1711889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82305 w 1719763"/>
                    <a:gd name="connsiteY9" fmla="*/ 353557 h 1502237"/>
                    <a:gd name="connsiteX10" fmla="*/ 1545679 w 1719763"/>
                    <a:gd name="connsiteY10" fmla="*/ 326397 h 1502237"/>
                    <a:gd name="connsiteX11" fmla="*/ 1374441 w 1719763"/>
                    <a:gd name="connsiteY11" fmla="*/ 171285 h 1502237"/>
                    <a:gd name="connsiteX12" fmla="*/ 1129220 w 1719763"/>
                    <a:gd name="connsiteY12" fmla="*/ 118167 h 1502237"/>
                    <a:gd name="connsiteX13" fmla="*/ 1183540 w 1719763"/>
                    <a:gd name="connsiteY13" fmla="*/ 45739 h 1502237"/>
                    <a:gd name="connsiteX14" fmla="*/ 893429 w 1719763"/>
                    <a:gd name="connsiteY14" fmla="*/ 26029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82305 w 1719763"/>
                    <a:gd name="connsiteY9" fmla="*/ 353557 h 1502237"/>
                    <a:gd name="connsiteX10" fmla="*/ 1545679 w 1719763"/>
                    <a:gd name="connsiteY10" fmla="*/ 326397 h 1502237"/>
                    <a:gd name="connsiteX11" fmla="*/ 1374441 w 1719763"/>
                    <a:gd name="connsiteY11" fmla="*/ 171285 h 1502237"/>
                    <a:gd name="connsiteX12" fmla="*/ 1129220 w 1719763"/>
                    <a:gd name="connsiteY12" fmla="*/ 118167 h 1502237"/>
                    <a:gd name="connsiteX13" fmla="*/ 1183540 w 1719763"/>
                    <a:gd name="connsiteY13" fmla="*/ 45739 h 1502237"/>
                    <a:gd name="connsiteX14" fmla="*/ 927413 w 1719763"/>
                    <a:gd name="connsiteY14" fmla="*/ 131569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82305 w 1719763"/>
                    <a:gd name="connsiteY9" fmla="*/ 353557 h 1502237"/>
                    <a:gd name="connsiteX10" fmla="*/ 1545679 w 1719763"/>
                    <a:gd name="connsiteY10" fmla="*/ 326397 h 1502237"/>
                    <a:gd name="connsiteX11" fmla="*/ 1374441 w 1719763"/>
                    <a:gd name="connsiteY11" fmla="*/ 171285 h 1502237"/>
                    <a:gd name="connsiteX12" fmla="*/ 1129220 w 1719763"/>
                    <a:gd name="connsiteY12" fmla="*/ 118167 h 1502237"/>
                    <a:gd name="connsiteX13" fmla="*/ 1183540 w 1719763"/>
                    <a:gd name="connsiteY13" fmla="*/ 45739 h 1502237"/>
                    <a:gd name="connsiteX14" fmla="*/ 940157 w 1719763"/>
                    <a:gd name="connsiteY14" fmla="*/ 52415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82305 w 1719763"/>
                    <a:gd name="connsiteY9" fmla="*/ 353557 h 1502237"/>
                    <a:gd name="connsiteX10" fmla="*/ 1545679 w 1719763"/>
                    <a:gd name="connsiteY10" fmla="*/ 326397 h 1502237"/>
                    <a:gd name="connsiteX11" fmla="*/ 1374441 w 1719763"/>
                    <a:gd name="connsiteY11" fmla="*/ 171285 h 1502237"/>
                    <a:gd name="connsiteX12" fmla="*/ 1129220 w 1719763"/>
                    <a:gd name="connsiteY12" fmla="*/ 118167 h 1502237"/>
                    <a:gd name="connsiteX13" fmla="*/ 1183540 w 1719763"/>
                    <a:gd name="connsiteY13" fmla="*/ 45739 h 1502237"/>
                    <a:gd name="connsiteX14" fmla="*/ 910421 w 1719763"/>
                    <a:gd name="connsiteY14" fmla="*/ 32626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45679 w 1719763"/>
                    <a:gd name="connsiteY10" fmla="*/ 326397 h 1502237"/>
                    <a:gd name="connsiteX11" fmla="*/ 1374441 w 1719763"/>
                    <a:gd name="connsiteY11" fmla="*/ 171285 h 1502237"/>
                    <a:gd name="connsiteX12" fmla="*/ 1129220 w 1719763"/>
                    <a:gd name="connsiteY12" fmla="*/ 118167 h 1502237"/>
                    <a:gd name="connsiteX13" fmla="*/ 1183540 w 1719763"/>
                    <a:gd name="connsiteY13" fmla="*/ 45739 h 1502237"/>
                    <a:gd name="connsiteX14" fmla="*/ 910421 w 1719763"/>
                    <a:gd name="connsiteY14" fmla="*/ 32626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14157 w 1719763"/>
                    <a:gd name="connsiteY10" fmla="*/ 389330 h 1502237"/>
                    <a:gd name="connsiteX11" fmla="*/ 1374441 w 1719763"/>
                    <a:gd name="connsiteY11" fmla="*/ 171285 h 1502237"/>
                    <a:gd name="connsiteX12" fmla="*/ 1129220 w 1719763"/>
                    <a:gd name="connsiteY12" fmla="*/ 118167 h 1502237"/>
                    <a:gd name="connsiteX13" fmla="*/ 1183540 w 1719763"/>
                    <a:gd name="connsiteY13" fmla="*/ 45739 h 1502237"/>
                    <a:gd name="connsiteX14" fmla="*/ 910421 w 1719763"/>
                    <a:gd name="connsiteY14" fmla="*/ 32626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14157 w 1719763"/>
                    <a:gd name="connsiteY10" fmla="*/ 389330 h 1502237"/>
                    <a:gd name="connsiteX11" fmla="*/ 1320403 w 1719763"/>
                    <a:gd name="connsiteY11" fmla="*/ 206249 h 1502237"/>
                    <a:gd name="connsiteX12" fmla="*/ 1129220 w 1719763"/>
                    <a:gd name="connsiteY12" fmla="*/ 118167 h 1502237"/>
                    <a:gd name="connsiteX13" fmla="*/ 1183540 w 1719763"/>
                    <a:gd name="connsiteY13" fmla="*/ 45739 h 1502237"/>
                    <a:gd name="connsiteX14" fmla="*/ 910421 w 1719763"/>
                    <a:gd name="connsiteY14" fmla="*/ 32626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14157 w 1719763"/>
                    <a:gd name="connsiteY10" fmla="*/ 389330 h 1502237"/>
                    <a:gd name="connsiteX11" fmla="*/ 1320403 w 1719763"/>
                    <a:gd name="connsiteY11" fmla="*/ 206249 h 1502237"/>
                    <a:gd name="connsiteX12" fmla="*/ 1129220 w 1719763"/>
                    <a:gd name="connsiteY12" fmla="*/ 118167 h 1502237"/>
                    <a:gd name="connsiteX13" fmla="*/ 1183540 w 1719763"/>
                    <a:gd name="connsiteY13" fmla="*/ 45739 h 1502237"/>
                    <a:gd name="connsiteX14" fmla="*/ 914925 w 1719763"/>
                    <a:gd name="connsiteY14" fmla="*/ 46611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14157 w 1719763"/>
                    <a:gd name="connsiteY10" fmla="*/ 389330 h 1502237"/>
                    <a:gd name="connsiteX11" fmla="*/ 1320403 w 1719763"/>
                    <a:gd name="connsiteY11" fmla="*/ 206249 h 1502237"/>
                    <a:gd name="connsiteX12" fmla="*/ 1129220 w 1719763"/>
                    <a:gd name="connsiteY12" fmla="*/ 118167 h 1502237"/>
                    <a:gd name="connsiteX13" fmla="*/ 1174533 w 1719763"/>
                    <a:gd name="connsiteY13" fmla="*/ 94687 h 1502237"/>
                    <a:gd name="connsiteX14" fmla="*/ 914925 w 1719763"/>
                    <a:gd name="connsiteY14" fmla="*/ 46611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14157 w 1719763"/>
                    <a:gd name="connsiteY10" fmla="*/ 389330 h 1502237"/>
                    <a:gd name="connsiteX11" fmla="*/ 1320403 w 1719763"/>
                    <a:gd name="connsiteY11" fmla="*/ 206249 h 1502237"/>
                    <a:gd name="connsiteX12" fmla="*/ 1129220 w 1719763"/>
                    <a:gd name="connsiteY12" fmla="*/ 118167 h 1502237"/>
                    <a:gd name="connsiteX13" fmla="*/ 1174533 w 1719763"/>
                    <a:gd name="connsiteY13" fmla="*/ 94687 h 1502237"/>
                    <a:gd name="connsiteX14" fmla="*/ 914925 w 1719763"/>
                    <a:gd name="connsiteY14" fmla="*/ 46611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14157 w 1719763"/>
                    <a:gd name="connsiteY10" fmla="*/ 389330 h 1502237"/>
                    <a:gd name="connsiteX11" fmla="*/ 1320403 w 1719763"/>
                    <a:gd name="connsiteY11" fmla="*/ 206249 h 1502237"/>
                    <a:gd name="connsiteX12" fmla="*/ 1129220 w 1719763"/>
                    <a:gd name="connsiteY12" fmla="*/ 118167 h 1502237"/>
                    <a:gd name="connsiteX13" fmla="*/ 1174533 w 1719763"/>
                    <a:gd name="connsiteY13" fmla="*/ 94687 h 1502237"/>
                    <a:gd name="connsiteX14" fmla="*/ 914925 w 1719763"/>
                    <a:gd name="connsiteY14" fmla="*/ 46611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64791 w 1719763"/>
                    <a:gd name="connsiteY18" fmla="*/ 171285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14157 w 1719763"/>
                    <a:gd name="connsiteY10" fmla="*/ 389330 h 1502237"/>
                    <a:gd name="connsiteX11" fmla="*/ 1320403 w 1719763"/>
                    <a:gd name="connsiteY11" fmla="*/ 206249 h 1502237"/>
                    <a:gd name="connsiteX12" fmla="*/ 1129220 w 1719763"/>
                    <a:gd name="connsiteY12" fmla="*/ 118167 h 1502237"/>
                    <a:gd name="connsiteX13" fmla="*/ 1174533 w 1719763"/>
                    <a:gd name="connsiteY13" fmla="*/ 94687 h 1502237"/>
                    <a:gd name="connsiteX14" fmla="*/ 914925 w 1719763"/>
                    <a:gd name="connsiteY14" fmla="*/ 46611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60041 w 1719763"/>
                    <a:gd name="connsiteY17" fmla="*/ 90323 h 1502237"/>
                    <a:gd name="connsiteX18" fmla="*/ 382804 w 1719763"/>
                    <a:gd name="connsiteY18" fmla="*/ 213241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14157 w 1719763"/>
                    <a:gd name="connsiteY10" fmla="*/ 389330 h 1502237"/>
                    <a:gd name="connsiteX11" fmla="*/ 1320403 w 1719763"/>
                    <a:gd name="connsiteY11" fmla="*/ 206249 h 1502237"/>
                    <a:gd name="connsiteX12" fmla="*/ 1129220 w 1719763"/>
                    <a:gd name="connsiteY12" fmla="*/ 118167 h 1502237"/>
                    <a:gd name="connsiteX13" fmla="*/ 1174533 w 1719763"/>
                    <a:gd name="connsiteY13" fmla="*/ 94687 h 1502237"/>
                    <a:gd name="connsiteX14" fmla="*/ 914925 w 1719763"/>
                    <a:gd name="connsiteY14" fmla="*/ 46611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87061 w 1719763"/>
                    <a:gd name="connsiteY17" fmla="*/ 118294 h 1502237"/>
                    <a:gd name="connsiteX18" fmla="*/ 382804 w 1719763"/>
                    <a:gd name="connsiteY18" fmla="*/ 213241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43680 h 1502237"/>
                    <a:gd name="connsiteX1" fmla="*/ 892157 w 1719763"/>
                    <a:gd name="connsiteY1" fmla="*/ 328878 h 1502237"/>
                    <a:gd name="connsiteX2" fmla="*/ 1346503 w 1719763"/>
                    <a:gd name="connsiteY2" fmla="*/ 462199 h 1502237"/>
                    <a:gd name="connsiteX3" fmla="*/ 1633043 w 1719763"/>
                    <a:gd name="connsiteY3" fmla="*/ 1341030 h 1502237"/>
                    <a:gd name="connsiteX4" fmla="*/ 1700624 w 1719763"/>
                    <a:gd name="connsiteY4" fmla="*/ 1282017 h 1502237"/>
                    <a:gd name="connsiteX5" fmla="*/ 1616241 w 1719763"/>
                    <a:gd name="connsiteY5" fmla="*/ 909139 h 1502237"/>
                    <a:gd name="connsiteX6" fmla="*/ 1536626 w 1719763"/>
                    <a:gd name="connsiteY6" fmla="*/ 625161 h 1502237"/>
                    <a:gd name="connsiteX7" fmla="*/ 1600000 w 1719763"/>
                    <a:gd name="connsiteY7" fmla="*/ 625161 h 1502237"/>
                    <a:gd name="connsiteX8" fmla="*/ 1560179 w 1719763"/>
                    <a:gd name="connsiteY8" fmla="*/ 476085 h 1502237"/>
                    <a:gd name="connsiteX9" fmla="*/ 1455285 w 1719763"/>
                    <a:gd name="connsiteY9" fmla="*/ 402505 h 1502237"/>
                    <a:gd name="connsiteX10" fmla="*/ 1514157 w 1719763"/>
                    <a:gd name="connsiteY10" fmla="*/ 389330 h 1502237"/>
                    <a:gd name="connsiteX11" fmla="*/ 1320403 w 1719763"/>
                    <a:gd name="connsiteY11" fmla="*/ 206249 h 1502237"/>
                    <a:gd name="connsiteX12" fmla="*/ 1129220 w 1719763"/>
                    <a:gd name="connsiteY12" fmla="*/ 118167 h 1502237"/>
                    <a:gd name="connsiteX13" fmla="*/ 1174533 w 1719763"/>
                    <a:gd name="connsiteY13" fmla="*/ 94687 h 1502237"/>
                    <a:gd name="connsiteX14" fmla="*/ 914925 w 1719763"/>
                    <a:gd name="connsiteY14" fmla="*/ 46611 h 1502237"/>
                    <a:gd name="connsiteX15" fmla="*/ 649386 w 1719763"/>
                    <a:gd name="connsiteY15" fmla="*/ 81953 h 1502237"/>
                    <a:gd name="connsiteX16" fmla="*/ 691801 w 1719763"/>
                    <a:gd name="connsiteY16" fmla="*/ 0 h 1502237"/>
                    <a:gd name="connsiteX17" fmla="*/ 487061 w 1719763"/>
                    <a:gd name="connsiteY17" fmla="*/ 118294 h 1502237"/>
                    <a:gd name="connsiteX18" fmla="*/ 382804 w 1719763"/>
                    <a:gd name="connsiteY18" fmla="*/ 213241 h 1502237"/>
                    <a:gd name="connsiteX19" fmla="*/ 295358 w 1719763"/>
                    <a:gd name="connsiteY19" fmla="*/ 287801 h 1502237"/>
                    <a:gd name="connsiteX20" fmla="*/ 228659 w 1719763"/>
                    <a:gd name="connsiteY20" fmla="*/ 234919 h 1502237"/>
                    <a:gd name="connsiteX21" fmla="*/ 186198 w 1719763"/>
                    <a:gd name="connsiteY21" fmla="*/ 418935 h 1502237"/>
                    <a:gd name="connsiteX22" fmla="*/ 177191 w 1719763"/>
                    <a:gd name="connsiteY22" fmla="*/ 605639 h 1502237"/>
                    <a:gd name="connsiteX23" fmla="*/ 121432 w 1719763"/>
                    <a:gd name="connsiteY23" fmla="*/ 573221 h 1502237"/>
                    <a:gd name="connsiteX24" fmla="*/ 35268 w 1719763"/>
                    <a:gd name="connsiteY24" fmla="*/ 991578 h 1502237"/>
                    <a:gd name="connsiteX25" fmla="*/ 24434 w 1719763"/>
                    <a:gd name="connsiteY25" fmla="*/ 1502237 h 1502237"/>
                    <a:gd name="connsiteX26" fmla="*/ 109285 w 1719763"/>
                    <a:gd name="connsiteY26" fmla="*/ 1115105 h 1502237"/>
                    <a:gd name="connsiteX27" fmla="*/ 332515 w 1719763"/>
                    <a:gd name="connsiteY27" fmla="*/ 543680 h 1502237"/>
                    <a:gd name="connsiteX0" fmla="*/ 332515 w 1719763"/>
                    <a:gd name="connsiteY0" fmla="*/ 508717 h 1467274"/>
                    <a:gd name="connsiteX1" fmla="*/ 892157 w 1719763"/>
                    <a:gd name="connsiteY1" fmla="*/ 293915 h 1467274"/>
                    <a:gd name="connsiteX2" fmla="*/ 1346503 w 1719763"/>
                    <a:gd name="connsiteY2" fmla="*/ 427236 h 1467274"/>
                    <a:gd name="connsiteX3" fmla="*/ 1633043 w 1719763"/>
                    <a:gd name="connsiteY3" fmla="*/ 1306067 h 1467274"/>
                    <a:gd name="connsiteX4" fmla="*/ 1700624 w 1719763"/>
                    <a:gd name="connsiteY4" fmla="*/ 1247054 h 1467274"/>
                    <a:gd name="connsiteX5" fmla="*/ 1616241 w 1719763"/>
                    <a:gd name="connsiteY5" fmla="*/ 874176 h 1467274"/>
                    <a:gd name="connsiteX6" fmla="*/ 1536626 w 1719763"/>
                    <a:gd name="connsiteY6" fmla="*/ 590198 h 1467274"/>
                    <a:gd name="connsiteX7" fmla="*/ 1600000 w 1719763"/>
                    <a:gd name="connsiteY7" fmla="*/ 590198 h 1467274"/>
                    <a:gd name="connsiteX8" fmla="*/ 1560179 w 1719763"/>
                    <a:gd name="connsiteY8" fmla="*/ 441122 h 1467274"/>
                    <a:gd name="connsiteX9" fmla="*/ 1455285 w 1719763"/>
                    <a:gd name="connsiteY9" fmla="*/ 367542 h 1467274"/>
                    <a:gd name="connsiteX10" fmla="*/ 1514157 w 1719763"/>
                    <a:gd name="connsiteY10" fmla="*/ 354367 h 1467274"/>
                    <a:gd name="connsiteX11" fmla="*/ 1320403 w 1719763"/>
                    <a:gd name="connsiteY11" fmla="*/ 171286 h 1467274"/>
                    <a:gd name="connsiteX12" fmla="*/ 1129220 w 1719763"/>
                    <a:gd name="connsiteY12" fmla="*/ 83204 h 1467274"/>
                    <a:gd name="connsiteX13" fmla="*/ 1174533 w 1719763"/>
                    <a:gd name="connsiteY13" fmla="*/ 59724 h 1467274"/>
                    <a:gd name="connsiteX14" fmla="*/ 914925 w 1719763"/>
                    <a:gd name="connsiteY14" fmla="*/ 11648 h 1467274"/>
                    <a:gd name="connsiteX15" fmla="*/ 649386 w 1719763"/>
                    <a:gd name="connsiteY15" fmla="*/ 46990 h 1467274"/>
                    <a:gd name="connsiteX16" fmla="*/ 714317 w 1719763"/>
                    <a:gd name="connsiteY16" fmla="*/ 0 h 1467274"/>
                    <a:gd name="connsiteX17" fmla="*/ 487061 w 1719763"/>
                    <a:gd name="connsiteY17" fmla="*/ 83331 h 1467274"/>
                    <a:gd name="connsiteX18" fmla="*/ 382804 w 1719763"/>
                    <a:gd name="connsiteY18" fmla="*/ 178278 h 1467274"/>
                    <a:gd name="connsiteX19" fmla="*/ 295358 w 1719763"/>
                    <a:gd name="connsiteY19" fmla="*/ 252838 h 1467274"/>
                    <a:gd name="connsiteX20" fmla="*/ 228659 w 1719763"/>
                    <a:gd name="connsiteY20" fmla="*/ 199956 h 1467274"/>
                    <a:gd name="connsiteX21" fmla="*/ 186198 w 1719763"/>
                    <a:gd name="connsiteY21" fmla="*/ 383972 h 1467274"/>
                    <a:gd name="connsiteX22" fmla="*/ 177191 w 1719763"/>
                    <a:gd name="connsiteY22" fmla="*/ 570676 h 1467274"/>
                    <a:gd name="connsiteX23" fmla="*/ 121432 w 1719763"/>
                    <a:gd name="connsiteY23" fmla="*/ 538258 h 1467274"/>
                    <a:gd name="connsiteX24" fmla="*/ 35268 w 1719763"/>
                    <a:gd name="connsiteY24" fmla="*/ 956615 h 1467274"/>
                    <a:gd name="connsiteX25" fmla="*/ 24434 w 1719763"/>
                    <a:gd name="connsiteY25" fmla="*/ 1467274 h 1467274"/>
                    <a:gd name="connsiteX26" fmla="*/ 109285 w 1719763"/>
                    <a:gd name="connsiteY26" fmla="*/ 1080142 h 1467274"/>
                    <a:gd name="connsiteX27" fmla="*/ 332515 w 1719763"/>
                    <a:gd name="connsiteY27" fmla="*/ 508717 h 1467274"/>
                    <a:gd name="connsiteX0" fmla="*/ 332515 w 1719763"/>
                    <a:gd name="connsiteY0" fmla="*/ 508717 h 1467274"/>
                    <a:gd name="connsiteX1" fmla="*/ 892157 w 1719763"/>
                    <a:gd name="connsiteY1" fmla="*/ 293915 h 1467274"/>
                    <a:gd name="connsiteX2" fmla="*/ 1346503 w 1719763"/>
                    <a:gd name="connsiteY2" fmla="*/ 427236 h 1467274"/>
                    <a:gd name="connsiteX3" fmla="*/ 1633043 w 1719763"/>
                    <a:gd name="connsiteY3" fmla="*/ 1306067 h 1467274"/>
                    <a:gd name="connsiteX4" fmla="*/ 1700624 w 1719763"/>
                    <a:gd name="connsiteY4" fmla="*/ 1247054 h 1467274"/>
                    <a:gd name="connsiteX5" fmla="*/ 1616241 w 1719763"/>
                    <a:gd name="connsiteY5" fmla="*/ 874176 h 1467274"/>
                    <a:gd name="connsiteX6" fmla="*/ 1536626 w 1719763"/>
                    <a:gd name="connsiteY6" fmla="*/ 590198 h 1467274"/>
                    <a:gd name="connsiteX7" fmla="*/ 1600000 w 1719763"/>
                    <a:gd name="connsiteY7" fmla="*/ 590198 h 1467274"/>
                    <a:gd name="connsiteX8" fmla="*/ 1560179 w 1719763"/>
                    <a:gd name="connsiteY8" fmla="*/ 441122 h 1467274"/>
                    <a:gd name="connsiteX9" fmla="*/ 1455285 w 1719763"/>
                    <a:gd name="connsiteY9" fmla="*/ 367542 h 1467274"/>
                    <a:gd name="connsiteX10" fmla="*/ 1514157 w 1719763"/>
                    <a:gd name="connsiteY10" fmla="*/ 354367 h 1467274"/>
                    <a:gd name="connsiteX11" fmla="*/ 1320403 w 1719763"/>
                    <a:gd name="connsiteY11" fmla="*/ 171286 h 1467274"/>
                    <a:gd name="connsiteX12" fmla="*/ 1129220 w 1719763"/>
                    <a:gd name="connsiteY12" fmla="*/ 83204 h 1467274"/>
                    <a:gd name="connsiteX13" fmla="*/ 1174533 w 1719763"/>
                    <a:gd name="connsiteY13" fmla="*/ 59724 h 1467274"/>
                    <a:gd name="connsiteX14" fmla="*/ 914925 w 1719763"/>
                    <a:gd name="connsiteY14" fmla="*/ 11648 h 1467274"/>
                    <a:gd name="connsiteX15" fmla="*/ 649386 w 1719763"/>
                    <a:gd name="connsiteY15" fmla="*/ 46990 h 1467274"/>
                    <a:gd name="connsiteX16" fmla="*/ 714317 w 1719763"/>
                    <a:gd name="connsiteY16" fmla="*/ 0 h 1467274"/>
                    <a:gd name="connsiteX17" fmla="*/ 487061 w 1719763"/>
                    <a:gd name="connsiteY17" fmla="*/ 83331 h 1467274"/>
                    <a:gd name="connsiteX18" fmla="*/ 382804 w 1719763"/>
                    <a:gd name="connsiteY18" fmla="*/ 178278 h 1467274"/>
                    <a:gd name="connsiteX19" fmla="*/ 295358 w 1719763"/>
                    <a:gd name="connsiteY19" fmla="*/ 252838 h 1467274"/>
                    <a:gd name="connsiteX20" fmla="*/ 260182 w 1719763"/>
                    <a:gd name="connsiteY20" fmla="*/ 220934 h 1467274"/>
                    <a:gd name="connsiteX21" fmla="*/ 186198 w 1719763"/>
                    <a:gd name="connsiteY21" fmla="*/ 383972 h 1467274"/>
                    <a:gd name="connsiteX22" fmla="*/ 177191 w 1719763"/>
                    <a:gd name="connsiteY22" fmla="*/ 570676 h 1467274"/>
                    <a:gd name="connsiteX23" fmla="*/ 121432 w 1719763"/>
                    <a:gd name="connsiteY23" fmla="*/ 538258 h 1467274"/>
                    <a:gd name="connsiteX24" fmla="*/ 35268 w 1719763"/>
                    <a:gd name="connsiteY24" fmla="*/ 956615 h 1467274"/>
                    <a:gd name="connsiteX25" fmla="*/ 24434 w 1719763"/>
                    <a:gd name="connsiteY25" fmla="*/ 1467274 h 1467274"/>
                    <a:gd name="connsiteX26" fmla="*/ 109285 w 1719763"/>
                    <a:gd name="connsiteY26" fmla="*/ 1080142 h 1467274"/>
                    <a:gd name="connsiteX27" fmla="*/ 332515 w 1719763"/>
                    <a:gd name="connsiteY27" fmla="*/ 508717 h 1467274"/>
                    <a:gd name="connsiteX0" fmla="*/ 332515 w 1719763"/>
                    <a:gd name="connsiteY0" fmla="*/ 508717 h 1467274"/>
                    <a:gd name="connsiteX1" fmla="*/ 892157 w 1719763"/>
                    <a:gd name="connsiteY1" fmla="*/ 293915 h 1467274"/>
                    <a:gd name="connsiteX2" fmla="*/ 1346503 w 1719763"/>
                    <a:gd name="connsiteY2" fmla="*/ 427236 h 1467274"/>
                    <a:gd name="connsiteX3" fmla="*/ 1633043 w 1719763"/>
                    <a:gd name="connsiteY3" fmla="*/ 1306067 h 1467274"/>
                    <a:gd name="connsiteX4" fmla="*/ 1700624 w 1719763"/>
                    <a:gd name="connsiteY4" fmla="*/ 1247054 h 1467274"/>
                    <a:gd name="connsiteX5" fmla="*/ 1616241 w 1719763"/>
                    <a:gd name="connsiteY5" fmla="*/ 874176 h 1467274"/>
                    <a:gd name="connsiteX6" fmla="*/ 1536626 w 1719763"/>
                    <a:gd name="connsiteY6" fmla="*/ 590198 h 1467274"/>
                    <a:gd name="connsiteX7" fmla="*/ 1600000 w 1719763"/>
                    <a:gd name="connsiteY7" fmla="*/ 590198 h 1467274"/>
                    <a:gd name="connsiteX8" fmla="*/ 1560179 w 1719763"/>
                    <a:gd name="connsiteY8" fmla="*/ 441122 h 1467274"/>
                    <a:gd name="connsiteX9" fmla="*/ 1455285 w 1719763"/>
                    <a:gd name="connsiteY9" fmla="*/ 367542 h 1467274"/>
                    <a:gd name="connsiteX10" fmla="*/ 1514157 w 1719763"/>
                    <a:gd name="connsiteY10" fmla="*/ 354367 h 1467274"/>
                    <a:gd name="connsiteX11" fmla="*/ 1320403 w 1719763"/>
                    <a:gd name="connsiteY11" fmla="*/ 171286 h 1467274"/>
                    <a:gd name="connsiteX12" fmla="*/ 1129220 w 1719763"/>
                    <a:gd name="connsiteY12" fmla="*/ 83204 h 1467274"/>
                    <a:gd name="connsiteX13" fmla="*/ 1174533 w 1719763"/>
                    <a:gd name="connsiteY13" fmla="*/ 59724 h 1467274"/>
                    <a:gd name="connsiteX14" fmla="*/ 914925 w 1719763"/>
                    <a:gd name="connsiteY14" fmla="*/ 11648 h 1467274"/>
                    <a:gd name="connsiteX15" fmla="*/ 649386 w 1719763"/>
                    <a:gd name="connsiteY15" fmla="*/ 46990 h 1467274"/>
                    <a:gd name="connsiteX16" fmla="*/ 714317 w 1719763"/>
                    <a:gd name="connsiteY16" fmla="*/ 0 h 1467274"/>
                    <a:gd name="connsiteX17" fmla="*/ 487061 w 1719763"/>
                    <a:gd name="connsiteY17" fmla="*/ 83331 h 1467274"/>
                    <a:gd name="connsiteX18" fmla="*/ 382804 w 1719763"/>
                    <a:gd name="connsiteY18" fmla="*/ 178278 h 1467274"/>
                    <a:gd name="connsiteX19" fmla="*/ 295358 w 1719763"/>
                    <a:gd name="connsiteY19" fmla="*/ 252838 h 1467274"/>
                    <a:gd name="connsiteX20" fmla="*/ 260182 w 1719763"/>
                    <a:gd name="connsiteY20" fmla="*/ 220934 h 1467274"/>
                    <a:gd name="connsiteX21" fmla="*/ 186198 w 1719763"/>
                    <a:gd name="connsiteY21" fmla="*/ 383972 h 1467274"/>
                    <a:gd name="connsiteX22" fmla="*/ 177191 w 1719763"/>
                    <a:gd name="connsiteY22" fmla="*/ 556691 h 1467274"/>
                    <a:gd name="connsiteX23" fmla="*/ 121432 w 1719763"/>
                    <a:gd name="connsiteY23" fmla="*/ 538258 h 1467274"/>
                    <a:gd name="connsiteX24" fmla="*/ 35268 w 1719763"/>
                    <a:gd name="connsiteY24" fmla="*/ 956615 h 1467274"/>
                    <a:gd name="connsiteX25" fmla="*/ 24434 w 1719763"/>
                    <a:gd name="connsiteY25" fmla="*/ 1467274 h 1467274"/>
                    <a:gd name="connsiteX26" fmla="*/ 109285 w 1719763"/>
                    <a:gd name="connsiteY26" fmla="*/ 1080142 h 1467274"/>
                    <a:gd name="connsiteX27" fmla="*/ 332515 w 1719763"/>
                    <a:gd name="connsiteY27" fmla="*/ 508717 h 1467274"/>
                    <a:gd name="connsiteX0" fmla="*/ 332515 w 1719763"/>
                    <a:gd name="connsiteY0" fmla="*/ 508717 h 1467274"/>
                    <a:gd name="connsiteX1" fmla="*/ 892157 w 1719763"/>
                    <a:gd name="connsiteY1" fmla="*/ 293915 h 1467274"/>
                    <a:gd name="connsiteX2" fmla="*/ 1346503 w 1719763"/>
                    <a:gd name="connsiteY2" fmla="*/ 427236 h 1467274"/>
                    <a:gd name="connsiteX3" fmla="*/ 1633043 w 1719763"/>
                    <a:gd name="connsiteY3" fmla="*/ 1306067 h 1467274"/>
                    <a:gd name="connsiteX4" fmla="*/ 1700624 w 1719763"/>
                    <a:gd name="connsiteY4" fmla="*/ 1247054 h 1467274"/>
                    <a:gd name="connsiteX5" fmla="*/ 1616241 w 1719763"/>
                    <a:gd name="connsiteY5" fmla="*/ 874176 h 1467274"/>
                    <a:gd name="connsiteX6" fmla="*/ 1536626 w 1719763"/>
                    <a:gd name="connsiteY6" fmla="*/ 590198 h 1467274"/>
                    <a:gd name="connsiteX7" fmla="*/ 1600000 w 1719763"/>
                    <a:gd name="connsiteY7" fmla="*/ 590198 h 1467274"/>
                    <a:gd name="connsiteX8" fmla="*/ 1560179 w 1719763"/>
                    <a:gd name="connsiteY8" fmla="*/ 441122 h 1467274"/>
                    <a:gd name="connsiteX9" fmla="*/ 1455285 w 1719763"/>
                    <a:gd name="connsiteY9" fmla="*/ 367542 h 1467274"/>
                    <a:gd name="connsiteX10" fmla="*/ 1514157 w 1719763"/>
                    <a:gd name="connsiteY10" fmla="*/ 354367 h 1467274"/>
                    <a:gd name="connsiteX11" fmla="*/ 1320403 w 1719763"/>
                    <a:gd name="connsiteY11" fmla="*/ 171286 h 1467274"/>
                    <a:gd name="connsiteX12" fmla="*/ 1129220 w 1719763"/>
                    <a:gd name="connsiteY12" fmla="*/ 83204 h 1467274"/>
                    <a:gd name="connsiteX13" fmla="*/ 1174533 w 1719763"/>
                    <a:gd name="connsiteY13" fmla="*/ 59724 h 1467274"/>
                    <a:gd name="connsiteX14" fmla="*/ 914925 w 1719763"/>
                    <a:gd name="connsiteY14" fmla="*/ 11648 h 1467274"/>
                    <a:gd name="connsiteX15" fmla="*/ 649386 w 1719763"/>
                    <a:gd name="connsiteY15" fmla="*/ 46990 h 1467274"/>
                    <a:gd name="connsiteX16" fmla="*/ 714317 w 1719763"/>
                    <a:gd name="connsiteY16" fmla="*/ 0 h 1467274"/>
                    <a:gd name="connsiteX17" fmla="*/ 487061 w 1719763"/>
                    <a:gd name="connsiteY17" fmla="*/ 83331 h 1467274"/>
                    <a:gd name="connsiteX18" fmla="*/ 382804 w 1719763"/>
                    <a:gd name="connsiteY18" fmla="*/ 178278 h 1467274"/>
                    <a:gd name="connsiteX19" fmla="*/ 295358 w 1719763"/>
                    <a:gd name="connsiteY19" fmla="*/ 252838 h 1467274"/>
                    <a:gd name="connsiteX20" fmla="*/ 260182 w 1719763"/>
                    <a:gd name="connsiteY20" fmla="*/ 220934 h 1467274"/>
                    <a:gd name="connsiteX21" fmla="*/ 186198 w 1719763"/>
                    <a:gd name="connsiteY21" fmla="*/ 383972 h 1467274"/>
                    <a:gd name="connsiteX22" fmla="*/ 177191 w 1719763"/>
                    <a:gd name="connsiteY22" fmla="*/ 556691 h 1467274"/>
                    <a:gd name="connsiteX23" fmla="*/ 121432 w 1719763"/>
                    <a:gd name="connsiteY23" fmla="*/ 538258 h 1467274"/>
                    <a:gd name="connsiteX24" fmla="*/ 35268 w 1719763"/>
                    <a:gd name="connsiteY24" fmla="*/ 956615 h 1467274"/>
                    <a:gd name="connsiteX25" fmla="*/ 24434 w 1719763"/>
                    <a:gd name="connsiteY25" fmla="*/ 1467274 h 1467274"/>
                    <a:gd name="connsiteX26" fmla="*/ 109285 w 1719763"/>
                    <a:gd name="connsiteY26" fmla="*/ 1080142 h 1467274"/>
                    <a:gd name="connsiteX27" fmla="*/ 332515 w 1719763"/>
                    <a:gd name="connsiteY27" fmla="*/ 508717 h 1467274"/>
                    <a:gd name="connsiteX0" fmla="*/ 332515 w 1719763"/>
                    <a:gd name="connsiteY0" fmla="*/ 508717 h 1467274"/>
                    <a:gd name="connsiteX1" fmla="*/ 892157 w 1719763"/>
                    <a:gd name="connsiteY1" fmla="*/ 293915 h 1467274"/>
                    <a:gd name="connsiteX2" fmla="*/ 1346503 w 1719763"/>
                    <a:gd name="connsiteY2" fmla="*/ 427236 h 1467274"/>
                    <a:gd name="connsiteX3" fmla="*/ 1633043 w 1719763"/>
                    <a:gd name="connsiteY3" fmla="*/ 1306067 h 1467274"/>
                    <a:gd name="connsiteX4" fmla="*/ 1700624 w 1719763"/>
                    <a:gd name="connsiteY4" fmla="*/ 1247054 h 1467274"/>
                    <a:gd name="connsiteX5" fmla="*/ 1616241 w 1719763"/>
                    <a:gd name="connsiteY5" fmla="*/ 874176 h 1467274"/>
                    <a:gd name="connsiteX6" fmla="*/ 1536626 w 1719763"/>
                    <a:gd name="connsiteY6" fmla="*/ 590198 h 1467274"/>
                    <a:gd name="connsiteX7" fmla="*/ 1600000 w 1719763"/>
                    <a:gd name="connsiteY7" fmla="*/ 590198 h 1467274"/>
                    <a:gd name="connsiteX8" fmla="*/ 1560179 w 1719763"/>
                    <a:gd name="connsiteY8" fmla="*/ 441122 h 1467274"/>
                    <a:gd name="connsiteX9" fmla="*/ 1455285 w 1719763"/>
                    <a:gd name="connsiteY9" fmla="*/ 367542 h 1467274"/>
                    <a:gd name="connsiteX10" fmla="*/ 1514157 w 1719763"/>
                    <a:gd name="connsiteY10" fmla="*/ 354367 h 1467274"/>
                    <a:gd name="connsiteX11" fmla="*/ 1320403 w 1719763"/>
                    <a:gd name="connsiteY11" fmla="*/ 171286 h 1467274"/>
                    <a:gd name="connsiteX12" fmla="*/ 1129220 w 1719763"/>
                    <a:gd name="connsiteY12" fmla="*/ 83204 h 1467274"/>
                    <a:gd name="connsiteX13" fmla="*/ 1174533 w 1719763"/>
                    <a:gd name="connsiteY13" fmla="*/ 59724 h 1467274"/>
                    <a:gd name="connsiteX14" fmla="*/ 914925 w 1719763"/>
                    <a:gd name="connsiteY14" fmla="*/ 11648 h 1467274"/>
                    <a:gd name="connsiteX15" fmla="*/ 649386 w 1719763"/>
                    <a:gd name="connsiteY15" fmla="*/ 46990 h 1467274"/>
                    <a:gd name="connsiteX16" fmla="*/ 714317 w 1719763"/>
                    <a:gd name="connsiteY16" fmla="*/ 0 h 1467274"/>
                    <a:gd name="connsiteX17" fmla="*/ 487061 w 1719763"/>
                    <a:gd name="connsiteY17" fmla="*/ 83331 h 1467274"/>
                    <a:gd name="connsiteX18" fmla="*/ 382804 w 1719763"/>
                    <a:gd name="connsiteY18" fmla="*/ 178278 h 1467274"/>
                    <a:gd name="connsiteX19" fmla="*/ 295358 w 1719763"/>
                    <a:gd name="connsiteY19" fmla="*/ 252838 h 1467274"/>
                    <a:gd name="connsiteX20" fmla="*/ 260182 w 1719763"/>
                    <a:gd name="connsiteY20" fmla="*/ 220934 h 1467274"/>
                    <a:gd name="connsiteX21" fmla="*/ 186198 w 1719763"/>
                    <a:gd name="connsiteY21" fmla="*/ 383972 h 1467274"/>
                    <a:gd name="connsiteX22" fmla="*/ 177191 w 1719763"/>
                    <a:gd name="connsiteY22" fmla="*/ 556691 h 1467274"/>
                    <a:gd name="connsiteX23" fmla="*/ 130438 w 1719763"/>
                    <a:gd name="connsiteY23" fmla="*/ 587205 h 1467274"/>
                    <a:gd name="connsiteX24" fmla="*/ 35268 w 1719763"/>
                    <a:gd name="connsiteY24" fmla="*/ 956615 h 1467274"/>
                    <a:gd name="connsiteX25" fmla="*/ 24434 w 1719763"/>
                    <a:gd name="connsiteY25" fmla="*/ 1467274 h 1467274"/>
                    <a:gd name="connsiteX26" fmla="*/ 109285 w 1719763"/>
                    <a:gd name="connsiteY26" fmla="*/ 1080142 h 1467274"/>
                    <a:gd name="connsiteX27" fmla="*/ 332515 w 1719763"/>
                    <a:gd name="connsiteY27" fmla="*/ 508717 h 1467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719763" h="1467274">
                      <a:moveTo>
                        <a:pt x="332515" y="508717"/>
                      </a:moveTo>
                      <a:cubicBezTo>
                        <a:pt x="472418" y="406810"/>
                        <a:pt x="580552" y="235024"/>
                        <a:pt x="892157" y="293915"/>
                      </a:cubicBezTo>
                      <a:cubicBezTo>
                        <a:pt x="1068771" y="259916"/>
                        <a:pt x="1134876" y="373057"/>
                        <a:pt x="1346503" y="427236"/>
                      </a:cubicBezTo>
                      <a:cubicBezTo>
                        <a:pt x="1414467" y="536860"/>
                        <a:pt x="1575886" y="1105134"/>
                        <a:pt x="1633043" y="1306067"/>
                      </a:cubicBezTo>
                      <a:cubicBezTo>
                        <a:pt x="1788437" y="1341708"/>
                        <a:pt x="1684192" y="1189244"/>
                        <a:pt x="1700624" y="1247054"/>
                      </a:cubicBezTo>
                      <a:cubicBezTo>
                        <a:pt x="1706416" y="1154892"/>
                        <a:pt x="1610449" y="966338"/>
                        <a:pt x="1616241" y="874176"/>
                      </a:cubicBezTo>
                      <a:cubicBezTo>
                        <a:pt x="1631409" y="809568"/>
                        <a:pt x="1552414" y="661950"/>
                        <a:pt x="1536626" y="590198"/>
                      </a:cubicBezTo>
                      <a:lnTo>
                        <a:pt x="1600000" y="590198"/>
                      </a:lnTo>
                      <a:cubicBezTo>
                        <a:pt x="1579583" y="542094"/>
                        <a:pt x="1580596" y="489226"/>
                        <a:pt x="1560179" y="441122"/>
                      </a:cubicBezTo>
                      <a:cubicBezTo>
                        <a:pt x="1541365" y="393135"/>
                        <a:pt x="1481243" y="408385"/>
                        <a:pt x="1455285" y="367542"/>
                      </a:cubicBezTo>
                      <a:lnTo>
                        <a:pt x="1514157" y="354367"/>
                      </a:lnTo>
                      <a:cubicBezTo>
                        <a:pt x="1464222" y="286788"/>
                        <a:pt x="1406057" y="200765"/>
                        <a:pt x="1320403" y="171286"/>
                      </a:cubicBezTo>
                      <a:cubicBezTo>
                        <a:pt x="1241044" y="129768"/>
                        <a:pt x="1222866" y="72335"/>
                        <a:pt x="1129220" y="83204"/>
                      </a:cubicBezTo>
                      <a:cubicBezTo>
                        <a:pt x="1147327" y="59061"/>
                        <a:pt x="1210249" y="71650"/>
                        <a:pt x="1174533" y="59724"/>
                      </a:cubicBezTo>
                      <a:cubicBezTo>
                        <a:pt x="1138817" y="47798"/>
                        <a:pt x="1009247" y="-832"/>
                        <a:pt x="914925" y="11648"/>
                      </a:cubicBezTo>
                      <a:cubicBezTo>
                        <a:pt x="821671" y="13620"/>
                        <a:pt x="730734" y="28349"/>
                        <a:pt x="649386" y="46990"/>
                      </a:cubicBezTo>
                      <a:lnTo>
                        <a:pt x="714317" y="0"/>
                      </a:lnTo>
                      <a:cubicBezTo>
                        <a:pt x="634683" y="24551"/>
                        <a:pt x="563276" y="60708"/>
                        <a:pt x="487061" y="83331"/>
                      </a:cubicBezTo>
                      <a:cubicBezTo>
                        <a:pt x="453723" y="115874"/>
                        <a:pt x="408998" y="143353"/>
                        <a:pt x="382804" y="178278"/>
                      </a:cubicBezTo>
                      <a:cubicBezTo>
                        <a:pt x="347754" y="212355"/>
                        <a:pt x="306595" y="204474"/>
                        <a:pt x="295358" y="252838"/>
                      </a:cubicBezTo>
                      <a:lnTo>
                        <a:pt x="260182" y="220934"/>
                      </a:lnTo>
                      <a:cubicBezTo>
                        <a:pt x="246822" y="283067"/>
                        <a:pt x="190033" y="321839"/>
                        <a:pt x="186198" y="383972"/>
                      </a:cubicBezTo>
                      <a:cubicBezTo>
                        <a:pt x="168909" y="446207"/>
                        <a:pt x="165906" y="484931"/>
                        <a:pt x="177191" y="556691"/>
                      </a:cubicBezTo>
                      <a:lnTo>
                        <a:pt x="130438" y="587205"/>
                      </a:lnTo>
                      <a:cubicBezTo>
                        <a:pt x="134564" y="675476"/>
                        <a:pt x="74618" y="821475"/>
                        <a:pt x="35268" y="956615"/>
                      </a:cubicBezTo>
                      <a:cubicBezTo>
                        <a:pt x="61329" y="1053075"/>
                        <a:pt x="-46165" y="1370814"/>
                        <a:pt x="24434" y="1467274"/>
                      </a:cubicBezTo>
                      <a:cubicBezTo>
                        <a:pt x="60955" y="1434707"/>
                        <a:pt x="122771" y="1134140"/>
                        <a:pt x="109285" y="1080142"/>
                      </a:cubicBezTo>
                      <a:cubicBezTo>
                        <a:pt x="101034" y="964169"/>
                        <a:pt x="214560" y="638978"/>
                        <a:pt x="332515" y="508717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2" name="Freeform: Shape 103"/>
                <p:cNvSpPr/>
                <p:nvPr/>
              </p:nvSpPr>
              <p:spPr>
                <a:xfrm>
                  <a:off x="8355867" y="3911688"/>
                  <a:ext cx="765036" cy="660510"/>
                </a:xfrm>
                <a:custGeom>
                  <a:avLst/>
                  <a:gdLst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995882 w 1466662"/>
                    <a:gd name="connsiteY9" fmla="*/ 108642 h 1167897"/>
                    <a:gd name="connsiteX10" fmla="*/ 1050202 w 1466662"/>
                    <a:gd name="connsiteY10" fmla="*/ 36214 h 1167897"/>
                    <a:gd name="connsiteX11" fmla="*/ 516048 w 1466662"/>
                    <a:gd name="connsiteY11" fmla="*/ 72428 h 1167897"/>
                    <a:gd name="connsiteX12" fmla="*/ 570369 w 1466662"/>
                    <a:gd name="connsiteY12" fmla="*/ 0 h 1167897"/>
                    <a:gd name="connsiteX13" fmla="*/ 181070 w 1466662"/>
                    <a:gd name="connsiteY13" fmla="*/ 280658 h 1167897"/>
                    <a:gd name="connsiteX14" fmla="*/ 135802 w 1466662"/>
                    <a:gd name="connsiteY14" fmla="*/ 244444 h 1167897"/>
                    <a:gd name="connsiteX15" fmla="*/ 72428 w 1466662"/>
                    <a:gd name="connsiteY15" fmla="*/ 624689 h 1167897"/>
                    <a:gd name="connsiteX16" fmla="*/ 0 w 1466662"/>
                    <a:gd name="connsiteY16" fmla="*/ 561315 h 1167897"/>
                    <a:gd name="connsiteX17" fmla="*/ 135802 w 1466662"/>
                    <a:gd name="connsiteY17" fmla="*/ 1167897 h 1167897"/>
                    <a:gd name="connsiteX18" fmla="*/ 181070 w 1466662"/>
                    <a:gd name="connsiteY18" fmla="*/ 1032095 h 1167897"/>
                    <a:gd name="connsiteX19" fmla="*/ 199177 w 1466662"/>
                    <a:gd name="connsiteY19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995882 w 1466662"/>
                    <a:gd name="connsiteY9" fmla="*/ 108642 h 1167897"/>
                    <a:gd name="connsiteX10" fmla="*/ 1050202 w 1466662"/>
                    <a:gd name="connsiteY10" fmla="*/ 36214 h 1167897"/>
                    <a:gd name="connsiteX11" fmla="*/ 516048 w 1466662"/>
                    <a:gd name="connsiteY11" fmla="*/ 72428 h 1167897"/>
                    <a:gd name="connsiteX12" fmla="*/ 570369 w 1466662"/>
                    <a:gd name="connsiteY12" fmla="*/ 0 h 1167897"/>
                    <a:gd name="connsiteX13" fmla="*/ 336228 w 1466662"/>
                    <a:gd name="connsiteY13" fmla="*/ 80798 h 1167897"/>
                    <a:gd name="connsiteX14" fmla="*/ 181070 w 1466662"/>
                    <a:gd name="connsiteY14" fmla="*/ 280658 h 1167897"/>
                    <a:gd name="connsiteX15" fmla="*/ 135802 w 1466662"/>
                    <a:gd name="connsiteY15" fmla="*/ 244444 h 1167897"/>
                    <a:gd name="connsiteX16" fmla="*/ 72428 w 1466662"/>
                    <a:gd name="connsiteY16" fmla="*/ 624689 h 1167897"/>
                    <a:gd name="connsiteX17" fmla="*/ 0 w 1466662"/>
                    <a:gd name="connsiteY17" fmla="*/ 561315 h 1167897"/>
                    <a:gd name="connsiteX18" fmla="*/ 135802 w 1466662"/>
                    <a:gd name="connsiteY18" fmla="*/ 1167897 h 1167897"/>
                    <a:gd name="connsiteX19" fmla="*/ 181070 w 1466662"/>
                    <a:gd name="connsiteY19" fmla="*/ 1032095 h 1167897"/>
                    <a:gd name="connsiteX20" fmla="*/ 199177 w 1466662"/>
                    <a:gd name="connsiteY20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995882 w 1466662"/>
                    <a:gd name="connsiteY9" fmla="*/ 108642 h 1167897"/>
                    <a:gd name="connsiteX10" fmla="*/ 1050202 w 1466662"/>
                    <a:gd name="connsiteY10" fmla="*/ 36214 h 1167897"/>
                    <a:gd name="connsiteX11" fmla="*/ 760091 w 1466662"/>
                    <a:gd name="connsiteY11" fmla="*/ 16504 h 1167897"/>
                    <a:gd name="connsiteX12" fmla="*/ 516048 w 1466662"/>
                    <a:gd name="connsiteY12" fmla="*/ 72428 h 1167897"/>
                    <a:gd name="connsiteX13" fmla="*/ 570369 w 1466662"/>
                    <a:gd name="connsiteY13" fmla="*/ 0 h 1167897"/>
                    <a:gd name="connsiteX14" fmla="*/ 336228 w 1466662"/>
                    <a:gd name="connsiteY14" fmla="*/ 80798 h 1167897"/>
                    <a:gd name="connsiteX15" fmla="*/ 181070 w 1466662"/>
                    <a:gd name="connsiteY15" fmla="*/ 280658 h 1167897"/>
                    <a:gd name="connsiteX16" fmla="*/ 135802 w 1466662"/>
                    <a:gd name="connsiteY16" fmla="*/ 244444 h 1167897"/>
                    <a:gd name="connsiteX17" fmla="*/ 72428 w 1466662"/>
                    <a:gd name="connsiteY17" fmla="*/ 624689 h 1167897"/>
                    <a:gd name="connsiteX18" fmla="*/ 0 w 1466662"/>
                    <a:gd name="connsiteY18" fmla="*/ 561315 h 1167897"/>
                    <a:gd name="connsiteX19" fmla="*/ 135802 w 1466662"/>
                    <a:gd name="connsiteY19" fmla="*/ 1167897 h 1167897"/>
                    <a:gd name="connsiteX20" fmla="*/ 181070 w 1466662"/>
                    <a:gd name="connsiteY20" fmla="*/ 1032095 h 1167897"/>
                    <a:gd name="connsiteX21" fmla="*/ 199177 w 1466662"/>
                    <a:gd name="connsiteY21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348967 w 1466662"/>
                    <a:gd name="connsiteY7" fmla="*/ 344032 h 1167897"/>
                    <a:gd name="connsiteX8" fmla="*/ 1412341 w 1466662"/>
                    <a:gd name="connsiteY8" fmla="*/ 316872 h 1167897"/>
                    <a:gd name="connsiteX9" fmla="*/ 1241103 w 1466662"/>
                    <a:gd name="connsiteY9" fmla="*/ 161760 h 1167897"/>
                    <a:gd name="connsiteX10" fmla="*/ 995882 w 1466662"/>
                    <a:gd name="connsiteY10" fmla="*/ 108642 h 1167897"/>
                    <a:gd name="connsiteX11" fmla="*/ 1050202 w 1466662"/>
                    <a:gd name="connsiteY11" fmla="*/ 36214 h 1167897"/>
                    <a:gd name="connsiteX12" fmla="*/ 760091 w 1466662"/>
                    <a:gd name="connsiteY12" fmla="*/ 16504 h 1167897"/>
                    <a:gd name="connsiteX13" fmla="*/ 516048 w 1466662"/>
                    <a:gd name="connsiteY13" fmla="*/ 72428 h 1167897"/>
                    <a:gd name="connsiteX14" fmla="*/ 570369 w 1466662"/>
                    <a:gd name="connsiteY14" fmla="*/ 0 h 1167897"/>
                    <a:gd name="connsiteX15" fmla="*/ 336228 w 1466662"/>
                    <a:gd name="connsiteY15" fmla="*/ 80798 h 1167897"/>
                    <a:gd name="connsiteX16" fmla="*/ 181070 w 1466662"/>
                    <a:gd name="connsiteY16" fmla="*/ 280658 h 1167897"/>
                    <a:gd name="connsiteX17" fmla="*/ 135802 w 1466662"/>
                    <a:gd name="connsiteY17" fmla="*/ 244444 h 1167897"/>
                    <a:gd name="connsiteX18" fmla="*/ 72428 w 1466662"/>
                    <a:gd name="connsiteY18" fmla="*/ 624689 h 1167897"/>
                    <a:gd name="connsiteX19" fmla="*/ 0 w 1466662"/>
                    <a:gd name="connsiteY19" fmla="*/ 561315 h 1167897"/>
                    <a:gd name="connsiteX20" fmla="*/ 135802 w 1466662"/>
                    <a:gd name="connsiteY20" fmla="*/ 1167897 h 1167897"/>
                    <a:gd name="connsiteX21" fmla="*/ 181070 w 1466662"/>
                    <a:gd name="connsiteY21" fmla="*/ 1032095 h 1167897"/>
                    <a:gd name="connsiteX22" fmla="*/ 199177 w 1466662"/>
                    <a:gd name="connsiteY22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03288 w 1466662"/>
                    <a:gd name="connsiteY5" fmla="*/ 615636 h 1167897"/>
                    <a:gd name="connsiteX6" fmla="*/ 1466662 w 1466662"/>
                    <a:gd name="connsiteY6" fmla="*/ 615636 h 1167897"/>
                    <a:gd name="connsiteX7" fmla="*/ 1426841 w 1466662"/>
                    <a:gd name="connsiteY7" fmla="*/ 466560 h 1167897"/>
                    <a:gd name="connsiteX8" fmla="*/ 1348967 w 1466662"/>
                    <a:gd name="connsiteY8" fmla="*/ 344032 h 1167897"/>
                    <a:gd name="connsiteX9" fmla="*/ 1412341 w 1466662"/>
                    <a:gd name="connsiteY9" fmla="*/ 316872 h 1167897"/>
                    <a:gd name="connsiteX10" fmla="*/ 1241103 w 1466662"/>
                    <a:gd name="connsiteY10" fmla="*/ 161760 h 1167897"/>
                    <a:gd name="connsiteX11" fmla="*/ 995882 w 1466662"/>
                    <a:gd name="connsiteY11" fmla="*/ 108642 h 1167897"/>
                    <a:gd name="connsiteX12" fmla="*/ 1050202 w 1466662"/>
                    <a:gd name="connsiteY12" fmla="*/ 36214 h 1167897"/>
                    <a:gd name="connsiteX13" fmla="*/ 760091 w 1466662"/>
                    <a:gd name="connsiteY13" fmla="*/ 16504 h 1167897"/>
                    <a:gd name="connsiteX14" fmla="*/ 516048 w 1466662"/>
                    <a:gd name="connsiteY14" fmla="*/ 72428 h 1167897"/>
                    <a:gd name="connsiteX15" fmla="*/ 570369 w 1466662"/>
                    <a:gd name="connsiteY15" fmla="*/ 0 h 1167897"/>
                    <a:gd name="connsiteX16" fmla="*/ 336228 w 1466662"/>
                    <a:gd name="connsiteY16" fmla="*/ 80798 h 1167897"/>
                    <a:gd name="connsiteX17" fmla="*/ 181070 w 1466662"/>
                    <a:gd name="connsiteY17" fmla="*/ 280658 h 1167897"/>
                    <a:gd name="connsiteX18" fmla="*/ 135802 w 1466662"/>
                    <a:gd name="connsiteY18" fmla="*/ 244444 h 1167897"/>
                    <a:gd name="connsiteX19" fmla="*/ 72428 w 1466662"/>
                    <a:gd name="connsiteY19" fmla="*/ 624689 h 1167897"/>
                    <a:gd name="connsiteX20" fmla="*/ 0 w 1466662"/>
                    <a:gd name="connsiteY20" fmla="*/ 561315 h 1167897"/>
                    <a:gd name="connsiteX21" fmla="*/ 135802 w 1466662"/>
                    <a:gd name="connsiteY21" fmla="*/ 1167897 h 1167897"/>
                    <a:gd name="connsiteX22" fmla="*/ 181070 w 1466662"/>
                    <a:gd name="connsiteY22" fmla="*/ 1032095 h 1167897"/>
                    <a:gd name="connsiteX23" fmla="*/ 199177 w 1466662"/>
                    <a:gd name="connsiteY23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181070 w 1466662"/>
                    <a:gd name="connsiteY18" fmla="*/ 280658 h 1167897"/>
                    <a:gd name="connsiteX19" fmla="*/ 135802 w 1466662"/>
                    <a:gd name="connsiteY19" fmla="*/ 244444 h 1167897"/>
                    <a:gd name="connsiteX20" fmla="*/ 72428 w 1466662"/>
                    <a:gd name="connsiteY20" fmla="*/ 624689 h 1167897"/>
                    <a:gd name="connsiteX21" fmla="*/ 0 w 1466662"/>
                    <a:gd name="connsiteY21" fmla="*/ 561315 h 1167897"/>
                    <a:gd name="connsiteX22" fmla="*/ 135802 w 1466662"/>
                    <a:gd name="connsiteY22" fmla="*/ 1167897 h 1167897"/>
                    <a:gd name="connsiteX23" fmla="*/ 181070 w 1466662"/>
                    <a:gd name="connsiteY23" fmla="*/ 1032095 h 1167897"/>
                    <a:gd name="connsiteX24" fmla="*/ 199177 w 1466662"/>
                    <a:gd name="connsiteY24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231453 w 1466662"/>
                    <a:gd name="connsiteY18" fmla="*/ 161760 h 1167897"/>
                    <a:gd name="connsiteX19" fmla="*/ 181070 w 1466662"/>
                    <a:gd name="connsiteY19" fmla="*/ 280658 h 1167897"/>
                    <a:gd name="connsiteX20" fmla="*/ 135802 w 1466662"/>
                    <a:gd name="connsiteY20" fmla="*/ 244444 h 1167897"/>
                    <a:gd name="connsiteX21" fmla="*/ 72428 w 1466662"/>
                    <a:gd name="connsiteY21" fmla="*/ 624689 h 1167897"/>
                    <a:gd name="connsiteX22" fmla="*/ 0 w 1466662"/>
                    <a:gd name="connsiteY22" fmla="*/ 561315 h 1167897"/>
                    <a:gd name="connsiteX23" fmla="*/ 135802 w 1466662"/>
                    <a:gd name="connsiteY23" fmla="*/ 1167897 h 1167897"/>
                    <a:gd name="connsiteX24" fmla="*/ 181070 w 1466662"/>
                    <a:gd name="connsiteY24" fmla="*/ 1032095 h 1167897"/>
                    <a:gd name="connsiteX25" fmla="*/ 199177 w 1466662"/>
                    <a:gd name="connsiteY25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231453 w 1466662"/>
                    <a:gd name="connsiteY18" fmla="*/ 161760 h 1167897"/>
                    <a:gd name="connsiteX19" fmla="*/ 181070 w 1466662"/>
                    <a:gd name="connsiteY19" fmla="*/ 280658 h 1167897"/>
                    <a:gd name="connsiteX20" fmla="*/ 95321 w 1466662"/>
                    <a:gd name="connsiteY20" fmla="*/ 225394 h 1167897"/>
                    <a:gd name="connsiteX21" fmla="*/ 72428 w 1466662"/>
                    <a:gd name="connsiteY21" fmla="*/ 624689 h 1167897"/>
                    <a:gd name="connsiteX22" fmla="*/ 0 w 1466662"/>
                    <a:gd name="connsiteY22" fmla="*/ 561315 h 1167897"/>
                    <a:gd name="connsiteX23" fmla="*/ 135802 w 1466662"/>
                    <a:gd name="connsiteY23" fmla="*/ 1167897 h 1167897"/>
                    <a:gd name="connsiteX24" fmla="*/ 181070 w 1466662"/>
                    <a:gd name="connsiteY24" fmla="*/ 1032095 h 1167897"/>
                    <a:gd name="connsiteX25" fmla="*/ 199177 w 1466662"/>
                    <a:gd name="connsiteY25" fmla="*/ 534155 h 1167897"/>
                    <a:gd name="connsiteX0" fmla="*/ 199177 w 1466662"/>
                    <a:gd name="connsiteY0" fmla="*/ 534155 h 1167897"/>
                    <a:gd name="connsiteX1" fmla="*/ 733331 w 1466662"/>
                    <a:gd name="connsiteY1" fmla="*/ 597529 h 1167897"/>
                    <a:gd name="connsiteX2" fmla="*/ 1213165 w 1466662"/>
                    <a:gd name="connsiteY2" fmla="*/ 452674 h 1167897"/>
                    <a:gd name="connsiteX3" fmla="*/ 1321806 w 1466662"/>
                    <a:gd name="connsiteY3" fmla="*/ 950614 h 1167897"/>
                    <a:gd name="connsiteX4" fmla="*/ 1376127 w 1466662"/>
                    <a:gd name="connsiteY4" fmla="*/ 1095470 h 1167897"/>
                    <a:gd name="connsiteX5" fmla="*/ 1414935 w 1466662"/>
                    <a:gd name="connsiteY5" fmla="*/ 823748 h 1167897"/>
                    <a:gd name="connsiteX6" fmla="*/ 1403288 w 1466662"/>
                    <a:gd name="connsiteY6" fmla="*/ 615636 h 1167897"/>
                    <a:gd name="connsiteX7" fmla="*/ 1466662 w 1466662"/>
                    <a:gd name="connsiteY7" fmla="*/ 615636 h 1167897"/>
                    <a:gd name="connsiteX8" fmla="*/ 1426841 w 1466662"/>
                    <a:gd name="connsiteY8" fmla="*/ 466560 h 1167897"/>
                    <a:gd name="connsiteX9" fmla="*/ 1348967 w 1466662"/>
                    <a:gd name="connsiteY9" fmla="*/ 344032 h 1167897"/>
                    <a:gd name="connsiteX10" fmla="*/ 1412341 w 1466662"/>
                    <a:gd name="connsiteY10" fmla="*/ 316872 h 1167897"/>
                    <a:gd name="connsiteX11" fmla="*/ 1241103 w 1466662"/>
                    <a:gd name="connsiteY11" fmla="*/ 161760 h 1167897"/>
                    <a:gd name="connsiteX12" fmla="*/ 995882 w 1466662"/>
                    <a:gd name="connsiteY12" fmla="*/ 108642 h 1167897"/>
                    <a:gd name="connsiteX13" fmla="*/ 1050202 w 1466662"/>
                    <a:gd name="connsiteY13" fmla="*/ 36214 h 1167897"/>
                    <a:gd name="connsiteX14" fmla="*/ 760091 w 1466662"/>
                    <a:gd name="connsiteY14" fmla="*/ 16504 h 1167897"/>
                    <a:gd name="connsiteX15" fmla="*/ 516048 w 1466662"/>
                    <a:gd name="connsiteY15" fmla="*/ 72428 h 1167897"/>
                    <a:gd name="connsiteX16" fmla="*/ 570369 w 1466662"/>
                    <a:gd name="connsiteY16" fmla="*/ 0 h 1167897"/>
                    <a:gd name="connsiteX17" fmla="*/ 336228 w 1466662"/>
                    <a:gd name="connsiteY17" fmla="*/ 80798 h 1167897"/>
                    <a:gd name="connsiteX18" fmla="*/ 231453 w 1466662"/>
                    <a:gd name="connsiteY18" fmla="*/ 161760 h 1167897"/>
                    <a:gd name="connsiteX19" fmla="*/ 181070 w 1466662"/>
                    <a:gd name="connsiteY19" fmla="*/ 280658 h 1167897"/>
                    <a:gd name="connsiteX20" fmla="*/ 95321 w 1466662"/>
                    <a:gd name="connsiteY20" fmla="*/ 225394 h 1167897"/>
                    <a:gd name="connsiteX21" fmla="*/ 52860 w 1466662"/>
                    <a:gd name="connsiteY21" fmla="*/ 409410 h 1167897"/>
                    <a:gd name="connsiteX22" fmla="*/ 72428 w 1466662"/>
                    <a:gd name="connsiteY22" fmla="*/ 624689 h 1167897"/>
                    <a:gd name="connsiteX23" fmla="*/ 0 w 1466662"/>
                    <a:gd name="connsiteY23" fmla="*/ 561315 h 1167897"/>
                    <a:gd name="connsiteX24" fmla="*/ 135802 w 1466662"/>
                    <a:gd name="connsiteY24" fmla="*/ 1167897 h 1167897"/>
                    <a:gd name="connsiteX25" fmla="*/ 181070 w 1466662"/>
                    <a:gd name="connsiteY25" fmla="*/ 1032095 h 1167897"/>
                    <a:gd name="connsiteX26" fmla="*/ 199177 w 1466662"/>
                    <a:gd name="connsiteY26" fmla="*/ 534155 h 1167897"/>
                    <a:gd name="connsiteX0" fmla="*/ 211083 w 1478568"/>
                    <a:gd name="connsiteY0" fmla="*/ 534155 h 1167897"/>
                    <a:gd name="connsiteX1" fmla="*/ 745237 w 1478568"/>
                    <a:gd name="connsiteY1" fmla="*/ 597529 h 1167897"/>
                    <a:gd name="connsiteX2" fmla="*/ 1225071 w 1478568"/>
                    <a:gd name="connsiteY2" fmla="*/ 452674 h 1167897"/>
                    <a:gd name="connsiteX3" fmla="*/ 1333712 w 1478568"/>
                    <a:gd name="connsiteY3" fmla="*/ 950614 h 1167897"/>
                    <a:gd name="connsiteX4" fmla="*/ 1388033 w 1478568"/>
                    <a:gd name="connsiteY4" fmla="*/ 1095470 h 1167897"/>
                    <a:gd name="connsiteX5" fmla="*/ 1426841 w 1478568"/>
                    <a:gd name="connsiteY5" fmla="*/ 823748 h 1167897"/>
                    <a:gd name="connsiteX6" fmla="*/ 1415194 w 1478568"/>
                    <a:gd name="connsiteY6" fmla="*/ 615636 h 1167897"/>
                    <a:gd name="connsiteX7" fmla="*/ 1478568 w 1478568"/>
                    <a:gd name="connsiteY7" fmla="*/ 615636 h 1167897"/>
                    <a:gd name="connsiteX8" fmla="*/ 1438747 w 1478568"/>
                    <a:gd name="connsiteY8" fmla="*/ 466560 h 1167897"/>
                    <a:gd name="connsiteX9" fmla="*/ 1360873 w 1478568"/>
                    <a:gd name="connsiteY9" fmla="*/ 344032 h 1167897"/>
                    <a:gd name="connsiteX10" fmla="*/ 1424247 w 1478568"/>
                    <a:gd name="connsiteY10" fmla="*/ 316872 h 1167897"/>
                    <a:gd name="connsiteX11" fmla="*/ 1253009 w 1478568"/>
                    <a:gd name="connsiteY11" fmla="*/ 161760 h 1167897"/>
                    <a:gd name="connsiteX12" fmla="*/ 1007788 w 1478568"/>
                    <a:gd name="connsiteY12" fmla="*/ 108642 h 1167897"/>
                    <a:gd name="connsiteX13" fmla="*/ 1062108 w 1478568"/>
                    <a:gd name="connsiteY13" fmla="*/ 36214 h 1167897"/>
                    <a:gd name="connsiteX14" fmla="*/ 771997 w 1478568"/>
                    <a:gd name="connsiteY14" fmla="*/ 16504 h 1167897"/>
                    <a:gd name="connsiteX15" fmla="*/ 527954 w 1478568"/>
                    <a:gd name="connsiteY15" fmla="*/ 72428 h 1167897"/>
                    <a:gd name="connsiteX16" fmla="*/ 582275 w 1478568"/>
                    <a:gd name="connsiteY16" fmla="*/ 0 h 1167897"/>
                    <a:gd name="connsiteX17" fmla="*/ 348134 w 1478568"/>
                    <a:gd name="connsiteY17" fmla="*/ 80798 h 1167897"/>
                    <a:gd name="connsiteX18" fmla="*/ 243359 w 1478568"/>
                    <a:gd name="connsiteY18" fmla="*/ 161760 h 1167897"/>
                    <a:gd name="connsiteX19" fmla="*/ 192976 w 1478568"/>
                    <a:gd name="connsiteY19" fmla="*/ 280658 h 1167897"/>
                    <a:gd name="connsiteX20" fmla="*/ 107227 w 1478568"/>
                    <a:gd name="connsiteY20" fmla="*/ 225394 h 1167897"/>
                    <a:gd name="connsiteX21" fmla="*/ 64766 w 1478568"/>
                    <a:gd name="connsiteY21" fmla="*/ 409410 h 1167897"/>
                    <a:gd name="connsiteX22" fmla="*/ 84334 w 1478568"/>
                    <a:gd name="connsiteY22" fmla="*/ 624689 h 1167897"/>
                    <a:gd name="connsiteX23" fmla="*/ 0 w 1478568"/>
                    <a:gd name="connsiteY23" fmla="*/ 563696 h 1167897"/>
                    <a:gd name="connsiteX24" fmla="*/ 147708 w 1478568"/>
                    <a:gd name="connsiteY24" fmla="*/ 1167897 h 1167897"/>
                    <a:gd name="connsiteX25" fmla="*/ 192976 w 1478568"/>
                    <a:gd name="connsiteY25" fmla="*/ 1032095 h 1167897"/>
                    <a:gd name="connsiteX26" fmla="*/ 211083 w 1478568"/>
                    <a:gd name="connsiteY26" fmla="*/ 534155 h 1167897"/>
                    <a:gd name="connsiteX0" fmla="*/ 211083 w 1478568"/>
                    <a:gd name="connsiteY0" fmla="*/ 534155 h 1167897"/>
                    <a:gd name="connsiteX1" fmla="*/ 745237 w 1478568"/>
                    <a:gd name="connsiteY1" fmla="*/ 597529 h 1167897"/>
                    <a:gd name="connsiteX2" fmla="*/ 1225071 w 1478568"/>
                    <a:gd name="connsiteY2" fmla="*/ 452674 h 1167897"/>
                    <a:gd name="connsiteX3" fmla="*/ 1333712 w 1478568"/>
                    <a:gd name="connsiteY3" fmla="*/ 950614 h 1167897"/>
                    <a:gd name="connsiteX4" fmla="*/ 1388033 w 1478568"/>
                    <a:gd name="connsiteY4" fmla="*/ 1095470 h 1167897"/>
                    <a:gd name="connsiteX5" fmla="*/ 1426841 w 1478568"/>
                    <a:gd name="connsiteY5" fmla="*/ 823748 h 1167897"/>
                    <a:gd name="connsiteX6" fmla="*/ 1415194 w 1478568"/>
                    <a:gd name="connsiteY6" fmla="*/ 615636 h 1167897"/>
                    <a:gd name="connsiteX7" fmla="*/ 1478568 w 1478568"/>
                    <a:gd name="connsiteY7" fmla="*/ 615636 h 1167897"/>
                    <a:gd name="connsiteX8" fmla="*/ 1438747 w 1478568"/>
                    <a:gd name="connsiteY8" fmla="*/ 466560 h 1167897"/>
                    <a:gd name="connsiteX9" fmla="*/ 1360873 w 1478568"/>
                    <a:gd name="connsiteY9" fmla="*/ 344032 h 1167897"/>
                    <a:gd name="connsiteX10" fmla="*/ 1424247 w 1478568"/>
                    <a:gd name="connsiteY10" fmla="*/ 316872 h 1167897"/>
                    <a:gd name="connsiteX11" fmla="*/ 1253009 w 1478568"/>
                    <a:gd name="connsiteY11" fmla="*/ 161760 h 1167897"/>
                    <a:gd name="connsiteX12" fmla="*/ 1007788 w 1478568"/>
                    <a:gd name="connsiteY12" fmla="*/ 108642 h 1167897"/>
                    <a:gd name="connsiteX13" fmla="*/ 1062108 w 1478568"/>
                    <a:gd name="connsiteY13" fmla="*/ 36214 h 1167897"/>
                    <a:gd name="connsiteX14" fmla="*/ 771997 w 1478568"/>
                    <a:gd name="connsiteY14" fmla="*/ 16504 h 1167897"/>
                    <a:gd name="connsiteX15" fmla="*/ 527954 w 1478568"/>
                    <a:gd name="connsiteY15" fmla="*/ 72428 h 1167897"/>
                    <a:gd name="connsiteX16" fmla="*/ 582275 w 1478568"/>
                    <a:gd name="connsiteY16" fmla="*/ 0 h 1167897"/>
                    <a:gd name="connsiteX17" fmla="*/ 348134 w 1478568"/>
                    <a:gd name="connsiteY17" fmla="*/ 80798 h 1167897"/>
                    <a:gd name="connsiteX18" fmla="*/ 243359 w 1478568"/>
                    <a:gd name="connsiteY18" fmla="*/ 161760 h 1167897"/>
                    <a:gd name="connsiteX19" fmla="*/ 192976 w 1478568"/>
                    <a:gd name="connsiteY19" fmla="*/ 280658 h 1167897"/>
                    <a:gd name="connsiteX20" fmla="*/ 107227 w 1478568"/>
                    <a:gd name="connsiteY20" fmla="*/ 225394 h 1167897"/>
                    <a:gd name="connsiteX21" fmla="*/ 64766 w 1478568"/>
                    <a:gd name="connsiteY21" fmla="*/ 409410 h 1167897"/>
                    <a:gd name="connsiteX22" fmla="*/ 55759 w 1478568"/>
                    <a:gd name="connsiteY22" fmla="*/ 596114 h 1167897"/>
                    <a:gd name="connsiteX23" fmla="*/ 0 w 1478568"/>
                    <a:gd name="connsiteY23" fmla="*/ 563696 h 1167897"/>
                    <a:gd name="connsiteX24" fmla="*/ 147708 w 1478568"/>
                    <a:gd name="connsiteY24" fmla="*/ 1167897 h 1167897"/>
                    <a:gd name="connsiteX25" fmla="*/ 192976 w 1478568"/>
                    <a:gd name="connsiteY25" fmla="*/ 1032095 h 1167897"/>
                    <a:gd name="connsiteX26" fmla="*/ 211083 w 1478568"/>
                    <a:gd name="connsiteY26" fmla="*/ 534155 h 1167897"/>
                    <a:gd name="connsiteX0" fmla="*/ 211083 w 1478568"/>
                    <a:gd name="connsiteY0" fmla="*/ 534155 h 1167897"/>
                    <a:gd name="connsiteX1" fmla="*/ 745237 w 1478568"/>
                    <a:gd name="connsiteY1" fmla="*/ 597529 h 1167897"/>
                    <a:gd name="connsiteX2" fmla="*/ 1225071 w 1478568"/>
                    <a:gd name="connsiteY2" fmla="*/ 452674 h 1167897"/>
                    <a:gd name="connsiteX3" fmla="*/ 1333712 w 1478568"/>
                    <a:gd name="connsiteY3" fmla="*/ 950614 h 1167897"/>
                    <a:gd name="connsiteX4" fmla="*/ 1388033 w 1478568"/>
                    <a:gd name="connsiteY4" fmla="*/ 1095470 h 1167897"/>
                    <a:gd name="connsiteX5" fmla="*/ 1426841 w 1478568"/>
                    <a:gd name="connsiteY5" fmla="*/ 823748 h 1167897"/>
                    <a:gd name="connsiteX6" fmla="*/ 1415194 w 1478568"/>
                    <a:gd name="connsiteY6" fmla="*/ 615636 h 1167897"/>
                    <a:gd name="connsiteX7" fmla="*/ 1478568 w 1478568"/>
                    <a:gd name="connsiteY7" fmla="*/ 615636 h 1167897"/>
                    <a:gd name="connsiteX8" fmla="*/ 1438747 w 1478568"/>
                    <a:gd name="connsiteY8" fmla="*/ 466560 h 1167897"/>
                    <a:gd name="connsiteX9" fmla="*/ 1360873 w 1478568"/>
                    <a:gd name="connsiteY9" fmla="*/ 344032 h 1167897"/>
                    <a:gd name="connsiteX10" fmla="*/ 1424247 w 1478568"/>
                    <a:gd name="connsiteY10" fmla="*/ 316872 h 1167897"/>
                    <a:gd name="connsiteX11" fmla="*/ 1253009 w 1478568"/>
                    <a:gd name="connsiteY11" fmla="*/ 161760 h 1167897"/>
                    <a:gd name="connsiteX12" fmla="*/ 1007788 w 1478568"/>
                    <a:gd name="connsiteY12" fmla="*/ 108642 h 1167897"/>
                    <a:gd name="connsiteX13" fmla="*/ 1062108 w 1478568"/>
                    <a:gd name="connsiteY13" fmla="*/ 36214 h 1167897"/>
                    <a:gd name="connsiteX14" fmla="*/ 771997 w 1478568"/>
                    <a:gd name="connsiteY14" fmla="*/ 16504 h 1167897"/>
                    <a:gd name="connsiteX15" fmla="*/ 527954 w 1478568"/>
                    <a:gd name="connsiteY15" fmla="*/ 72428 h 1167897"/>
                    <a:gd name="connsiteX16" fmla="*/ 582275 w 1478568"/>
                    <a:gd name="connsiteY16" fmla="*/ 0 h 1167897"/>
                    <a:gd name="connsiteX17" fmla="*/ 348134 w 1478568"/>
                    <a:gd name="connsiteY17" fmla="*/ 80798 h 1167897"/>
                    <a:gd name="connsiteX18" fmla="*/ 243359 w 1478568"/>
                    <a:gd name="connsiteY18" fmla="*/ 161760 h 1167897"/>
                    <a:gd name="connsiteX19" fmla="*/ 192976 w 1478568"/>
                    <a:gd name="connsiteY19" fmla="*/ 280658 h 1167897"/>
                    <a:gd name="connsiteX20" fmla="*/ 107227 w 1478568"/>
                    <a:gd name="connsiteY20" fmla="*/ 225394 h 1167897"/>
                    <a:gd name="connsiteX21" fmla="*/ 64766 w 1478568"/>
                    <a:gd name="connsiteY21" fmla="*/ 409410 h 1167897"/>
                    <a:gd name="connsiteX22" fmla="*/ 55759 w 1478568"/>
                    <a:gd name="connsiteY22" fmla="*/ 596114 h 1167897"/>
                    <a:gd name="connsiteX23" fmla="*/ 0 w 1478568"/>
                    <a:gd name="connsiteY23" fmla="*/ 563696 h 1167897"/>
                    <a:gd name="connsiteX24" fmla="*/ 24284 w 1478568"/>
                    <a:gd name="connsiteY24" fmla="*/ 880898 h 1167897"/>
                    <a:gd name="connsiteX25" fmla="*/ 147708 w 1478568"/>
                    <a:gd name="connsiteY25" fmla="*/ 1167897 h 1167897"/>
                    <a:gd name="connsiteX26" fmla="*/ 192976 w 1478568"/>
                    <a:gd name="connsiteY26" fmla="*/ 1032095 h 1167897"/>
                    <a:gd name="connsiteX27" fmla="*/ 211083 w 1478568"/>
                    <a:gd name="connsiteY27" fmla="*/ 534155 h 1167897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92976 w 1478568"/>
                    <a:gd name="connsiteY19" fmla="*/ 280658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48134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38609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38609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34155 h 1170279"/>
                    <a:gd name="connsiteX1" fmla="*/ 745237 w 1478568"/>
                    <a:gd name="connsiteY1" fmla="*/ 597529 h 1170279"/>
                    <a:gd name="connsiteX2" fmla="*/ 1225071 w 1478568"/>
                    <a:gd name="connsiteY2" fmla="*/ 452674 h 1170279"/>
                    <a:gd name="connsiteX3" fmla="*/ 1333712 w 1478568"/>
                    <a:gd name="connsiteY3" fmla="*/ 950614 h 1170279"/>
                    <a:gd name="connsiteX4" fmla="*/ 1388033 w 1478568"/>
                    <a:gd name="connsiteY4" fmla="*/ 1095470 h 1170279"/>
                    <a:gd name="connsiteX5" fmla="*/ 1426841 w 1478568"/>
                    <a:gd name="connsiteY5" fmla="*/ 823748 h 1170279"/>
                    <a:gd name="connsiteX6" fmla="*/ 1415194 w 1478568"/>
                    <a:gd name="connsiteY6" fmla="*/ 615636 h 1170279"/>
                    <a:gd name="connsiteX7" fmla="*/ 1478568 w 1478568"/>
                    <a:gd name="connsiteY7" fmla="*/ 615636 h 1170279"/>
                    <a:gd name="connsiteX8" fmla="*/ 1438747 w 1478568"/>
                    <a:gd name="connsiteY8" fmla="*/ 466560 h 1170279"/>
                    <a:gd name="connsiteX9" fmla="*/ 1360873 w 1478568"/>
                    <a:gd name="connsiteY9" fmla="*/ 344032 h 1170279"/>
                    <a:gd name="connsiteX10" fmla="*/ 1424247 w 1478568"/>
                    <a:gd name="connsiteY10" fmla="*/ 316872 h 1170279"/>
                    <a:gd name="connsiteX11" fmla="*/ 1253009 w 1478568"/>
                    <a:gd name="connsiteY11" fmla="*/ 161760 h 1170279"/>
                    <a:gd name="connsiteX12" fmla="*/ 1007788 w 1478568"/>
                    <a:gd name="connsiteY12" fmla="*/ 108642 h 1170279"/>
                    <a:gd name="connsiteX13" fmla="*/ 1062108 w 1478568"/>
                    <a:gd name="connsiteY13" fmla="*/ 36214 h 1170279"/>
                    <a:gd name="connsiteX14" fmla="*/ 771997 w 1478568"/>
                    <a:gd name="connsiteY14" fmla="*/ 16504 h 1170279"/>
                    <a:gd name="connsiteX15" fmla="*/ 527954 w 1478568"/>
                    <a:gd name="connsiteY15" fmla="*/ 72428 h 1170279"/>
                    <a:gd name="connsiteX16" fmla="*/ 582275 w 1478568"/>
                    <a:gd name="connsiteY16" fmla="*/ 0 h 1170279"/>
                    <a:gd name="connsiteX17" fmla="*/ 338609 w 1478568"/>
                    <a:gd name="connsiteY17" fmla="*/ 80798 h 1170279"/>
                    <a:gd name="connsiteX18" fmla="*/ 243359 w 1478568"/>
                    <a:gd name="connsiteY18" fmla="*/ 161760 h 1170279"/>
                    <a:gd name="connsiteX19" fmla="*/ 173926 w 1478568"/>
                    <a:gd name="connsiteY19" fmla="*/ 278276 h 1170279"/>
                    <a:gd name="connsiteX20" fmla="*/ 107227 w 1478568"/>
                    <a:gd name="connsiteY20" fmla="*/ 225394 h 1170279"/>
                    <a:gd name="connsiteX21" fmla="*/ 64766 w 1478568"/>
                    <a:gd name="connsiteY21" fmla="*/ 409410 h 1170279"/>
                    <a:gd name="connsiteX22" fmla="*/ 55759 w 1478568"/>
                    <a:gd name="connsiteY22" fmla="*/ 596114 h 1170279"/>
                    <a:gd name="connsiteX23" fmla="*/ 0 w 1478568"/>
                    <a:gd name="connsiteY23" fmla="*/ 563696 h 1170279"/>
                    <a:gd name="connsiteX24" fmla="*/ 24284 w 1478568"/>
                    <a:gd name="connsiteY24" fmla="*/ 880898 h 1170279"/>
                    <a:gd name="connsiteX25" fmla="*/ 123896 w 1478568"/>
                    <a:gd name="connsiteY25" fmla="*/ 1170279 h 1170279"/>
                    <a:gd name="connsiteX26" fmla="*/ 192976 w 1478568"/>
                    <a:gd name="connsiteY26" fmla="*/ 1032095 h 1170279"/>
                    <a:gd name="connsiteX27" fmla="*/ 211083 w 1478568"/>
                    <a:gd name="connsiteY27" fmla="*/ 534155 h 1170279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92976 w 1478568"/>
                    <a:gd name="connsiteY26" fmla="*/ 1041620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8107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3712 w 1478568"/>
                    <a:gd name="connsiteY3" fmla="*/ 960139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6093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6093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36093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211083 w 1478568"/>
                    <a:gd name="connsiteY0" fmla="*/ 543680 h 1179804"/>
                    <a:gd name="connsiteX1" fmla="*/ 745237 w 1478568"/>
                    <a:gd name="connsiteY1" fmla="*/ 607054 h 1179804"/>
                    <a:gd name="connsiteX2" fmla="*/ 1225071 w 1478568"/>
                    <a:gd name="connsiteY2" fmla="*/ 462199 h 1179804"/>
                    <a:gd name="connsiteX3" fmla="*/ 1328949 w 1478568"/>
                    <a:gd name="connsiteY3" fmla="*/ 955376 h 1179804"/>
                    <a:gd name="connsiteX4" fmla="*/ 1388033 w 1478568"/>
                    <a:gd name="connsiteY4" fmla="*/ 1104995 h 1179804"/>
                    <a:gd name="connsiteX5" fmla="*/ 1426841 w 1478568"/>
                    <a:gd name="connsiteY5" fmla="*/ 833273 h 1179804"/>
                    <a:gd name="connsiteX6" fmla="*/ 1415194 w 1478568"/>
                    <a:gd name="connsiteY6" fmla="*/ 625161 h 1179804"/>
                    <a:gd name="connsiteX7" fmla="*/ 1478568 w 1478568"/>
                    <a:gd name="connsiteY7" fmla="*/ 625161 h 1179804"/>
                    <a:gd name="connsiteX8" fmla="*/ 1438747 w 1478568"/>
                    <a:gd name="connsiteY8" fmla="*/ 476085 h 1179804"/>
                    <a:gd name="connsiteX9" fmla="*/ 1360873 w 1478568"/>
                    <a:gd name="connsiteY9" fmla="*/ 353557 h 1179804"/>
                    <a:gd name="connsiteX10" fmla="*/ 1424247 w 1478568"/>
                    <a:gd name="connsiteY10" fmla="*/ 326397 h 1179804"/>
                    <a:gd name="connsiteX11" fmla="*/ 1253009 w 1478568"/>
                    <a:gd name="connsiteY11" fmla="*/ 171285 h 1179804"/>
                    <a:gd name="connsiteX12" fmla="*/ 1007788 w 1478568"/>
                    <a:gd name="connsiteY12" fmla="*/ 118167 h 1179804"/>
                    <a:gd name="connsiteX13" fmla="*/ 1062108 w 1478568"/>
                    <a:gd name="connsiteY13" fmla="*/ 45739 h 1179804"/>
                    <a:gd name="connsiteX14" fmla="*/ 771997 w 1478568"/>
                    <a:gd name="connsiteY14" fmla="*/ 26029 h 1179804"/>
                    <a:gd name="connsiteX15" fmla="*/ 527954 w 1478568"/>
                    <a:gd name="connsiteY15" fmla="*/ 81953 h 1179804"/>
                    <a:gd name="connsiteX16" fmla="*/ 570369 w 1478568"/>
                    <a:gd name="connsiteY16" fmla="*/ 0 h 1179804"/>
                    <a:gd name="connsiteX17" fmla="*/ 338609 w 1478568"/>
                    <a:gd name="connsiteY17" fmla="*/ 90323 h 1179804"/>
                    <a:gd name="connsiteX18" fmla="*/ 243359 w 1478568"/>
                    <a:gd name="connsiteY18" fmla="*/ 171285 h 1179804"/>
                    <a:gd name="connsiteX19" fmla="*/ 173926 w 1478568"/>
                    <a:gd name="connsiteY19" fmla="*/ 287801 h 1179804"/>
                    <a:gd name="connsiteX20" fmla="*/ 107227 w 1478568"/>
                    <a:gd name="connsiteY20" fmla="*/ 234919 h 1179804"/>
                    <a:gd name="connsiteX21" fmla="*/ 64766 w 1478568"/>
                    <a:gd name="connsiteY21" fmla="*/ 418935 h 1179804"/>
                    <a:gd name="connsiteX22" fmla="*/ 55759 w 1478568"/>
                    <a:gd name="connsiteY22" fmla="*/ 605639 h 1179804"/>
                    <a:gd name="connsiteX23" fmla="*/ 0 w 1478568"/>
                    <a:gd name="connsiteY23" fmla="*/ 573221 h 1179804"/>
                    <a:gd name="connsiteX24" fmla="*/ 24284 w 1478568"/>
                    <a:gd name="connsiteY24" fmla="*/ 890423 h 1179804"/>
                    <a:gd name="connsiteX25" fmla="*/ 123896 w 1478568"/>
                    <a:gd name="connsiteY25" fmla="*/ 1179804 h 1179804"/>
                    <a:gd name="connsiteX26" fmla="*/ 162020 w 1478568"/>
                    <a:gd name="connsiteY26" fmla="*/ 1039239 h 1179804"/>
                    <a:gd name="connsiteX27" fmla="*/ 211083 w 1478568"/>
                    <a:gd name="connsiteY27" fmla="*/ 543680 h 1179804"/>
                    <a:gd name="connsiteX0" fmla="*/ 315793 w 1583278"/>
                    <a:gd name="connsiteY0" fmla="*/ 543680 h 1380181"/>
                    <a:gd name="connsiteX1" fmla="*/ 849947 w 1583278"/>
                    <a:gd name="connsiteY1" fmla="*/ 607054 h 1380181"/>
                    <a:gd name="connsiteX2" fmla="*/ 1329781 w 1583278"/>
                    <a:gd name="connsiteY2" fmla="*/ 462199 h 1380181"/>
                    <a:gd name="connsiteX3" fmla="*/ 1433659 w 1583278"/>
                    <a:gd name="connsiteY3" fmla="*/ 955376 h 1380181"/>
                    <a:gd name="connsiteX4" fmla="*/ 1492743 w 1583278"/>
                    <a:gd name="connsiteY4" fmla="*/ 1104995 h 1380181"/>
                    <a:gd name="connsiteX5" fmla="*/ 1531551 w 1583278"/>
                    <a:gd name="connsiteY5" fmla="*/ 833273 h 1380181"/>
                    <a:gd name="connsiteX6" fmla="*/ 1519904 w 1583278"/>
                    <a:gd name="connsiteY6" fmla="*/ 625161 h 1380181"/>
                    <a:gd name="connsiteX7" fmla="*/ 1583278 w 1583278"/>
                    <a:gd name="connsiteY7" fmla="*/ 625161 h 1380181"/>
                    <a:gd name="connsiteX8" fmla="*/ 1543457 w 1583278"/>
                    <a:gd name="connsiteY8" fmla="*/ 476085 h 1380181"/>
                    <a:gd name="connsiteX9" fmla="*/ 1465583 w 1583278"/>
                    <a:gd name="connsiteY9" fmla="*/ 353557 h 1380181"/>
                    <a:gd name="connsiteX10" fmla="*/ 1528957 w 1583278"/>
                    <a:gd name="connsiteY10" fmla="*/ 326397 h 1380181"/>
                    <a:gd name="connsiteX11" fmla="*/ 1357719 w 1583278"/>
                    <a:gd name="connsiteY11" fmla="*/ 171285 h 1380181"/>
                    <a:gd name="connsiteX12" fmla="*/ 1112498 w 1583278"/>
                    <a:gd name="connsiteY12" fmla="*/ 118167 h 1380181"/>
                    <a:gd name="connsiteX13" fmla="*/ 1166818 w 1583278"/>
                    <a:gd name="connsiteY13" fmla="*/ 45739 h 1380181"/>
                    <a:gd name="connsiteX14" fmla="*/ 876707 w 1583278"/>
                    <a:gd name="connsiteY14" fmla="*/ 26029 h 1380181"/>
                    <a:gd name="connsiteX15" fmla="*/ 632664 w 1583278"/>
                    <a:gd name="connsiteY15" fmla="*/ 81953 h 1380181"/>
                    <a:gd name="connsiteX16" fmla="*/ 675079 w 1583278"/>
                    <a:gd name="connsiteY16" fmla="*/ 0 h 1380181"/>
                    <a:gd name="connsiteX17" fmla="*/ 443319 w 1583278"/>
                    <a:gd name="connsiteY17" fmla="*/ 90323 h 1380181"/>
                    <a:gd name="connsiteX18" fmla="*/ 348069 w 1583278"/>
                    <a:gd name="connsiteY18" fmla="*/ 171285 h 1380181"/>
                    <a:gd name="connsiteX19" fmla="*/ 278636 w 1583278"/>
                    <a:gd name="connsiteY19" fmla="*/ 287801 h 1380181"/>
                    <a:gd name="connsiteX20" fmla="*/ 211937 w 1583278"/>
                    <a:gd name="connsiteY20" fmla="*/ 234919 h 1380181"/>
                    <a:gd name="connsiteX21" fmla="*/ 169476 w 1583278"/>
                    <a:gd name="connsiteY21" fmla="*/ 418935 h 1380181"/>
                    <a:gd name="connsiteX22" fmla="*/ 160469 w 1583278"/>
                    <a:gd name="connsiteY22" fmla="*/ 605639 h 1380181"/>
                    <a:gd name="connsiteX23" fmla="*/ 104710 w 1583278"/>
                    <a:gd name="connsiteY23" fmla="*/ 573221 h 1380181"/>
                    <a:gd name="connsiteX24" fmla="*/ 128994 w 1583278"/>
                    <a:gd name="connsiteY24" fmla="*/ 890423 h 1380181"/>
                    <a:gd name="connsiteX25" fmla="*/ 6855 w 1583278"/>
                    <a:gd name="connsiteY25" fmla="*/ 1380181 h 1380181"/>
                    <a:gd name="connsiteX26" fmla="*/ 266730 w 1583278"/>
                    <a:gd name="connsiteY26" fmla="*/ 1039239 h 1380181"/>
                    <a:gd name="connsiteX27" fmla="*/ 315793 w 1583278"/>
                    <a:gd name="connsiteY27" fmla="*/ 543680 h 1380181"/>
                    <a:gd name="connsiteX0" fmla="*/ 315793 w 1583278"/>
                    <a:gd name="connsiteY0" fmla="*/ 543680 h 1380181"/>
                    <a:gd name="connsiteX1" fmla="*/ 849947 w 1583278"/>
                    <a:gd name="connsiteY1" fmla="*/ 607054 h 1380181"/>
                    <a:gd name="connsiteX2" fmla="*/ 1329781 w 1583278"/>
                    <a:gd name="connsiteY2" fmla="*/ 462199 h 1380181"/>
                    <a:gd name="connsiteX3" fmla="*/ 1433659 w 1583278"/>
                    <a:gd name="connsiteY3" fmla="*/ 955376 h 1380181"/>
                    <a:gd name="connsiteX4" fmla="*/ 1492743 w 1583278"/>
                    <a:gd name="connsiteY4" fmla="*/ 1104995 h 1380181"/>
                    <a:gd name="connsiteX5" fmla="*/ 1531551 w 1583278"/>
                    <a:gd name="connsiteY5" fmla="*/ 833273 h 1380181"/>
                    <a:gd name="connsiteX6" fmla="*/ 1519904 w 1583278"/>
                    <a:gd name="connsiteY6" fmla="*/ 625161 h 1380181"/>
                    <a:gd name="connsiteX7" fmla="*/ 1583278 w 1583278"/>
                    <a:gd name="connsiteY7" fmla="*/ 625161 h 1380181"/>
                    <a:gd name="connsiteX8" fmla="*/ 1543457 w 1583278"/>
                    <a:gd name="connsiteY8" fmla="*/ 476085 h 1380181"/>
                    <a:gd name="connsiteX9" fmla="*/ 1465583 w 1583278"/>
                    <a:gd name="connsiteY9" fmla="*/ 353557 h 1380181"/>
                    <a:gd name="connsiteX10" fmla="*/ 1528957 w 1583278"/>
                    <a:gd name="connsiteY10" fmla="*/ 326397 h 1380181"/>
                    <a:gd name="connsiteX11" fmla="*/ 1357719 w 1583278"/>
                    <a:gd name="connsiteY11" fmla="*/ 171285 h 1380181"/>
                    <a:gd name="connsiteX12" fmla="*/ 1112498 w 1583278"/>
                    <a:gd name="connsiteY12" fmla="*/ 118167 h 1380181"/>
                    <a:gd name="connsiteX13" fmla="*/ 1166818 w 1583278"/>
                    <a:gd name="connsiteY13" fmla="*/ 45739 h 1380181"/>
                    <a:gd name="connsiteX14" fmla="*/ 876707 w 1583278"/>
                    <a:gd name="connsiteY14" fmla="*/ 26029 h 1380181"/>
                    <a:gd name="connsiteX15" fmla="*/ 632664 w 1583278"/>
                    <a:gd name="connsiteY15" fmla="*/ 81953 h 1380181"/>
                    <a:gd name="connsiteX16" fmla="*/ 675079 w 1583278"/>
                    <a:gd name="connsiteY16" fmla="*/ 0 h 1380181"/>
                    <a:gd name="connsiteX17" fmla="*/ 443319 w 1583278"/>
                    <a:gd name="connsiteY17" fmla="*/ 90323 h 1380181"/>
                    <a:gd name="connsiteX18" fmla="*/ 348069 w 1583278"/>
                    <a:gd name="connsiteY18" fmla="*/ 171285 h 1380181"/>
                    <a:gd name="connsiteX19" fmla="*/ 278636 w 1583278"/>
                    <a:gd name="connsiteY19" fmla="*/ 287801 h 1380181"/>
                    <a:gd name="connsiteX20" fmla="*/ 211937 w 1583278"/>
                    <a:gd name="connsiteY20" fmla="*/ 234919 h 1380181"/>
                    <a:gd name="connsiteX21" fmla="*/ 169476 w 1583278"/>
                    <a:gd name="connsiteY21" fmla="*/ 418935 h 1380181"/>
                    <a:gd name="connsiteX22" fmla="*/ 160469 w 1583278"/>
                    <a:gd name="connsiteY22" fmla="*/ 605639 h 1380181"/>
                    <a:gd name="connsiteX23" fmla="*/ 104710 w 1583278"/>
                    <a:gd name="connsiteY23" fmla="*/ 573221 h 1380181"/>
                    <a:gd name="connsiteX24" fmla="*/ 128994 w 1583278"/>
                    <a:gd name="connsiteY24" fmla="*/ 890423 h 1380181"/>
                    <a:gd name="connsiteX25" fmla="*/ 6855 w 1583278"/>
                    <a:gd name="connsiteY25" fmla="*/ 1380181 h 1380181"/>
                    <a:gd name="connsiteX26" fmla="*/ 195452 w 1583278"/>
                    <a:gd name="connsiteY26" fmla="*/ 1345697 h 1380181"/>
                    <a:gd name="connsiteX27" fmla="*/ 315793 w 1583278"/>
                    <a:gd name="connsiteY27" fmla="*/ 543680 h 1380181"/>
                    <a:gd name="connsiteX0" fmla="*/ 315793 w 1583278"/>
                    <a:gd name="connsiteY0" fmla="*/ 543680 h 1380181"/>
                    <a:gd name="connsiteX1" fmla="*/ 849947 w 1583278"/>
                    <a:gd name="connsiteY1" fmla="*/ 607054 h 1380181"/>
                    <a:gd name="connsiteX2" fmla="*/ 1329781 w 1583278"/>
                    <a:gd name="connsiteY2" fmla="*/ 462199 h 1380181"/>
                    <a:gd name="connsiteX3" fmla="*/ 1433659 w 1583278"/>
                    <a:gd name="connsiteY3" fmla="*/ 955376 h 1380181"/>
                    <a:gd name="connsiteX4" fmla="*/ 1492743 w 1583278"/>
                    <a:gd name="connsiteY4" fmla="*/ 1104995 h 1380181"/>
                    <a:gd name="connsiteX5" fmla="*/ 1531551 w 1583278"/>
                    <a:gd name="connsiteY5" fmla="*/ 833273 h 1380181"/>
                    <a:gd name="connsiteX6" fmla="*/ 1519904 w 1583278"/>
                    <a:gd name="connsiteY6" fmla="*/ 625161 h 1380181"/>
                    <a:gd name="connsiteX7" fmla="*/ 1583278 w 1583278"/>
                    <a:gd name="connsiteY7" fmla="*/ 625161 h 1380181"/>
                    <a:gd name="connsiteX8" fmla="*/ 1543457 w 1583278"/>
                    <a:gd name="connsiteY8" fmla="*/ 476085 h 1380181"/>
                    <a:gd name="connsiteX9" fmla="*/ 1465583 w 1583278"/>
                    <a:gd name="connsiteY9" fmla="*/ 353557 h 1380181"/>
                    <a:gd name="connsiteX10" fmla="*/ 1528957 w 1583278"/>
                    <a:gd name="connsiteY10" fmla="*/ 326397 h 1380181"/>
                    <a:gd name="connsiteX11" fmla="*/ 1357719 w 1583278"/>
                    <a:gd name="connsiteY11" fmla="*/ 171285 h 1380181"/>
                    <a:gd name="connsiteX12" fmla="*/ 1112498 w 1583278"/>
                    <a:gd name="connsiteY12" fmla="*/ 118167 h 1380181"/>
                    <a:gd name="connsiteX13" fmla="*/ 1166818 w 1583278"/>
                    <a:gd name="connsiteY13" fmla="*/ 45739 h 1380181"/>
                    <a:gd name="connsiteX14" fmla="*/ 876707 w 1583278"/>
                    <a:gd name="connsiteY14" fmla="*/ 26029 h 1380181"/>
                    <a:gd name="connsiteX15" fmla="*/ 632664 w 1583278"/>
                    <a:gd name="connsiteY15" fmla="*/ 81953 h 1380181"/>
                    <a:gd name="connsiteX16" fmla="*/ 675079 w 1583278"/>
                    <a:gd name="connsiteY16" fmla="*/ 0 h 1380181"/>
                    <a:gd name="connsiteX17" fmla="*/ 443319 w 1583278"/>
                    <a:gd name="connsiteY17" fmla="*/ 90323 h 1380181"/>
                    <a:gd name="connsiteX18" fmla="*/ 348069 w 1583278"/>
                    <a:gd name="connsiteY18" fmla="*/ 171285 h 1380181"/>
                    <a:gd name="connsiteX19" fmla="*/ 278636 w 1583278"/>
                    <a:gd name="connsiteY19" fmla="*/ 287801 h 1380181"/>
                    <a:gd name="connsiteX20" fmla="*/ 211937 w 1583278"/>
                    <a:gd name="connsiteY20" fmla="*/ 234919 h 1380181"/>
                    <a:gd name="connsiteX21" fmla="*/ 169476 w 1583278"/>
                    <a:gd name="connsiteY21" fmla="*/ 418935 h 1380181"/>
                    <a:gd name="connsiteX22" fmla="*/ 160469 w 1583278"/>
                    <a:gd name="connsiteY22" fmla="*/ 605639 h 1380181"/>
                    <a:gd name="connsiteX23" fmla="*/ 104710 w 1583278"/>
                    <a:gd name="connsiteY23" fmla="*/ 573221 h 1380181"/>
                    <a:gd name="connsiteX24" fmla="*/ 128994 w 1583278"/>
                    <a:gd name="connsiteY24" fmla="*/ 890423 h 1380181"/>
                    <a:gd name="connsiteX25" fmla="*/ 6855 w 1583278"/>
                    <a:gd name="connsiteY25" fmla="*/ 1380181 h 1380181"/>
                    <a:gd name="connsiteX26" fmla="*/ 195452 w 1583278"/>
                    <a:gd name="connsiteY26" fmla="*/ 1345697 h 1380181"/>
                    <a:gd name="connsiteX27" fmla="*/ 315793 w 1583278"/>
                    <a:gd name="connsiteY27" fmla="*/ 543680 h 1380181"/>
                    <a:gd name="connsiteX0" fmla="*/ 315793 w 1583278"/>
                    <a:gd name="connsiteY0" fmla="*/ 543680 h 1419291"/>
                    <a:gd name="connsiteX1" fmla="*/ 849947 w 1583278"/>
                    <a:gd name="connsiteY1" fmla="*/ 607054 h 1419291"/>
                    <a:gd name="connsiteX2" fmla="*/ 1329781 w 1583278"/>
                    <a:gd name="connsiteY2" fmla="*/ 462199 h 1419291"/>
                    <a:gd name="connsiteX3" fmla="*/ 1433659 w 1583278"/>
                    <a:gd name="connsiteY3" fmla="*/ 955376 h 1419291"/>
                    <a:gd name="connsiteX4" fmla="*/ 1492743 w 1583278"/>
                    <a:gd name="connsiteY4" fmla="*/ 1104995 h 1419291"/>
                    <a:gd name="connsiteX5" fmla="*/ 1531551 w 1583278"/>
                    <a:gd name="connsiteY5" fmla="*/ 833273 h 1419291"/>
                    <a:gd name="connsiteX6" fmla="*/ 1519904 w 1583278"/>
                    <a:gd name="connsiteY6" fmla="*/ 625161 h 1419291"/>
                    <a:gd name="connsiteX7" fmla="*/ 1583278 w 1583278"/>
                    <a:gd name="connsiteY7" fmla="*/ 625161 h 1419291"/>
                    <a:gd name="connsiteX8" fmla="*/ 1543457 w 1583278"/>
                    <a:gd name="connsiteY8" fmla="*/ 476085 h 1419291"/>
                    <a:gd name="connsiteX9" fmla="*/ 1465583 w 1583278"/>
                    <a:gd name="connsiteY9" fmla="*/ 353557 h 1419291"/>
                    <a:gd name="connsiteX10" fmla="*/ 1528957 w 1583278"/>
                    <a:gd name="connsiteY10" fmla="*/ 326397 h 1419291"/>
                    <a:gd name="connsiteX11" fmla="*/ 1357719 w 1583278"/>
                    <a:gd name="connsiteY11" fmla="*/ 171285 h 1419291"/>
                    <a:gd name="connsiteX12" fmla="*/ 1112498 w 1583278"/>
                    <a:gd name="connsiteY12" fmla="*/ 118167 h 1419291"/>
                    <a:gd name="connsiteX13" fmla="*/ 1166818 w 1583278"/>
                    <a:gd name="connsiteY13" fmla="*/ 45739 h 1419291"/>
                    <a:gd name="connsiteX14" fmla="*/ 876707 w 1583278"/>
                    <a:gd name="connsiteY14" fmla="*/ 26029 h 1419291"/>
                    <a:gd name="connsiteX15" fmla="*/ 632664 w 1583278"/>
                    <a:gd name="connsiteY15" fmla="*/ 81953 h 1419291"/>
                    <a:gd name="connsiteX16" fmla="*/ 675079 w 1583278"/>
                    <a:gd name="connsiteY16" fmla="*/ 0 h 1419291"/>
                    <a:gd name="connsiteX17" fmla="*/ 443319 w 1583278"/>
                    <a:gd name="connsiteY17" fmla="*/ 90323 h 1419291"/>
                    <a:gd name="connsiteX18" fmla="*/ 348069 w 1583278"/>
                    <a:gd name="connsiteY18" fmla="*/ 171285 h 1419291"/>
                    <a:gd name="connsiteX19" fmla="*/ 278636 w 1583278"/>
                    <a:gd name="connsiteY19" fmla="*/ 287801 h 1419291"/>
                    <a:gd name="connsiteX20" fmla="*/ 211937 w 1583278"/>
                    <a:gd name="connsiteY20" fmla="*/ 234919 h 1419291"/>
                    <a:gd name="connsiteX21" fmla="*/ 169476 w 1583278"/>
                    <a:gd name="connsiteY21" fmla="*/ 418935 h 1419291"/>
                    <a:gd name="connsiteX22" fmla="*/ 160469 w 1583278"/>
                    <a:gd name="connsiteY22" fmla="*/ 605639 h 1419291"/>
                    <a:gd name="connsiteX23" fmla="*/ 104710 w 1583278"/>
                    <a:gd name="connsiteY23" fmla="*/ 573221 h 1419291"/>
                    <a:gd name="connsiteX24" fmla="*/ 128994 w 1583278"/>
                    <a:gd name="connsiteY24" fmla="*/ 890423 h 1419291"/>
                    <a:gd name="connsiteX25" fmla="*/ 6855 w 1583278"/>
                    <a:gd name="connsiteY25" fmla="*/ 1380181 h 1419291"/>
                    <a:gd name="connsiteX26" fmla="*/ 150844 w 1583278"/>
                    <a:gd name="connsiteY26" fmla="*/ 1393330 h 1419291"/>
                    <a:gd name="connsiteX27" fmla="*/ 195452 w 1583278"/>
                    <a:gd name="connsiteY27" fmla="*/ 1345697 h 1419291"/>
                    <a:gd name="connsiteX28" fmla="*/ 315793 w 1583278"/>
                    <a:gd name="connsiteY28" fmla="*/ 543680 h 1419291"/>
                    <a:gd name="connsiteX0" fmla="*/ 240415 w 1507900"/>
                    <a:gd name="connsiteY0" fmla="*/ 543680 h 1445363"/>
                    <a:gd name="connsiteX1" fmla="*/ 774569 w 1507900"/>
                    <a:gd name="connsiteY1" fmla="*/ 607054 h 1445363"/>
                    <a:gd name="connsiteX2" fmla="*/ 1254403 w 1507900"/>
                    <a:gd name="connsiteY2" fmla="*/ 462199 h 1445363"/>
                    <a:gd name="connsiteX3" fmla="*/ 1358281 w 1507900"/>
                    <a:gd name="connsiteY3" fmla="*/ 955376 h 1445363"/>
                    <a:gd name="connsiteX4" fmla="*/ 1417365 w 1507900"/>
                    <a:gd name="connsiteY4" fmla="*/ 1104995 h 1445363"/>
                    <a:gd name="connsiteX5" fmla="*/ 1456173 w 1507900"/>
                    <a:gd name="connsiteY5" fmla="*/ 833273 h 1445363"/>
                    <a:gd name="connsiteX6" fmla="*/ 1444526 w 1507900"/>
                    <a:gd name="connsiteY6" fmla="*/ 625161 h 1445363"/>
                    <a:gd name="connsiteX7" fmla="*/ 1507900 w 1507900"/>
                    <a:gd name="connsiteY7" fmla="*/ 625161 h 1445363"/>
                    <a:gd name="connsiteX8" fmla="*/ 1468079 w 1507900"/>
                    <a:gd name="connsiteY8" fmla="*/ 476085 h 1445363"/>
                    <a:gd name="connsiteX9" fmla="*/ 1390205 w 1507900"/>
                    <a:gd name="connsiteY9" fmla="*/ 353557 h 1445363"/>
                    <a:gd name="connsiteX10" fmla="*/ 1453579 w 1507900"/>
                    <a:gd name="connsiteY10" fmla="*/ 326397 h 1445363"/>
                    <a:gd name="connsiteX11" fmla="*/ 1282341 w 1507900"/>
                    <a:gd name="connsiteY11" fmla="*/ 171285 h 1445363"/>
                    <a:gd name="connsiteX12" fmla="*/ 1037120 w 1507900"/>
                    <a:gd name="connsiteY12" fmla="*/ 118167 h 1445363"/>
                    <a:gd name="connsiteX13" fmla="*/ 1091440 w 1507900"/>
                    <a:gd name="connsiteY13" fmla="*/ 45739 h 1445363"/>
                    <a:gd name="connsiteX14" fmla="*/ 801329 w 1507900"/>
                    <a:gd name="connsiteY14" fmla="*/ 26029 h 1445363"/>
                    <a:gd name="connsiteX15" fmla="*/ 557286 w 1507900"/>
                    <a:gd name="connsiteY15" fmla="*/ 81953 h 1445363"/>
                    <a:gd name="connsiteX16" fmla="*/ 599701 w 1507900"/>
                    <a:gd name="connsiteY16" fmla="*/ 0 h 1445363"/>
                    <a:gd name="connsiteX17" fmla="*/ 367941 w 1507900"/>
                    <a:gd name="connsiteY17" fmla="*/ 90323 h 1445363"/>
                    <a:gd name="connsiteX18" fmla="*/ 272691 w 1507900"/>
                    <a:gd name="connsiteY18" fmla="*/ 171285 h 1445363"/>
                    <a:gd name="connsiteX19" fmla="*/ 203258 w 1507900"/>
                    <a:gd name="connsiteY19" fmla="*/ 287801 h 1445363"/>
                    <a:gd name="connsiteX20" fmla="*/ 136559 w 1507900"/>
                    <a:gd name="connsiteY20" fmla="*/ 234919 h 1445363"/>
                    <a:gd name="connsiteX21" fmla="*/ 94098 w 1507900"/>
                    <a:gd name="connsiteY21" fmla="*/ 418935 h 1445363"/>
                    <a:gd name="connsiteX22" fmla="*/ 85091 w 1507900"/>
                    <a:gd name="connsiteY22" fmla="*/ 605639 h 1445363"/>
                    <a:gd name="connsiteX23" fmla="*/ 29332 w 1507900"/>
                    <a:gd name="connsiteY23" fmla="*/ 573221 h 1445363"/>
                    <a:gd name="connsiteX24" fmla="*/ 53616 w 1507900"/>
                    <a:gd name="connsiteY24" fmla="*/ 890423 h 1445363"/>
                    <a:gd name="connsiteX25" fmla="*/ 10674 w 1507900"/>
                    <a:gd name="connsiteY25" fmla="*/ 1415541 h 1445363"/>
                    <a:gd name="connsiteX26" fmla="*/ 75466 w 1507900"/>
                    <a:gd name="connsiteY26" fmla="*/ 1393330 h 1445363"/>
                    <a:gd name="connsiteX27" fmla="*/ 120074 w 1507900"/>
                    <a:gd name="connsiteY27" fmla="*/ 1345697 h 1445363"/>
                    <a:gd name="connsiteX28" fmla="*/ 240415 w 1507900"/>
                    <a:gd name="connsiteY28" fmla="*/ 543680 h 1445363"/>
                    <a:gd name="connsiteX0" fmla="*/ 240415 w 1507900"/>
                    <a:gd name="connsiteY0" fmla="*/ 543680 h 1445363"/>
                    <a:gd name="connsiteX1" fmla="*/ 774569 w 1507900"/>
                    <a:gd name="connsiteY1" fmla="*/ 607054 h 1445363"/>
                    <a:gd name="connsiteX2" fmla="*/ 1254403 w 1507900"/>
                    <a:gd name="connsiteY2" fmla="*/ 462199 h 1445363"/>
                    <a:gd name="connsiteX3" fmla="*/ 1358281 w 1507900"/>
                    <a:gd name="connsiteY3" fmla="*/ 955376 h 1445363"/>
                    <a:gd name="connsiteX4" fmla="*/ 1449045 w 1507900"/>
                    <a:gd name="connsiteY4" fmla="*/ 1234651 h 1445363"/>
                    <a:gd name="connsiteX5" fmla="*/ 1456173 w 1507900"/>
                    <a:gd name="connsiteY5" fmla="*/ 833273 h 1445363"/>
                    <a:gd name="connsiteX6" fmla="*/ 1444526 w 1507900"/>
                    <a:gd name="connsiteY6" fmla="*/ 625161 h 1445363"/>
                    <a:gd name="connsiteX7" fmla="*/ 1507900 w 1507900"/>
                    <a:gd name="connsiteY7" fmla="*/ 625161 h 1445363"/>
                    <a:gd name="connsiteX8" fmla="*/ 1468079 w 1507900"/>
                    <a:gd name="connsiteY8" fmla="*/ 476085 h 1445363"/>
                    <a:gd name="connsiteX9" fmla="*/ 1390205 w 1507900"/>
                    <a:gd name="connsiteY9" fmla="*/ 353557 h 1445363"/>
                    <a:gd name="connsiteX10" fmla="*/ 1453579 w 1507900"/>
                    <a:gd name="connsiteY10" fmla="*/ 326397 h 1445363"/>
                    <a:gd name="connsiteX11" fmla="*/ 1282341 w 1507900"/>
                    <a:gd name="connsiteY11" fmla="*/ 171285 h 1445363"/>
                    <a:gd name="connsiteX12" fmla="*/ 1037120 w 1507900"/>
                    <a:gd name="connsiteY12" fmla="*/ 118167 h 1445363"/>
                    <a:gd name="connsiteX13" fmla="*/ 1091440 w 1507900"/>
                    <a:gd name="connsiteY13" fmla="*/ 45739 h 1445363"/>
                    <a:gd name="connsiteX14" fmla="*/ 801329 w 1507900"/>
                    <a:gd name="connsiteY14" fmla="*/ 26029 h 1445363"/>
                    <a:gd name="connsiteX15" fmla="*/ 557286 w 1507900"/>
                    <a:gd name="connsiteY15" fmla="*/ 81953 h 1445363"/>
                    <a:gd name="connsiteX16" fmla="*/ 599701 w 1507900"/>
                    <a:gd name="connsiteY16" fmla="*/ 0 h 1445363"/>
                    <a:gd name="connsiteX17" fmla="*/ 367941 w 1507900"/>
                    <a:gd name="connsiteY17" fmla="*/ 90323 h 1445363"/>
                    <a:gd name="connsiteX18" fmla="*/ 272691 w 1507900"/>
                    <a:gd name="connsiteY18" fmla="*/ 171285 h 1445363"/>
                    <a:gd name="connsiteX19" fmla="*/ 203258 w 1507900"/>
                    <a:gd name="connsiteY19" fmla="*/ 287801 h 1445363"/>
                    <a:gd name="connsiteX20" fmla="*/ 136559 w 1507900"/>
                    <a:gd name="connsiteY20" fmla="*/ 234919 h 1445363"/>
                    <a:gd name="connsiteX21" fmla="*/ 94098 w 1507900"/>
                    <a:gd name="connsiteY21" fmla="*/ 418935 h 1445363"/>
                    <a:gd name="connsiteX22" fmla="*/ 85091 w 1507900"/>
                    <a:gd name="connsiteY22" fmla="*/ 605639 h 1445363"/>
                    <a:gd name="connsiteX23" fmla="*/ 29332 w 1507900"/>
                    <a:gd name="connsiteY23" fmla="*/ 573221 h 1445363"/>
                    <a:gd name="connsiteX24" fmla="*/ 53616 w 1507900"/>
                    <a:gd name="connsiteY24" fmla="*/ 890423 h 1445363"/>
                    <a:gd name="connsiteX25" fmla="*/ 10674 w 1507900"/>
                    <a:gd name="connsiteY25" fmla="*/ 1415541 h 1445363"/>
                    <a:gd name="connsiteX26" fmla="*/ 75466 w 1507900"/>
                    <a:gd name="connsiteY26" fmla="*/ 1393330 h 1445363"/>
                    <a:gd name="connsiteX27" fmla="*/ 120074 w 1507900"/>
                    <a:gd name="connsiteY27" fmla="*/ 1345697 h 1445363"/>
                    <a:gd name="connsiteX28" fmla="*/ 240415 w 1507900"/>
                    <a:gd name="connsiteY28" fmla="*/ 543680 h 1445363"/>
                    <a:gd name="connsiteX0" fmla="*/ 240415 w 1507900"/>
                    <a:gd name="connsiteY0" fmla="*/ 543680 h 1445363"/>
                    <a:gd name="connsiteX1" fmla="*/ 774569 w 1507900"/>
                    <a:gd name="connsiteY1" fmla="*/ 607054 h 1445363"/>
                    <a:gd name="connsiteX2" fmla="*/ 1254403 w 1507900"/>
                    <a:gd name="connsiteY2" fmla="*/ 462199 h 1445363"/>
                    <a:gd name="connsiteX3" fmla="*/ 1397879 w 1507900"/>
                    <a:gd name="connsiteY3" fmla="*/ 1238259 h 1445363"/>
                    <a:gd name="connsiteX4" fmla="*/ 1449045 w 1507900"/>
                    <a:gd name="connsiteY4" fmla="*/ 1234651 h 1445363"/>
                    <a:gd name="connsiteX5" fmla="*/ 1456173 w 1507900"/>
                    <a:gd name="connsiteY5" fmla="*/ 833273 h 1445363"/>
                    <a:gd name="connsiteX6" fmla="*/ 1444526 w 1507900"/>
                    <a:gd name="connsiteY6" fmla="*/ 625161 h 1445363"/>
                    <a:gd name="connsiteX7" fmla="*/ 1507900 w 1507900"/>
                    <a:gd name="connsiteY7" fmla="*/ 625161 h 1445363"/>
                    <a:gd name="connsiteX8" fmla="*/ 1468079 w 1507900"/>
                    <a:gd name="connsiteY8" fmla="*/ 476085 h 1445363"/>
                    <a:gd name="connsiteX9" fmla="*/ 1390205 w 1507900"/>
                    <a:gd name="connsiteY9" fmla="*/ 353557 h 1445363"/>
                    <a:gd name="connsiteX10" fmla="*/ 1453579 w 1507900"/>
                    <a:gd name="connsiteY10" fmla="*/ 326397 h 1445363"/>
                    <a:gd name="connsiteX11" fmla="*/ 1282341 w 1507900"/>
                    <a:gd name="connsiteY11" fmla="*/ 171285 h 1445363"/>
                    <a:gd name="connsiteX12" fmla="*/ 1037120 w 1507900"/>
                    <a:gd name="connsiteY12" fmla="*/ 118167 h 1445363"/>
                    <a:gd name="connsiteX13" fmla="*/ 1091440 w 1507900"/>
                    <a:gd name="connsiteY13" fmla="*/ 45739 h 1445363"/>
                    <a:gd name="connsiteX14" fmla="*/ 801329 w 1507900"/>
                    <a:gd name="connsiteY14" fmla="*/ 26029 h 1445363"/>
                    <a:gd name="connsiteX15" fmla="*/ 557286 w 1507900"/>
                    <a:gd name="connsiteY15" fmla="*/ 81953 h 1445363"/>
                    <a:gd name="connsiteX16" fmla="*/ 599701 w 1507900"/>
                    <a:gd name="connsiteY16" fmla="*/ 0 h 1445363"/>
                    <a:gd name="connsiteX17" fmla="*/ 367941 w 1507900"/>
                    <a:gd name="connsiteY17" fmla="*/ 90323 h 1445363"/>
                    <a:gd name="connsiteX18" fmla="*/ 272691 w 1507900"/>
                    <a:gd name="connsiteY18" fmla="*/ 171285 h 1445363"/>
                    <a:gd name="connsiteX19" fmla="*/ 203258 w 1507900"/>
                    <a:gd name="connsiteY19" fmla="*/ 287801 h 1445363"/>
                    <a:gd name="connsiteX20" fmla="*/ 136559 w 1507900"/>
                    <a:gd name="connsiteY20" fmla="*/ 234919 h 1445363"/>
                    <a:gd name="connsiteX21" fmla="*/ 94098 w 1507900"/>
                    <a:gd name="connsiteY21" fmla="*/ 418935 h 1445363"/>
                    <a:gd name="connsiteX22" fmla="*/ 85091 w 1507900"/>
                    <a:gd name="connsiteY22" fmla="*/ 605639 h 1445363"/>
                    <a:gd name="connsiteX23" fmla="*/ 29332 w 1507900"/>
                    <a:gd name="connsiteY23" fmla="*/ 573221 h 1445363"/>
                    <a:gd name="connsiteX24" fmla="*/ 53616 w 1507900"/>
                    <a:gd name="connsiteY24" fmla="*/ 890423 h 1445363"/>
                    <a:gd name="connsiteX25" fmla="*/ 10674 w 1507900"/>
                    <a:gd name="connsiteY25" fmla="*/ 1415541 h 1445363"/>
                    <a:gd name="connsiteX26" fmla="*/ 75466 w 1507900"/>
                    <a:gd name="connsiteY26" fmla="*/ 1393330 h 1445363"/>
                    <a:gd name="connsiteX27" fmla="*/ 120074 w 1507900"/>
                    <a:gd name="connsiteY27" fmla="*/ 1345697 h 1445363"/>
                    <a:gd name="connsiteX28" fmla="*/ 240415 w 1507900"/>
                    <a:gd name="connsiteY28" fmla="*/ 543680 h 1445363"/>
                    <a:gd name="connsiteX0" fmla="*/ 240415 w 1507900"/>
                    <a:gd name="connsiteY0" fmla="*/ 543680 h 1445363"/>
                    <a:gd name="connsiteX1" fmla="*/ 774570 w 1507900"/>
                    <a:gd name="connsiteY1" fmla="*/ 447934 h 1445363"/>
                    <a:gd name="connsiteX2" fmla="*/ 1254403 w 1507900"/>
                    <a:gd name="connsiteY2" fmla="*/ 462199 h 1445363"/>
                    <a:gd name="connsiteX3" fmla="*/ 1397879 w 1507900"/>
                    <a:gd name="connsiteY3" fmla="*/ 1238259 h 1445363"/>
                    <a:gd name="connsiteX4" fmla="*/ 1449045 w 1507900"/>
                    <a:gd name="connsiteY4" fmla="*/ 1234651 h 1445363"/>
                    <a:gd name="connsiteX5" fmla="*/ 1456173 w 1507900"/>
                    <a:gd name="connsiteY5" fmla="*/ 833273 h 1445363"/>
                    <a:gd name="connsiteX6" fmla="*/ 1444526 w 1507900"/>
                    <a:gd name="connsiteY6" fmla="*/ 625161 h 1445363"/>
                    <a:gd name="connsiteX7" fmla="*/ 1507900 w 1507900"/>
                    <a:gd name="connsiteY7" fmla="*/ 625161 h 1445363"/>
                    <a:gd name="connsiteX8" fmla="*/ 1468079 w 1507900"/>
                    <a:gd name="connsiteY8" fmla="*/ 476085 h 1445363"/>
                    <a:gd name="connsiteX9" fmla="*/ 1390205 w 1507900"/>
                    <a:gd name="connsiteY9" fmla="*/ 353557 h 1445363"/>
                    <a:gd name="connsiteX10" fmla="*/ 1453579 w 1507900"/>
                    <a:gd name="connsiteY10" fmla="*/ 326397 h 1445363"/>
                    <a:gd name="connsiteX11" fmla="*/ 1282341 w 1507900"/>
                    <a:gd name="connsiteY11" fmla="*/ 171285 h 1445363"/>
                    <a:gd name="connsiteX12" fmla="*/ 1037120 w 1507900"/>
                    <a:gd name="connsiteY12" fmla="*/ 118167 h 1445363"/>
                    <a:gd name="connsiteX13" fmla="*/ 1091440 w 1507900"/>
                    <a:gd name="connsiteY13" fmla="*/ 45739 h 1445363"/>
                    <a:gd name="connsiteX14" fmla="*/ 801329 w 1507900"/>
                    <a:gd name="connsiteY14" fmla="*/ 26029 h 1445363"/>
                    <a:gd name="connsiteX15" fmla="*/ 557286 w 1507900"/>
                    <a:gd name="connsiteY15" fmla="*/ 81953 h 1445363"/>
                    <a:gd name="connsiteX16" fmla="*/ 599701 w 1507900"/>
                    <a:gd name="connsiteY16" fmla="*/ 0 h 1445363"/>
                    <a:gd name="connsiteX17" fmla="*/ 367941 w 1507900"/>
                    <a:gd name="connsiteY17" fmla="*/ 90323 h 1445363"/>
                    <a:gd name="connsiteX18" fmla="*/ 272691 w 1507900"/>
                    <a:gd name="connsiteY18" fmla="*/ 171285 h 1445363"/>
                    <a:gd name="connsiteX19" fmla="*/ 203258 w 1507900"/>
                    <a:gd name="connsiteY19" fmla="*/ 287801 h 1445363"/>
                    <a:gd name="connsiteX20" fmla="*/ 136559 w 1507900"/>
                    <a:gd name="connsiteY20" fmla="*/ 234919 h 1445363"/>
                    <a:gd name="connsiteX21" fmla="*/ 94098 w 1507900"/>
                    <a:gd name="connsiteY21" fmla="*/ 418935 h 1445363"/>
                    <a:gd name="connsiteX22" fmla="*/ 85091 w 1507900"/>
                    <a:gd name="connsiteY22" fmla="*/ 605639 h 1445363"/>
                    <a:gd name="connsiteX23" fmla="*/ 29332 w 1507900"/>
                    <a:gd name="connsiteY23" fmla="*/ 573221 h 1445363"/>
                    <a:gd name="connsiteX24" fmla="*/ 53616 w 1507900"/>
                    <a:gd name="connsiteY24" fmla="*/ 890423 h 1445363"/>
                    <a:gd name="connsiteX25" fmla="*/ 10674 w 1507900"/>
                    <a:gd name="connsiteY25" fmla="*/ 1415541 h 1445363"/>
                    <a:gd name="connsiteX26" fmla="*/ 75466 w 1507900"/>
                    <a:gd name="connsiteY26" fmla="*/ 1393330 h 1445363"/>
                    <a:gd name="connsiteX27" fmla="*/ 120074 w 1507900"/>
                    <a:gd name="connsiteY27" fmla="*/ 1345697 h 1445363"/>
                    <a:gd name="connsiteX28" fmla="*/ 240415 w 1507900"/>
                    <a:gd name="connsiteY28" fmla="*/ 543680 h 1445363"/>
                    <a:gd name="connsiteX0" fmla="*/ 240415 w 1507900"/>
                    <a:gd name="connsiteY0" fmla="*/ 543680 h 1445363"/>
                    <a:gd name="connsiteX1" fmla="*/ 774570 w 1507900"/>
                    <a:gd name="connsiteY1" fmla="*/ 474456 h 1445363"/>
                    <a:gd name="connsiteX2" fmla="*/ 1254403 w 1507900"/>
                    <a:gd name="connsiteY2" fmla="*/ 462199 h 1445363"/>
                    <a:gd name="connsiteX3" fmla="*/ 1397879 w 1507900"/>
                    <a:gd name="connsiteY3" fmla="*/ 1238259 h 1445363"/>
                    <a:gd name="connsiteX4" fmla="*/ 1449045 w 1507900"/>
                    <a:gd name="connsiteY4" fmla="*/ 1234651 h 1445363"/>
                    <a:gd name="connsiteX5" fmla="*/ 1456173 w 1507900"/>
                    <a:gd name="connsiteY5" fmla="*/ 833273 h 1445363"/>
                    <a:gd name="connsiteX6" fmla="*/ 1444526 w 1507900"/>
                    <a:gd name="connsiteY6" fmla="*/ 625161 h 1445363"/>
                    <a:gd name="connsiteX7" fmla="*/ 1507900 w 1507900"/>
                    <a:gd name="connsiteY7" fmla="*/ 625161 h 1445363"/>
                    <a:gd name="connsiteX8" fmla="*/ 1468079 w 1507900"/>
                    <a:gd name="connsiteY8" fmla="*/ 476085 h 1445363"/>
                    <a:gd name="connsiteX9" fmla="*/ 1390205 w 1507900"/>
                    <a:gd name="connsiteY9" fmla="*/ 353557 h 1445363"/>
                    <a:gd name="connsiteX10" fmla="*/ 1453579 w 1507900"/>
                    <a:gd name="connsiteY10" fmla="*/ 326397 h 1445363"/>
                    <a:gd name="connsiteX11" fmla="*/ 1282341 w 1507900"/>
                    <a:gd name="connsiteY11" fmla="*/ 171285 h 1445363"/>
                    <a:gd name="connsiteX12" fmla="*/ 1037120 w 1507900"/>
                    <a:gd name="connsiteY12" fmla="*/ 118167 h 1445363"/>
                    <a:gd name="connsiteX13" fmla="*/ 1091440 w 1507900"/>
                    <a:gd name="connsiteY13" fmla="*/ 45739 h 1445363"/>
                    <a:gd name="connsiteX14" fmla="*/ 801329 w 1507900"/>
                    <a:gd name="connsiteY14" fmla="*/ 26029 h 1445363"/>
                    <a:gd name="connsiteX15" fmla="*/ 557286 w 1507900"/>
                    <a:gd name="connsiteY15" fmla="*/ 81953 h 1445363"/>
                    <a:gd name="connsiteX16" fmla="*/ 599701 w 1507900"/>
                    <a:gd name="connsiteY16" fmla="*/ 0 h 1445363"/>
                    <a:gd name="connsiteX17" fmla="*/ 367941 w 1507900"/>
                    <a:gd name="connsiteY17" fmla="*/ 90323 h 1445363"/>
                    <a:gd name="connsiteX18" fmla="*/ 272691 w 1507900"/>
                    <a:gd name="connsiteY18" fmla="*/ 171285 h 1445363"/>
                    <a:gd name="connsiteX19" fmla="*/ 203258 w 1507900"/>
                    <a:gd name="connsiteY19" fmla="*/ 287801 h 1445363"/>
                    <a:gd name="connsiteX20" fmla="*/ 136559 w 1507900"/>
                    <a:gd name="connsiteY20" fmla="*/ 234919 h 1445363"/>
                    <a:gd name="connsiteX21" fmla="*/ 94098 w 1507900"/>
                    <a:gd name="connsiteY21" fmla="*/ 418935 h 1445363"/>
                    <a:gd name="connsiteX22" fmla="*/ 85091 w 1507900"/>
                    <a:gd name="connsiteY22" fmla="*/ 605639 h 1445363"/>
                    <a:gd name="connsiteX23" fmla="*/ 29332 w 1507900"/>
                    <a:gd name="connsiteY23" fmla="*/ 573221 h 1445363"/>
                    <a:gd name="connsiteX24" fmla="*/ 53616 w 1507900"/>
                    <a:gd name="connsiteY24" fmla="*/ 890423 h 1445363"/>
                    <a:gd name="connsiteX25" fmla="*/ 10674 w 1507900"/>
                    <a:gd name="connsiteY25" fmla="*/ 1415541 h 1445363"/>
                    <a:gd name="connsiteX26" fmla="*/ 75466 w 1507900"/>
                    <a:gd name="connsiteY26" fmla="*/ 1393330 h 1445363"/>
                    <a:gd name="connsiteX27" fmla="*/ 120074 w 1507900"/>
                    <a:gd name="connsiteY27" fmla="*/ 1345697 h 1445363"/>
                    <a:gd name="connsiteX28" fmla="*/ 240415 w 1507900"/>
                    <a:gd name="connsiteY28" fmla="*/ 543680 h 1445363"/>
                    <a:gd name="connsiteX0" fmla="*/ 240415 w 1507900"/>
                    <a:gd name="connsiteY0" fmla="*/ 543680 h 1445363"/>
                    <a:gd name="connsiteX1" fmla="*/ 774570 w 1507900"/>
                    <a:gd name="connsiteY1" fmla="*/ 474456 h 1445363"/>
                    <a:gd name="connsiteX2" fmla="*/ 1254403 w 1507900"/>
                    <a:gd name="connsiteY2" fmla="*/ 462199 h 1445363"/>
                    <a:gd name="connsiteX3" fmla="*/ 1397879 w 1507900"/>
                    <a:gd name="connsiteY3" fmla="*/ 1238259 h 1445363"/>
                    <a:gd name="connsiteX4" fmla="*/ 1449045 w 1507900"/>
                    <a:gd name="connsiteY4" fmla="*/ 1234651 h 1445363"/>
                    <a:gd name="connsiteX5" fmla="*/ 1456173 w 1507900"/>
                    <a:gd name="connsiteY5" fmla="*/ 833273 h 1445363"/>
                    <a:gd name="connsiteX6" fmla="*/ 1444526 w 1507900"/>
                    <a:gd name="connsiteY6" fmla="*/ 625161 h 1445363"/>
                    <a:gd name="connsiteX7" fmla="*/ 1507900 w 1507900"/>
                    <a:gd name="connsiteY7" fmla="*/ 625161 h 1445363"/>
                    <a:gd name="connsiteX8" fmla="*/ 1468079 w 1507900"/>
                    <a:gd name="connsiteY8" fmla="*/ 476085 h 1445363"/>
                    <a:gd name="connsiteX9" fmla="*/ 1390205 w 1507900"/>
                    <a:gd name="connsiteY9" fmla="*/ 353557 h 1445363"/>
                    <a:gd name="connsiteX10" fmla="*/ 1453579 w 1507900"/>
                    <a:gd name="connsiteY10" fmla="*/ 326397 h 1445363"/>
                    <a:gd name="connsiteX11" fmla="*/ 1282341 w 1507900"/>
                    <a:gd name="connsiteY11" fmla="*/ 171285 h 1445363"/>
                    <a:gd name="connsiteX12" fmla="*/ 1037120 w 1507900"/>
                    <a:gd name="connsiteY12" fmla="*/ 118167 h 1445363"/>
                    <a:gd name="connsiteX13" fmla="*/ 1091440 w 1507900"/>
                    <a:gd name="connsiteY13" fmla="*/ 45739 h 1445363"/>
                    <a:gd name="connsiteX14" fmla="*/ 801329 w 1507900"/>
                    <a:gd name="connsiteY14" fmla="*/ 26029 h 1445363"/>
                    <a:gd name="connsiteX15" fmla="*/ 557286 w 1507900"/>
                    <a:gd name="connsiteY15" fmla="*/ 81953 h 1445363"/>
                    <a:gd name="connsiteX16" fmla="*/ 599701 w 1507900"/>
                    <a:gd name="connsiteY16" fmla="*/ 0 h 1445363"/>
                    <a:gd name="connsiteX17" fmla="*/ 367941 w 1507900"/>
                    <a:gd name="connsiteY17" fmla="*/ 90323 h 1445363"/>
                    <a:gd name="connsiteX18" fmla="*/ 272691 w 1507900"/>
                    <a:gd name="connsiteY18" fmla="*/ 171285 h 1445363"/>
                    <a:gd name="connsiteX19" fmla="*/ 203258 w 1507900"/>
                    <a:gd name="connsiteY19" fmla="*/ 287801 h 1445363"/>
                    <a:gd name="connsiteX20" fmla="*/ 136559 w 1507900"/>
                    <a:gd name="connsiteY20" fmla="*/ 234919 h 1445363"/>
                    <a:gd name="connsiteX21" fmla="*/ 94098 w 1507900"/>
                    <a:gd name="connsiteY21" fmla="*/ 418935 h 1445363"/>
                    <a:gd name="connsiteX22" fmla="*/ 85091 w 1507900"/>
                    <a:gd name="connsiteY22" fmla="*/ 605639 h 1445363"/>
                    <a:gd name="connsiteX23" fmla="*/ 29332 w 1507900"/>
                    <a:gd name="connsiteY23" fmla="*/ 573221 h 1445363"/>
                    <a:gd name="connsiteX24" fmla="*/ 53616 w 1507900"/>
                    <a:gd name="connsiteY24" fmla="*/ 890423 h 1445363"/>
                    <a:gd name="connsiteX25" fmla="*/ 10674 w 1507900"/>
                    <a:gd name="connsiteY25" fmla="*/ 1415541 h 1445363"/>
                    <a:gd name="connsiteX26" fmla="*/ 75466 w 1507900"/>
                    <a:gd name="connsiteY26" fmla="*/ 1393330 h 1445363"/>
                    <a:gd name="connsiteX27" fmla="*/ 120074 w 1507900"/>
                    <a:gd name="connsiteY27" fmla="*/ 1345697 h 1445363"/>
                    <a:gd name="connsiteX28" fmla="*/ 240415 w 1507900"/>
                    <a:gd name="connsiteY28" fmla="*/ 543680 h 1445363"/>
                    <a:gd name="connsiteX0" fmla="*/ 240415 w 1507900"/>
                    <a:gd name="connsiteY0" fmla="*/ 543680 h 1445363"/>
                    <a:gd name="connsiteX1" fmla="*/ 774570 w 1507900"/>
                    <a:gd name="connsiteY1" fmla="*/ 474456 h 1445363"/>
                    <a:gd name="connsiteX2" fmla="*/ 1254403 w 1507900"/>
                    <a:gd name="connsiteY2" fmla="*/ 462199 h 1445363"/>
                    <a:gd name="connsiteX3" fmla="*/ 1397879 w 1507900"/>
                    <a:gd name="connsiteY3" fmla="*/ 1238259 h 1445363"/>
                    <a:gd name="connsiteX4" fmla="*/ 1449045 w 1507900"/>
                    <a:gd name="connsiteY4" fmla="*/ 1234651 h 1445363"/>
                    <a:gd name="connsiteX5" fmla="*/ 1456173 w 1507900"/>
                    <a:gd name="connsiteY5" fmla="*/ 833273 h 1445363"/>
                    <a:gd name="connsiteX6" fmla="*/ 1444526 w 1507900"/>
                    <a:gd name="connsiteY6" fmla="*/ 625161 h 1445363"/>
                    <a:gd name="connsiteX7" fmla="*/ 1507900 w 1507900"/>
                    <a:gd name="connsiteY7" fmla="*/ 625161 h 1445363"/>
                    <a:gd name="connsiteX8" fmla="*/ 1468079 w 1507900"/>
                    <a:gd name="connsiteY8" fmla="*/ 476085 h 1445363"/>
                    <a:gd name="connsiteX9" fmla="*/ 1390205 w 1507900"/>
                    <a:gd name="connsiteY9" fmla="*/ 353557 h 1445363"/>
                    <a:gd name="connsiteX10" fmla="*/ 1453579 w 1507900"/>
                    <a:gd name="connsiteY10" fmla="*/ 326397 h 1445363"/>
                    <a:gd name="connsiteX11" fmla="*/ 1282341 w 1507900"/>
                    <a:gd name="connsiteY11" fmla="*/ 171285 h 1445363"/>
                    <a:gd name="connsiteX12" fmla="*/ 1037120 w 1507900"/>
                    <a:gd name="connsiteY12" fmla="*/ 118167 h 1445363"/>
                    <a:gd name="connsiteX13" fmla="*/ 1091440 w 1507900"/>
                    <a:gd name="connsiteY13" fmla="*/ 45739 h 1445363"/>
                    <a:gd name="connsiteX14" fmla="*/ 801329 w 1507900"/>
                    <a:gd name="connsiteY14" fmla="*/ 26029 h 1445363"/>
                    <a:gd name="connsiteX15" fmla="*/ 557286 w 1507900"/>
                    <a:gd name="connsiteY15" fmla="*/ 81953 h 1445363"/>
                    <a:gd name="connsiteX16" fmla="*/ 599701 w 1507900"/>
                    <a:gd name="connsiteY16" fmla="*/ 0 h 1445363"/>
                    <a:gd name="connsiteX17" fmla="*/ 367941 w 1507900"/>
                    <a:gd name="connsiteY17" fmla="*/ 90323 h 1445363"/>
                    <a:gd name="connsiteX18" fmla="*/ 272691 w 1507900"/>
                    <a:gd name="connsiteY18" fmla="*/ 171285 h 1445363"/>
                    <a:gd name="connsiteX19" fmla="*/ 203258 w 1507900"/>
                    <a:gd name="connsiteY19" fmla="*/ 287801 h 1445363"/>
                    <a:gd name="connsiteX20" fmla="*/ 136559 w 1507900"/>
                    <a:gd name="connsiteY20" fmla="*/ 234919 h 1445363"/>
                    <a:gd name="connsiteX21" fmla="*/ 94098 w 1507900"/>
                    <a:gd name="connsiteY21" fmla="*/ 418935 h 1445363"/>
                    <a:gd name="connsiteX22" fmla="*/ 85091 w 1507900"/>
                    <a:gd name="connsiteY22" fmla="*/ 605639 h 1445363"/>
                    <a:gd name="connsiteX23" fmla="*/ 29332 w 1507900"/>
                    <a:gd name="connsiteY23" fmla="*/ 573221 h 1445363"/>
                    <a:gd name="connsiteX24" fmla="*/ 53616 w 1507900"/>
                    <a:gd name="connsiteY24" fmla="*/ 890423 h 1445363"/>
                    <a:gd name="connsiteX25" fmla="*/ 10674 w 1507900"/>
                    <a:gd name="connsiteY25" fmla="*/ 1415541 h 1445363"/>
                    <a:gd name="connsiteX26" fmla="*/ 75466 w 1507900"/>
                    <a:gd name="connsiteY26" fmla="*/ 1393330 h 1445363"/>
                    <a:gd name="connsiteX27" fmla="*/ 120074 w 1507900"/>
                    <a:gd name="connsiteY27" fmla="*/ 1345697 h 1445363"/>
                    <a:gd name="connsiteX28" fmla="*/ 240415 w 1507900"/>
                    <a:gd name="connsiteY28" fmla="*/ 543680 h 1445363"/>
                    <a:gd name="connsiteX0" fmla="*/ 240415 w 1507900"/>
                    <a:gd name="connsiteY0" fmla="*/ 543680 h 1445363"/>
                    <a:gd name="connsiteX1" fmla="*/ 774570 w 1507900"/>
                    <a:gd name="connsiteY1" fmla="*/ 474456 h 1445363"/>
                    <a:gd name="connsiteX2" fmla="*/ 1254403 w 1507900"/>
                    <a:gd name="connsiteY2" fmla="*/ 462199 h 1445363"/>
                    <a:gd name="connsiteX3" fmla="*/ 1397879 w 1507900"/>
                    <a:gd name="connsiteY3" fmla="*/ 1238259 h 1445363"/>
                    <a:gd name="connsiteX4" fmla="*/ 1449045 w 1507900"/>
                    <a:gd name="connsiteY4" fmla="*/ 1234651 h 1445363"/>
                    <a:gd name="connsiteX5" fmla="*/ 1456173 w 1507900"/>
                    <a:gd name="connsiteY5" fmla="*/ 833273 h 1445363"/>
                    <a:gd name="connsiteX6" fmla="*/ 1444526 w 1507900"/>
                    <a:gd name="connsiteY6" fmla="*/ 625161 h 1445363"/>
                    <a:gd name="connsiteX7" fmla="*/ 1507900 w 1507900"/>
                    <a:gd name="connsiteY7" fmla="*/ 625161 h 1445363"/>
                    <a:gd name="connsiteX8" fmla="*/ 1468079 w 1507900"/>
                    <a:gd name="connsiteY8" fmla="*/ 476085 h 1445363"/>
                    <a:gd name="connsiteX9" fmla="*/ 1390205 w 1507900"/>
                    <a:gd name="connsiteY9" fmla="*/ 353557 h 1445363"/>
                    <a:gd name="connsiteX10" fmla="*/ 1453579 w 1507900"/>
                    <a:gd name="connsiteY10" fmla="*/ 326397 h 1445363"/>
                    <a:gd name="connsiteX11" fmla="*/ 1282341 w 1507900"/>
                    <a:gd name="connsiteY11" fmla="*/ 171285 h 1445363"/>
                    <a:gd name="connsiteX12" fmla="*/ 1037120 w 1507900"/>
                    <a:gd name="connsiteY12" fmla="*/ 118167 h 1445363"/>
                    <a:gd name="connsiteX13" fmla="*/ 1091440 w 1507900"/>
                    <a:gd name="connsiteY13" fmla="*/ 45739 h 1445363"/>
                    <a:gd name="connsiteX14" fmla="*/ 801329 w 1507900"/>
                    <a:gd name="connsiteY14" fmla="*/ 26029 h 1445363"/>
                    <a:gd name="connsiteX15" fmla="*/ 557286 w 1507900"/>
                    <a:gd name="connsiteY15" fmla="*/ 81953 h 1445363"/>
                    <a:gd name="connsiteX16" fmla="*/ 599701 w 1507900"/>
                    <a:gd name="connsiteY16" fmla="*/ 0 h 1445363"/>
                    <a:gd name="connsiteX17" fmla="*/ 367941 w 1507900"/>
                    <a:gd name="connsiteY17" fmla="*/ 90323 h 1445363"/>
                    <a:gd name="connsiteX18" fmla="*/ 272691 w 1507900"/>
                    <a:gd name="connsiteY18" fmla="*/ 171285 h 1445363"/>
                    <a:gd name="connsiteX19" fmla="*/ 203258 w 1507900"/>
                    <a:gd name="connsiteY19" fmla="*/ 287801 h 1445363"/>
                    <a:gd name="connsiteX20" fmla="*/ 136559 w 1507900"/>
                    <a:gd name="connsiteY20" fmla="*/ 234919 h 1445363"/>
                    <a:gd name="connsiteX21" fmla="*/ 94098 w 1507900"/>
                    <a:gd name="connsiteY21" fmla="*/ 418935 h 1445363"/>
                    <a:gd name="connsiteX22" fmla="*/ 85091 w 1507900"/>
                    <a:gd name="connsiteY22" fmla="*/ 605639 h 1445363"/>
                    <a:gd name="connsiteX23" fmla="*/ 29332 w 1507900"/>
                    <a:gd name="connsiteY23" fmla="*/ 573221 h 1445363"/>
                    <a:gd name="connsiteX24" fmla="*/ 53616 w 1507900"/>
                    <a:gd name="connsiteY24" fmla="*/ 890423 h 1445363"/>
                    <a:gd name="connsiteX25" fmla="*/ 10674 w 1507900"/>
                    <a:gd name="connsiteY25" fmla="*/ 1415541 h 1445363"/>
                    <a:gd name="connsiteX26" fmla="*/ 75466 w 1507900"/>
                    <a:gd name="connsiteY26" fmla="*/ 1393330 h 1445363"/>
                    <a:gd name="connsiteX27" fmla="*/ 120074 w 1507900"/>
                    <a:gd name="connsiteY27" fmla="*/ 1345697 h 1445363"/>
                    <a:gd name="connsiteX28" fmla="*/ 240415 w 1507900"/>
                    <a:gd name="connsiteY28" fmla="*/ 543680 h 1445363"/>
                    <a:gd name="connsiteX0" fmla="*/ 240415 w 1507900"/>
                    <a:gd name="connsiteY0" fmla="*/ 543680 h 1465694"/>
                    <a:gd name="connsiteX1" fmla="*/ 774570 w 1507900"/>
                    <a:gd name="connsiteY1" fmla="*/ 474456 h 1465694"/>
                    <a:gd name="connsiteX2" fmla="*/ 1254403 w 1507900"/>
                    <a:gd name="connsiteY2" fmla="*/ 462199 h 1465694"/>
                    <a:gd name="connsiteX3" fmla="*/ 1397879 w 1507900"/>
                    <a:gd name="connsiteY3" fmla="*/ 1238259 h 1465694"/>
                    <a:gd name="connsiteX4" fmla="*/ 1449045 w 1507900"/>
                    <a:gd name="connsiteY4" fmla="*/ 1234651 h 1465694"/>
                    <a:gd name="connsiteX5" fmla="*/ 1456173 w 1507900"/>
                    <a:gd name="connsiteY5" fmla="*/ 833273 h 1465694"/>
                    <a:gd name="connsiteX6" fmla="*/ 1444526 w 1507900"/>
                    <a:gd name="connsiteY6" fmla="*/ 625161 h 1465694"/>
                    <a:gd name="connsiteX7" fmla="*/ 1507900 w 1507900"/>
                    <a:gd name="connsiteY7" fmla="*/ 625161 h 1465694"/>
                    <a:gd name="connsiteX8" fmla="*/ 1468079 w 1507900"/>
                    <a:gd name="connsiteY8" fmla="*/ 476085 h 1465694"/>
                    <a:gd name="connsiteX9" fmla="*/ 1390205 w 1507900"/>
                    <a:gd name="connsiteY9" fmla="*/ 353557 h 1465694"/>
                    <a:gd name="connsiteX10" fmla="*/ 1453579 w 1507900"/>
                    <a:gd name="connsiteY10" fmla="*/ 326397 h 1465694"/>
                    <a:gd name="connsiteX11" fmla="*/ 1282341 w 1507900"/>
                    <a:gd name="connsiteY11" fmla="*/ 171285 h 1465694"/>
                    <a:gd name="connsiteX12" fmla="*/ 1037120 w 1507900"/>
                    <a:gd name="connsiteY12" fmla="*/ 118167 h 1465694"/>
                    <a:gd name="connsiteX13" fmla="*/ 1091440 w 1507900"/>
                    <a:gd name="connsiteY13" fmla="*/ 45739 h 1465694"/>
                    <a:gd name="connsiteX14" fmla="*/ 801329 w 1507900"/>
                    <a:gd name="connsiteY14" fmla="*/ 26029 h 1465694"/>
                    <a:gd name="connsiteX15" fmla="*/ 557286 w 1507900"/>
                    <a:gd name="connsiteY15" fmla="*/ 81953 h 1465694"/>
                    <a:gd name="connsiteX16" fmla="*/ 599701 w 1507900"/>
                    <a:gd name="connsiteY16" fmla="*/ 0 h 1465694"/>
                    <a:gd name="connsiteX17" fmla="*/ 367941 w 1507900"/>
                    <a:gd name="connsiteY17" fmla="*/ 90323 h 1465694"/>
                    <a:gd name="connsiteX18" fmla="*/ 272691 w 1507900"/>
                    <a:gd name="connsiteY18" fmla="*/ 171285 h 1465694"/>
                    <a:gd name="connsiteX19" fmla="*/ 203258 w 1507900"/>
                    <a:gd name="connsiteY19" fmla="*/ 287801 h 1465694"/>
                    <a:gd name="connsiteX20" fmla="*/ 136559 w 1507900"/>
                    <a:gd name="connsiteY20" fmla="*/ 234919 h 1465694"/>
                    <a:gd name="connsiteX21" fmla="*/ 94098 w 1507900"/>
                    <a:gd name="connsiteY21" fmla="*/ 418935 h 1465694"/>
                    <a:gd name="connsiteX22" fmla="*/ 85091 w 1507900"/>
                    <a:gd name="connsiteY22" fmla="*/ 605639 h 1465694"/>
                    <a:gd name="connsiteX23" fmla="*/ 29332 w 1507900"/>
                    <a:gd name="connsiteY23" fmla="*/ 573221 h 1465694"/>
                    <a:gd name="connsiteX24" fmla="*/ 53616 w 1507900"/>
                    <a:gd name="connsiteY24" fmla="*/ 890423 h 1465694"/>
                    <a:gd name="connsiteX25" fmla="*/ 10674 w 1507900"/>
                    <a:gd name="connsiteY25" fmla="*/ 1415541 h 1465694"/>
                    <a:gd name="connsiteX26" fmla="*/ 120074 w 1507900"/>
                    <a:gd name="connsiteY26" fmla="*/ 1345697 h 1465694"/>
                    <a:gd name="connsiteX27" fmla="*/ 240415 w 1507900"/>
                    <a:gd name="connsiteY27" fmla="*/ 543680 h 1465694"/>
                    <a:gd name="connsiteX0" fmla="*/ 211082 w 1478567"/>
                    <a:gd name="connsiteY0" fmla="*/ 543680 h 1482235"/>
                    <a:gd name="connsiteX1" fmla="*/ 745237 w 1478567"/>
                    <a:gd name="connsiteY1" fmla="*/ 474456 h 1482235"/>
                    <a:gd name="connsiteX2" fmla="*/ 1225070 w 1478567"/>
                    <a:gd name="connsiteY2" fmla="*/ 462199 h 1482235"/>
                    <a:gd name="connsiteX3" fmla="*/ 1368546 w 1478567"/>
                    <a:gd name="connsiteY3" fmla="*/ 1238259 h 1482235"/>
                    <a:gd name="connsiteX4" fmla="*/ 1419712 w 1478567"/>
                    <a:gd name="connsiteY4" fmla="*/ 1234651 h 1482235"/>
                    <a:gd name="connsiteX5" fmla="*/ 1426840 w 1478567"/>
                    <a:gd name="connsiteY5" fmla="*/ 833273 h 1482235"/>
                    <a:gd name="connsiteX6" fmla="*/ 1415193 w 1478567"/>
                    <a:gd name="connsiteY6" fmla="*/ 625161 h 1482235"/>
                    <a:gd name="connsiteX7" fmla="*/ 1478567 w 1478567"/>
                    <a:gd name="connsiteY7" fmla="*/ 625161 h 1482235"/>
                    <a:gd name="connsiteX8" fmla="*/ 1438746 w 1478567"/>
                    <a:gd name="connsiteY8" fmla="*/ 476085 h 1482235"/>
                    <a:gd name="connsiteX9" fmla="*/ 1360872 w 1478567"/>
                    <a:gd name="connsiteY9" fmla="*/ 353557 h 1482235"/>
                    <a:gd name="connsiteX10" fmla="*/ 1424246 w 1478567"/>
                    <a:gd name="connsiteY10" fmla="*/ 326397 h 1482235"/>
                    <a:gd name="connsiteX11" fmla="*/ 1253008 w 1478567"/>
                    <a:gd name="connsiteY11" fmla="*/ 171285 h 1482235"/>
                    <a:gd name="connsiteX12" fmla="*/ 1007787 w 1478567"/>
                    <a:gd name="connsiteY12" fmla="*/ 118167 h 1482235"/>
                    <a:gd name="connsiteX13" fmla="*/ 1062107 w 1478567"/>
                    <a:gd name="connsiteY13" fmla="*/ 45739 h 1482235"/>
                    <a:gd name="connsiteX14" fmla="*/ 771996 w 1478567"/>
                    <a:gd name="connsiteY14" fmla="*/ 26029 h 1482235"/>
                    <a:gd name="connsiteX15" fmla="*/ 527953 w 1478567"/>
                    <a:gd name="connsiteY15" fmla="*/ 81953 h 1482235"/>
                    <a:gd name="connsiteX16" fmla="*/ 570368 w 1478567"/>
                    <a:gd name="connsiteY16" fmla="*/ 0 h 1482235"/>
                    <a:gd name="connsiteX17" fmla="*/ 338608 w 1478567"/>
                    <a:gd name="connsiteY17" fmla="*/ 90323 h 1482235"/>
                    <a:gd name="connsiteX18" fmla="*/ 243358 w 1478567"/>
                    <a:gd name="connsiteY18" fmla="*/ 171285 h 1482235"/>
                    <a:gd name="connsiteX19" fmla="*/ 173925 w 1478567"/>
                    <a:gd name="connsiteY19" fmla="*/ 287801 h 1482235"/>
                    <a:gd name="connsiteX20" fmla="*/ 107226 w 1478567"/>
                    <a:gd name="connsiteY20" fmla="*/ 234919 h 1482235"/>
                    <a:gd name="connsiteX21" fmla="*/ 64765 w 1478567"/>
                    <a:gd name="connsiteY21" fmla="*/ 418935 h 1482235"/>
                    <a:gd name="connsiteX22" fmla="*/ 55758 w 1478567"/>
                    <a:gd name="connsiteY22" fmla="*/ 605639 h 1482235"/>
                    <a:gd name="connsiteX23" fmla="*/ -1 w 1478567"/>
                    <a:gd name="connsiteY23" fmla="*/ 573221 h 1482235"/>
                    <a:gd name="connsiteX24" fmla="*/ 24283 w 1478567"/>
                    <a:gd name="connsiteY24" fmla="*/ 890423 h 1482235"/>
                    <a:gd name="connsiteX25" fmla="*/ 48507 w 1478567"/>
                    <a:gd name="connsiteY25" fmla="*/ 1440531 h 1482235"/>
                    <a:gd name="connsiteX26" fmla="*/ 90741 w 1478567"/>
                    <a:gd name="connsiteY26" fmla="*/ 1345697 h 1482235"/>
                    <a:gd name="connsiteX27" fmla="*/ 211082 w 1478567"/>
                    <a:gd name="connsiteY27" fmla="*/ 543680 h 1482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478567" h="1482235">
                      <a:moveTo>
                        <a:pt x="211082" y="543680"/>
                      </a:moveTo>
                      <a:cubicBezTo>
                        <a:pt x="361815" y="376452"/>
                        <a:pt x="569566" y="411868"/>
                        <a:pt x="745237" y="474456"/>
                      </a:cubicBezTo>
                      <a:cubicBezTo>
                        <a:pt x="921851" y="440458"/>
                        <a:pt x="1021111" y="448636"/>
                        <a:pt x="1225070" y="462199"/>
                      </a:cubicBezTo>
                      <a:cubicBezTo>
                        <a:pt x="1293034" y="571823"/>
                        <a:pt x="1400596" y="1031005"/>
                        <a:pt x="1368546" y="1238259"/>
                      </a:cubicBezTo>
                      <a:cubicBezTo>
                        <a:pt x="1379509" y="1286544"/>
                        <a:pt x="1377792" y="1176841"/>
                        <a:pt x="1419712" y="1234651"/>
                      </a:cubicBezTo>
                      <a:cubicBezTo>
                        <a:pt x="1425504" y="1142489"/>
                        <a:pt x="1421048" y="925435"/>
                        <a:pt x="1426840" y="833273"/>
                      </a:cubicBezTo>
                      <a:cubicBezTo>
                        <a:pt x="1442008" y="768665"/>
                        <a:pt x="1430981" y="696913"/>
                        <a:pt x="1415193" y="625161"/>
                      </a:cubicBezTo>
                      <a:lnTo>
                        <a:pt x="1478567" y="625161"/>
                      </a:lnTo>
                      <a:cubicBezTo>
                        <a:pt x="1458150" y="577057"/>
                        <a:pt x="1459163" y="524189"/>
                        <a:pt x="1438746" y="476085"/>
                      </a:cubicBezTo>
                      <a:cubicBezTo>
                        <a:pt x="1419932" y="428098"/>
                        <a:pt x="1386830" y="394400"/>
                        <a:pt x="1360872" y="353557"/>
                      </a:cubicBezTo>
                      <a:lnTo>
                        <a:pt x="1424246" y="326397"/>
                      </a:lnTo>
                      <a:cubicBezTo>
                        <a:pt x="1374311" y="258818"/>
                        <a:pt x="1338662" y="200764"/>
                        <a:pt x="1253008" y="171285"/>
                      </a:cubicBezTo>
                      <a:cubicBezTo>
                        <a:pt x="1173649" y="129767"/>
                        <a:pt x="1101433" y="107298"/>
                        <a:pt x="1007787" y="118167"/>
                      </a:cubicBezTo>
                      <a:cubicBezTo>
                        <a:pt x="1025894" y="94024"/>
                        <a:pt x="1101405" y="61095"/>
                        <a:pt x="1062107" y="45739"/>
                      </a:cubicBezTo>
                      <a:cubicBezTo>
                        <a:pt x="1022809" y="30383"/>
                        <a:pt x="866318" y="13549"/>
                        <a:pt x="771996" y="26029"/>
                      </a:cubicBezTo>
                      <a:cubicBezTo>
                        <a:pt x="678742" y="28001"/>
                        <a:pt x="609301" y="63312"/>
                        <a:pt x="527953" y="81953"/>
                      </a:cubicBezTo>
                      <a:lnTo>
                        <a:pt x="570368" y="0"/>
                      </a:lnTo>
                      <a:cubicBezTo>
                        <a:pt x="490734" y="24551"/>
                        <a:pt x="396811" y="46722"/>
                        <a:pt x="338608" y="90323"/>
                      </a:cubicBezTo>
                      <a:cubicBezTo>
                        <a:pt x="305270" y="122866"/>
                        <a:pt x="269552" y="136360"/>
                        <a:pt x="243358" y="171285"/>
                      </a:cubicBezTo>
                      <a:cubicBezTo>
                        <a:pt x="208308" y="205362"/>
                        <a:pt x="185162" y="239437"/>
                        <a:pt x="173925" y="287801"/>
                      </a:cubicBezTo>
                      <a:lnTo>
                        <a:pt x="107226" y="234919"/>
                      </a:lnTo>
                      <a:cubicBezTo>
                        <a:pt x="93866" y="297052"/>
                        <a:pt x="68600" y="356802"/>
                        <a:pt x="64765" y="418935"/>
                      </a:cubicBezTo>
                      <a:cubicBezTo>
                        <a:pt x="47476" y="481170"/>
                        <a:pt x="44473" y="533879"/>
                        <a:pt x="55758" y="605639"/>
                      </a:cubicBezTo>
                      <a:lnTo>
                        <a:pt x="-1" y="573221"/>
                      </a:lnTo>
                      <a:cubicBezTo>
                        <a:pt x="4125" y="661492"/>
                        <a:pt x="-8418" y="790246"/>
                        <a:pt x="24283" y="890423"/>
                      </a:cubicBezTo>
                      <a:cubicBezTo>
                        <a:pt x="50344" y="986883"/>
                        <a:pt x="3396" y="1344071"/>
                        <a:pt x="48507" y="1440531"/>
                      </a:cubicBezTo>
                      <a:cubicBezTo>
                        <a:pt x="59583" y="1516410"/>
                        <a:pt x="52451" y="1491007"/>
                        <a:pt x="90741" y="1345697"/>
                      </a:cubicBezTo>
                      <a:cubicBezTo>
                        <a:pt x="90409" y="1312233"/>
                        <a:pt x="93127" y="673941"/>
                        <a:pt x="211082" y="543680"/>
                      </a:cubicBezTo>
                      <a:close/>
                    </a:path>
                  </a:pathLst>
                </a:custGeom>
                <a:solidFill>
                  <a:sysClr val="windowText" lastClr="0000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53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1" name="Freeform: Shape 14338"/>
              <p:cNvSpPr/>
              <p:nvPr/>
            </p:nvSpPr>
            <p:spPr>
              <a:xfrm>
                <a:off x="8095752" y="4575700"/>
                <a:ext cx="264204" cy="1323275"/>
              </a:xfrm>
              <a:custGeom>
                <a:avLst/>
                <a:gdLst>
                  <a:gd name="connsiteX0" fmla="*/ 47625 w 180975"/>
                  <a:gd name="connsiteY0" fmla="*/ 42862 h 523875"/>
                  <a:gd name="connsiteX1" fmla="*/ 0 w 180975"/>
                  <a:gd name="connsiteY1" fmla="*/ 461962 h 523875"/>
                  <a:gd name="connsiteX2" fmla="*/ 95250 w 180975"/>
                  <a:gd name="connsiteY2" fmla="*/ 523875 h 523875"/>
                  <a:gd name="connsiteX3" fmla="*/ 180975 w 180975"/>
                  <a:gd name="connsiteY3" fmla="*/ 452437 h 523875"/>
                  <a:gd name="connsiteX4" fmla="*/ 128588 w 180975"/>
                  <a:gd name="connsiteY4" fmla="*/ 57150 h 523875"/>
                  <a:gd name="connsiteX5" fmla="*/ 90488 w 180975"/>
                  <a:gd name="connsiteY5" fmla="*/ 0 h 523875"/>
                  <a:gd name="connsiteX6" fmla="*/ 47625 w 180975"/>
                  <a:gd name="connsiteY6" fmla="*/ 42862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975" h="523875">
                    <a:moveTo>
                      <a:pt x="47625" y="42862"/>
                    </a:moveTo>
                    <a:lnTo>
                      <a:pt x="0" y="461962"/>
                    </a:lnTo>
                    <a:lnTo>
                      <a:pt x="95250" y="523875"/>
                    </a:lnTo>
                    <a:lnTo>
                      <a:pt x="180975" y="452437"/>
                    </a:lnTo>
                    <a:lnTo>
                      <a:pt x="128588" y="57150"/>
                    </a:lnTo>
                    <a:lnTo>
                      <a:pt x="90488" y="0"/>
                    </a:lnTo>
                    <a:lnTo>
                      <a:pt x="47625" y="42862"/>
                    </a:lnTo>
                    <a:close/>
                  </a:path>
                </a:pathLst>
              </a:custGeom>
              <a:solidFill>
                <a:srgbClr val="249DD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" name="Freeform: Shape 14335"/>
              <p:cNvSpPr/>
              <p:nvPr/>
            </p:nvSpPr>
            <p:spPr>
              <a:xfrm>
                <a:off x="7882826" y="4514821"/>
                <a:ext cx="625455" cy="335266"/>
              </a:xfrm>
              <a:custGeom>
                <a:avLst/>
                <a:gdLst>
                  <a:gd name="connsiteX0" fmla="*/ 0 w 464344"/>
                  <a:gd name="connsiteY0" fmla="*/ 42862 h 100012"/>
                  <a:gd name="connsiteX1" fmla="*/ 180975 w 464344"/>
                  <a:gd name="connsiteY1" fmla="*/ 95250 h 100012"/>
                  <a:gd name="connsiteX2" fmla="*/ 204787 w 464344"/>
                  <a:gd name="connsiteY2" fmla="*/ 71437 h 100012"/>
                  <a:gd name="connsiteX3" fmla="*/ 309562 w 464344"/>
                  <a:gd name="connsiteY3" fmla="*/ 100012 h 100012"/>
                  <a:gd name="connsiteX4" fmla="*/ 464344 w 464344"/>
                  <a:gd name="connsiteY4" fmla="*/ 19050 h 100012"/>
                  <a:gd name="connsiteX5" fmla="*/ 254794 w 464344"/>
                  <a:gd name="connsiteY5" fmla="*/ 0 h 100012"/>
                  <a:gd name="connsiteX6" fmla="*/ 0 w 464344"/>
                  <a:gd name="connsiteY6" fmla="*/ 42862 h 100012"/>
                  <a:gd name="connsiteX0" fmla="*/ 0 w 482017"/>
                  <a:gd name="connsiteY0" fmla="*/ 26137 h 100012"/>
                  <a:gd name="connsiteX1" fmla="*/ 198648 w 482017"/>
                  <a:gd name="connsiteY1" fmla="*/ 95250 h 100012"/>
                  <a:gd name="connsiteX2" fmla="*/ 222460 w 482017"/>
                  <a:gd name="connsiteY2" fmla="*/ 71437 h 100012"/>
                  <a:gd name="connsiteX3" fmla="*/ 327235 w 482017"/>
                  <a:gd name="connsiteY3" fmla="*/ 100012 h 100012"/>
                  <a:gd name="connsiteX4" fmla="*/ 482017 w 482017"/>
                  <a:gd name="connsiteY4" fmla="*/ 19050 h 100012"/>
                  <a:gd name="connsiteX5" fmla="*/ 272467 w 482017"/>
                  <a:gd name="connsiteY5" fmla="*/ 0 h 100012"/>
                  <a:gd name="connsiteX6" fmla="*/ 0 w 482017"/>
                  <a:gd name="connsiteY6" fmla="*/ 26137 h 100012"/>
                  <a:gd name="connsiteX0" fmla="*/ 0 w 482017"/>
                  <a:gd name="connsiteY0" fmla="*/ 26137 h 100012"/>
                  <a:gd name="connsiteX1" fmla="*/ 151519 w 482017"/>
                  <a:gd name="connsiteY1" fmla="*/ 96644 h 100012"/>
                  <a:gd name="connsiteX2" fmla="*/ 222460 w 482017"/>
                  <a:gd name="connsiteY2" fmla="*/ 71437 h 100012"/>
                  <a:gd name="connsiteX3" fmla="*/ 327235 w 482017"/>
                  <a:gd name="connsiteY3" fmla="*/ 100012 h 100012"/>
                  <a:gd name="connsiteX4" fmla="*/ 482017 w 482017"/>
                  <a:gd name="connsiteY4" fmla="*/ 19050 h 100012"/>
                  <a:gd name="connsiteX5" fmla="*/ 272467 w 482017"/>
                  <a:gd name="connsiteY5" fmla="*/ 0 h 100012"/>
                  <a:gd name="connsiteX6" fmla="*/ 0 w 482017"/>
                  <a:gd name="connsiteY6" fmla="*/ 26137 h 100012"/>
                  <a:gd name="connsiteX0" fmla="*/ 0 w 482017"/>
                  <a:gd name="connsiteY0" fmla="*/ 26137 h 96644"/>
                  <a:gd name="connsiteX1" fmla="*/ 151519 w 482017"/>
                  <a:gd name="connsiteY1" fmla="*/ 96644 h 96644"/>
                  <a:gd name="connsiteX2" fmla="*/ 222460 w 482017"/>
                  <a:gd name="connsiteY2" fmla="*/ 71437 h 96644"/>
                  <a:gd name="connsiteX3" fmla="*/ 336071 w 482017"/>
                  <a:gd name="connsiteY3" fmla="*/ 93043 h 96644"/>
                  <a:gd name="connsiteX4" fmla="*/ 482017 w 482017"/>
                  <a:gd name="connsiteY4" fmla="*/ 19050 h 96644"/>
                  <a:gd name="connsiteX5" fmla="*/ 272467 w 482017"/>
                  <a:gd name="connsiteY5" fmla="*/ 0 h 96644"/>
                  <a:gd name="connsiteX6" fmla="*/ 0 w 482017"/>
                  <a:gd name="connsiteY6" fmla="*/ 26137 h 96644"/>
                  <a:gd name="connsiteX0" fmla="*/ 0 w 473180"/>
                  <a:gd name="connsiteY0" fmla="*/ 26137 h 96644"/>
                  <a:gd name="connsiteX1" fmla="*/ 151519 w 473180"/>
                  <a:gd name="connsiteY1" fmla="*/ 96644 h 96644"/>
                  <a:gd name="connsiteX2" fmla="*/ 222460 w 473180"/>
                  <a:gd name="connsiteY2" fmla="*/ 71437 h 96644"/>
                  <a:gd name="connsiteX3" fmla="*/ 336071 w 473180"/>
                  <a:gd name="connsiteY3" fmla="*/ 93043 h 96644"/>
                  <a:gd name="connsiteX4" fmla="*/ 473180 w 473180"/>
                  <a:gd name="connsiteY4" fmla="*/ 19050 h 96644"/>
                  <a:gd name="connsiteX5" fmla="*/ 272467 w 473180"/>
                  <a:gd name="connsiteY5" fmla="*/ 0 h 96644"/>
                  <a:gd name="connsiteX6" fmla="*/ 0 w 473180"/>
                  <a:gd name="connsiteY6" fmla="*/ 26137 h 96644"/>
                  <a:gd name="connsiteX0" fmla="*/ 0 w 473180"/>
                  <a:gd name="connsiteY0" fmla="*/ 26137 h 96644"/>
                  <a:gd name="connsiteX1" fmla="*/ 151519 w 473180"/>
                  <a:gd name="connsiteY1" fmla="*/ 96644 h 96644"/>
                  <a:gd name="connsiteX2" fmla="*/ 243079 w 473180"/>
                  <a:gd name="connsiteY2" fmla="*/ 70044 h 96644"/>
                  <a:gd name="connsiteX3" fmla="*/ 336071 w 473180"/>
                  <a:gd name="connsiteY3" fmla="*/ 93043 h 96644"/>
                  <a:gd name="connsiteX4" fmla="*/ 473180 w 473180"/>
                  <a:gd name="connsiteY4" fmla="*/ 19050 h 96644"/>
                  <a:gd name="connsiteX5" fmla="*/ 272467 w 473180"/>
                  <a:gd name="connsiteY5" fmla="*/ 0 h 96644"/>
                  <a:gd name="connsiteX6" fmla="*/ 0 w 473180"/>
                  <a:gd name="connsiteY6" fmla="*/ 26137 h 96644"/>
                  <a:gd name="connsiteX0" fmla="*/ 0 w 422124"/>
                  <a:gd name="connsiteY0" fmla="*/ 18704 h 96644"/>
                  <a:gd name="connsiteX1" fmla="*/ 100463 w 422124"/>
                  <a:gd name="connsiteY1" fmla="*/ 96644 h 96644"/>
                  <a:gd name="connsiteX2" fmla="*/ 192023 w 422124"/>
                  <a:gd name="connsiteY2" fmla="*/ 70044 h 96644"/>
                  <a:gd name="connsiteX3" fmla="*/ 285015 w 422124"/>
                  <a:gd name="connsiteY3" fmla="*/ 93043 h 96644"/>
                  <a:gd name="connsiteX4" fmla="*/ 422124 w 422124"/>
                  <a:gd name="connsiteY4" fmla="*/ 19050 h 96644"/>
                  <a:gd name="connsiteX5" fmla="*/ 221411 w 422124"/>
                  <a:gd name="connsiteY5" fmla="*/ 0 h 96644"/>
                  <a:gd name="connsiteX6" fmla="*/ 0 w 422124"/>
                  <a:gd name="connsiteY6" fmla="*/ 18704 h 96644"/>
                  <a:gd name="connsiteX0" fmla="*/ 0 w 374996"/>
                  <a:gd name="connsiteY0" fmla="*/ 18704 h 96644"/>
                  <a:gd name="connsiteX1" fmla="*/ 100463 w 374996"/>
                  <a:gd name="connsiteY1" fmla="*/ 96644 h 96644"/>
                  <a:gd name="connsiteX2" fmla="*/ 192023 w 374996"/>
                  <a:gd name="connsiteY2" fmla="*/ 70044 h 96644"/>
                  <a:gd name="connsiteX3" fmla="*/ 285015 w 374996"/>
                  <a:gd name="connsiteY3" fmla="*/ 93043 h 96644"/>
                  <a:gd name="connsiteX4" fmla="*/ 374996 w 374996"/>
                  <a:gd name="connsiteY4" fmla="*/ 13475 h 96644"/>
                  <a:gd name="connsiteX5" fmla="*/ 221411 w 374996"/>
                  <a:gd name="connsiteY5" fmla="*/ 0 h 96644"/>
                  <a:gd name="connsiteX6" fmla="*/ 0 w 374996"/>
                  <a:gd name="connsiteY6" fmla="*/ 18704 h 96644"/>
                  <a:gd name="connsiteX0" fmla="*/ 0 w 374996"/>
                  <a:gd name="connsiteY0" fmla="*/ 18704 h 96644"/>
                  <a:gd name="connsiteX1" fmla="*/ 100463 w 374996"/>
                  <a:gd name="connsiteY1" fmla="*/ 96644 h 96644"/>
                  <a:gd name="connsiteX2" fmla="*/ 195950 w 374996"/>
                  <a:gd name="connsiteY2" fmla="*/ 40310 h 96644"/>
                  <a:gd name="connsiteX3" fmla="*/ 285015 w 374996"/>
                  <a:gd name="connsiteY3" fmla="*/ 93043 h 96644"/>
                  <a:gd name="connsiteX4" fmla="*/ 374996 w 374996"/>
                  <a:gd name="connsiteY4" fmla="*/ 13475 h 96644"/>
                  <a:gd name="connsiteX5" fmla="*/ 221411 w 374996"/>
                  <a:gd name="connsiteY5" fmla="*/ 0 h 96644"/>
                  <a:gd name="connsiteX6" fmla="*/ 0 w 374996"/>
                  <a:gd name="connsiteY6" fmla="*/ 18704 h 96644"/>
                  <a:gd name="connsiteX0" fmla="*/ 0 w 374996"/>
                  <a:gd name="connsiteY0" fmla="*/ 18704 h 93043"/>
                  <a:gd name="connsiteX1" fmla="*/ 96536 w 374996"/>
                  <a:gd name="connsiteY1" fmla="*/ 72485 h 93043"/>
                  <a:gd name="connsiteX2" fmla="*/ 195950 w 374996"/>
                  <a:gd name="connsiteY2" fmla="*/ 40310 h 93043"/>
                  <a:gd name="connsiteX3" fmla="*/ 285015 w 374996"/>
                  <a:gd name="connsiteY3" fmla="*/ 93043 h 93043"/>
                  <a:gd name="connsiteX4" fmla="*/ 374996 w 374996"/>
                  <a:gd name="connsiteY4" fmla="*/ 13475 h 93043"/>
                  <a:gd name="connsiteX5" fmla="*/ 221411 w 374996"/>
                  <a:gd name="connsiteY5" fmla="*/ 0 h 93043"/>
                  <a:gd name="connsiteX6" fmla="*/ 0 w 374996"/>
                  <a:gd name="connsiteY6" fmla="*/ 18704 h 93043"/>
                  <a:gd name="connsiteX0" fmla="*/ 0 w 374996"/>
                  <a:gd name="connsiteY0" fmla="*/ 18704 h 76318"/>
                  <a:gd name="connsiteX1" fmla="*/ 96536 w 374996"/>
                  <a:gd name="connsiteY1" fmla="*/ 72485 h 76318"/>
                  <a:gd name="connsiteX2" fmla="*/ 195950 w 374996"/>
                  <a:gd name="connsiteY2" fmla="*/ 40310 h 76318"/>
                  <a:gd name="connsiteX3" fmla="*/ 300724 w 374996"/>
                  <a:gd name="connsiteY3" fmla="*/ 76318 h 76318"/>
                  <a:gd name="connsiteX4" fmla="*/ 374996 w 374996"/>
                  <a:gd name="connsiteY4" fmla="*/ 13475 h 76318"/>
                  <a:gd name="connsiteX5" fmla="*/ 221411 w 374996"/>
                  <a:gd name="connsiteY5" fmla="*/ 0 h 76318"/>
                  <a:gd name="connsiteX6" fmla="*/ 0 w 374996"/>
                  <a:gd name="connsiteY6" fmla="*/ 18704 h 76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996" h="76318">
                    <a:moveTo>
                      <a:pt x="0" y="18704"/>
                    </a:moveTo>
                    <a:lnTo>
                      <a:pt x="96536" y="72485"/>
                    </a:lnTo>
                    <a:lnTo>
                      <a:pt x="195950" y="40310"/>
                    </a:lnTo>
                    <a:lnTo>
                      <a:pt x="300724" y="76318"/>
                    </a:lnTo>
                    <a:lnTo>
                      <a:pt x="374996" y="13475"/>
                    </a:lnTo>
                    <a:lnTo>
                      <a:pt x="221411" y="0"/>
                    </a:lnTo>
                    <a:lnTo>
                      <a:pt x="0" y="18704"/>
                    </a:lnTo>
                    <a:close/>
                  </a:path>
                </a:pathLst>
              </a:custGeom>
              <a:solidFill>
                <a:srgbClr val="EFF0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3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55092" y="68554"/>
            <a:ext cx="2468880" cy="1429433"/>
            <a:chOff x="55093" y="68554"/>
            <a:chExt cx="2271121" cy="1429433"/>
          </a:xfrm>
        </p:grpSpPr>
        <p:sp>
          <p:nvSpPr>
            <p:cNvPr id="5" name="Rounded Rectangle 4"/>
            <p:cNvSpPr/>
            <p:nvPr/>
          </p:nvSpPr>
          <p:spPr>
            <a:xfrm>
              <a:off x="77779" y="68554"/>
              <a:ext cx="2225750" cy="1429433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5093" y="163482"/>
              <a:ext cx="227112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6" name="TextBox 355"/>
          <p:cNvSpPr txBox="1"/>
          <p:nvPr/>
        </p:nvSpPr>
        <p:spPr>
          <a:xfrm>
            <a:off x="200924" y="98094"/>
            <a:ext cx="216695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Where does the time go?</a:t>
            </a:r>
          </a:p>
        </p:txBody>
      </p:sp>
      <p:sp>
        <p:nvSpPr>
          <p:cNvPr id="357" name="TextBox 356"/>
          <p:cNvSpPr txBox="1"/>
          <p:nvPr/>
        </p:nvSpPr>
        <p:spPr>
          <a:xfrm>
            <a:off x="91576" y="847689"/>
            <a:ext cx="24044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Phone Calls</a:t>
            </a:r>
          </a:p>
        </p:txBody>
      </p:sp>
      <p:pic>
        <p:nvPicPr>
          <p:cNvPr id="10" name="John.2. 6.1.21">
            <a:hlinkClick r:id="" action="ppaction://media"/>
            <a:extLst>
              <a:ext uri="{FF2B5EF4-FFF2-40B4-BE49-F238E27FC236}">
                <a16:creationId xmlns:a16="http://schemas.microsoft.com/office/drawing/2014/main" id="{EBEF05B8-18DB-4C86-B84E-B27BEF274946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0083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092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6"/>
                </p:tgtEl>
              </p:cMediaNode>
            </p:audio>
            <p:audio>
              <p:cMediaNode vol="80000">
                <p:cTn id="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37"/>
                </p:tgtEl>
              </p:cMediaNode>
            </p:audio>
            <p:video>
              <p:cMediaNode vol="80000">
                <p:cTn id="9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4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A78F0195-B086-4DA6-9B15-000DED3EA743}"/>
              </a:ext>
            </a:extLst>
          </p:cNvPr>
          <p:cNvGrpSpPr/>
          <p:nvPr/>
        </p:nvGrpSpPr>
        <p:grpSpPr>
          <a:xfrm>
            <a:off x="-533400" y="-124095"/>
            <a:ext cx="12686554" cy="1696739"/>
            <a:chOff x="-494554" y="-135734"/>
            <a:chExt cx="12686554" cy="1696739"/>
          </a:xfrm>
        </p:grpSpPr>
        <p:sp>
          <p:nvSpPr>
            <p:cNvPr id="17" name="Rectangle 1">
              <a:extLst>
                <a:ext uri="{FF2B5EF4-FFF2-40B4-BE49-F238E27FC236}">
                  <a16:creationId xmlns:a16="http://schemas.microsoft.com/office/drawing/2014/main" id="{FC6D1BFC-3B71-4649-9CBF-46CE67E65B34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Rectangle 1">
              <a:extLst>
                <a:ext uri="{FF2B5EF4-FFF2-40B4-BE49-F238E27FC236}">
                  <a16:creationId xmlns:a16="http://schemas.microsoft.com/office/drawing/2014/main" id="{D1E39B2F-524B-454D-A4AA-E8F4BEA8019A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Rectangle 1">
              <a:extLst>
                <a:ext uri="{FF2B5EF4-FFF2-40B4-BE49-F238E27FC236}">
                  <a16:creationId xmlns:a16="http://schemas.microsoft.com/office/drawing/2014/main" id="{C41C45AF-0024-4799-8C9A-525A9AC7BE7E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Rectangle 1">
              <a:extLst>
                <a:ext uri="{FF2B5EF4-FFF2-40B4-BE49-F238E27FC236}">
                  <a16:creationId xmlns:a16="http://schemas.microsoft.com/office/drawing/2014/main" id="{F21FEE2F-5CA4-490F-A36B-857396A788C9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Rectangle 1">
              <a:extLst>
                <a:ext uri="{FF2B5EF4-FFF2-40B4-BE49-F238E27FC236}">
                  <a16:creationId xmlns:a16="http://schemas.microsoft.com/office/drawing/2014/main" id="{234C36D8-F376-4260-8336-233AB1461EDC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1">
              <a:extLst>
                <a:ext uri="{FF2B5EF4-FFF2-40B4-BE49-F238E27FC236}">
                  <a16:creationId xmlns:a16="http://schemas.microsoft.com/office/drawing/2014/main" id="{8BC3B7FB-24DB-4973-AE13-586875BF403E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1">
              <a:extLst>
                <a:ext uri="{FF2B5EF4-FFF2-40B4-BE49-F238E27FC236}">
                  <a16:creationId xmlns:a16="http://schemas.microsoft.com/office/drawing/2014/main" id="{379E035C-0505-4310-9791-C60E2875817F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1">
              <a:extLst>
                <a:ext uri="{FF2B5EF4-FFF2-40B4-BE49-F238E27FC236}">
                  <a16:creationId xmlns:a16="http://schemas.microsoft.com/office/drawing/2014/main" id="{A94568B0-E766-48A3-99F0-B76733F4086B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7846FCF7-4F79-4C8A-9561-0E8B4250AFBF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26" name="Picture 6" descr="Image result for CLOCK gif">
              <a:extLst>
                <a:ext uri="{FF2B5EF4-FFF2-40B4-BE49-F238E27FC236}">
                  <a16:creationId xmlns:a16="http://schemas.microsoft.com/office/drawing/2014/main" id="{847FEED7-8651-4C5C-A7BD-F53E9D798B84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7" name="Freeform: Shape 30">
              <a:extLst>
                <a:ext uri="{FF2B5EF4-FFF2-40B4-BE49-F238E27FC236}">
                  <a16:creationId xmlns:a16="http://schemas.microsoft.com/office/drawing/2014/main" id="{DE89F185-E538-42C2-89DF-9776448B9A6B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102604BA-6440-4FF5-822E-E84BC32726E8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A7022DE-6091-4229-984A-DE9FB835F9B6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02462CA-DEE7-44AC-8F25-6F39BAA3CBF5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965A63D-E374-4C59-9DFC-7FAC2A7A44DC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20349" y="180514"/>
            <a:ext cx="11157251" cy="957966"/>
          </a:xfrm>
        </p:spPr>
        <p:txBody>
          <a:bodyPr>
            <a:normAutofit/>
          </a:bodyPr>
          <a:lstStyle/>
          <a:p>
            <a:pPr marL="457200">
              <a:tabLst>
                <a:tab pos="1371600" algn="l"/>
              </a:tabLst>
            </a:pPr>
            <a:r>
              <a:rPr lang="en-US" sz="4400" b="1" dirty="0">
                <a:latin typeface="+mn-lt"/>
              </a:rPr>
              <a:t>Total Time Spent – 67 Minutes</a:t>
            </a: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458080942"/>
              </p:ext>
            </p:extLst>
          </p:nvPr>
        </p:nvGraphicFramePr>
        <p:xfrm>
          <a:off x="2971800" y="1691993"/>
          <a:ext cx="11412638" cy="496512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6B7DD285-D825-43DC-9104-F86905A1993B}"/>
              </a:ext>
            </a:extLst>
          </p:cNvPr>
          <p:cNvSpPr txBox="1"/>
          <p:nvPr/>
        </p:nvSpPr>
        <p:spPr>
          <a:xfrm>
            <a:off x="602805" y="2057400"/>
            <a:ext cx="4731195" cy="4185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/>
              <a:t>Plan for the unplanned.</a:t>
            </a:r>
          </a:p>
          <a:p>
            <a:pPr algn="ctr"/>
            <a:endParaRPr lang="en-US" sz="1400" dirty="0"/>
          </a:p>
          <a:p>
            <a:pPr algn="ctr"/>
            <a:r>
              <a:rPr lang="en-US" sz="4400" dirty="0"/>
              <a:t>Clear an hour worth of time in your daily plan.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63713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The Power Of Planning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885204CD-5373-4441-B12C-3062C58B7630}"/>
              </a:ext>
            </a:extLst>
          </p:cNvPr>
          <p:cNvSpPr txBox="1">
            <a:spLocks/>
          </p:cNvSpPr>
          <p:nvPr/>
        </p:nvSpPr>
        <p:spPr>
          <a:xfrm>
            <a:off x="609600" y="2110410"/>
            <a:ext cx="10972800" cy="4137990"/>
          </a:xfrm>
          <a:prstGeom prst="rect">
            <a:avLst/>
          </a:prstGeom>
        </p:spPr>
        <p:txBody>
          <a:bodyPr/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 planner is a person who makes decisions about how something will be done in the future.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Planners have the power to control their day.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We’ve all got distinct personal styles and preferences based on our likes, convenience, and habits on how you like to plan. </a:t>
            </a:r>
          </a:p>
        </p:txBody>
      </p:sp>
    </p:spTree>
    <p:extLst>
      <p:ext uri="{BB962C8B-B14F-4D97-AF65-F5344CB8AC3E}">
        <p14:creationId xmlns:p14="http://schemas.microsoft.com/office/powerpoint/2010/main" val="32558140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Related image">
            <a:extLst>
              <a:ext uri="{FF2B5EF4-FFF2-40B4-BE49-F238E27FC236}">
                <a16:creationId xmlns:a16="http://schemas.microsoft.com/office/drawing/2014/main" id="{4E23C3A9-4212-4238-A7F8-3CF72345854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697" y="2249565"/>
            <a:ext cx="5715000" cy="428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Related image">
            <a:extLst>
              <a:ext uri="{FF2B5EF4-FFF2-40B4-BE49-F238E27FC236}">
                <a16:creationId xmlns:a16="http://schemas.microsoft.com/office/drawing/2014/main" id="{62B46B1A-7F2F-4A31-9DFE-979294C8F42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9811" y="386089"/>
            <a:ext cx="5715000" cy="428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EEFC2CA-A893-4A21-A12D-064DC3EE521B}"/>
              </a:ext>
            </a:extLst>
          </p:cNvPr>
          <p:cNvSpPr/>
          <p:nvPr/>
        </p:nvSpPr>
        <p:spPr>
          <a:xfrm>
            <a:off x="47388" y="4286250"/>
            <a:ext cx="6291618" cy="222651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B90E84E-0023-49D8-99EF-F193BB17A570}"/>
              </a:ext>
            </a:extLst>
          </p:cNvPr>
          <p:cNvSpPr/>
          <p:nvPr/>
        </p:nvSpPr>
        <p:spPr>
          <a:xfrm>
            <a:off x="47388" y="5020270"/>
            <a:ext cx="121446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>
              <a:defRPr/>
            </a:pPr>
            <a:r>
              <a:rPr lang="en-US" sz="270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Life is tough, we all have a lot to do. </a:t>
            </a:r>
          </a:p>
          <a:p>
            <a:pPr lvl="0" algn="ctr" defTabSz="457200">
              <a:defRPr/>
            </a:pPr>
            <a:r>
              <a:rPr lang="en-US" sz="270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</a:rPr>
              <a:t>The true purpose of time management is to reduce stress and increase productivity.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FE709E1-E2CE-4EB9-98AB-0E3E4A1F85A5}"/>
              </a:ext>
            </a:extLst>
          </p:cNvPr>
          <p:cNvSpPr/>
          <p:nvPr/>
        </p:nvSpPr>
        <p:spPr>
          <a:xfrm>
            <a:off x="5702892" y="443040"/>
            <a:ext cx="6291618" cy="208810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D1D9AB-5797-4267-B268-F7765A9EEC27}"/>
              </a:ext>
            </a:extLst>
          </p:cNvPr>
          <p:cNvGrpSpPr/>
          <p:nvPr/>
        </p:nvGrpSpPr>
        <p:grpSpPr>
          <a:xfrm>
            <a:off x="-494554" y="-135734"/>
            <a:ext cx="12686554" cy="1696739"/>
            <a:chOff x="-494554" y="-135734"/>
            <a:chExt cx="12686554" cy="1696739"/>
          </a:xfrm>
        </p:grpSpPr>
        <p:sp>
          <p:nvSpPr>
            <p:cNvPr id="9" name="Rectangle 1">
              <a:extLst>
                <a:ext uri="{FF2B5EF4-FFF2-40B4-BE49-F238E27FC236}">
                  <a16:creationId xmlns:a16="http://schemas.microsoft.com/office/drawing/2014/main" id="{BF36AC5E-85D4-41E8-A03E-7CE23E92A0BC}"/>
                </a:ext>
              </a:extLst>
            </p:cNvPr>
            <p:cNvSpPr/>
            <p:nvPr/>
          </p:nvSpPr>
          <p:spPr>
            <a:xfrm>
              <a:off x="587189" y="-14358"/>
              <a:ext cx="11604811" cy="1351419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solidFill>
              <a:srgbClr val="FDB827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 1">
              <a:extLst>
                <a:ext uri="{FF2B5EF4-FFF2-40B4-BE49-F238E27FC236}">
                  <a16:creationId xmlns:a16="http://schemas.microsoft.com/office/drawing/2014/main" id="{942D2393-5A7D-429E-9BFD-477D195E9181}"/>
                </a:ext>
              </a:extLst>
            </p:cNvPr>
            <p:cNvSpPr/>
            <p:nvPr/>
          </p:nvSpPr>
          <p:spPr>
            <a:xfrm>
              <a:off x="-1" y="-19049"/>
              <a:ext cx="11798905" cy="1542238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20333 h 1369118"/>
                <a:gd name="connsiteX1" fmla="*/ 10443796 w 10443796"/>
                <a:gd name="connsiteY1" fmla="*/ 0 h 1369118"/>
                <a:gd name="connsiteX2" fmla="*/ 10269415 w 10443796"/>
                <a:gd name="connsiteY2" fmla="*/ 1369118 h 1369118"/>
                <a:gd name="connsiteX3" fmla="*/ 0 w 10443796"/>
                <a:gd name="connsiteY3" fmla="*/ 1357395 h 1369118"/>
                <a:gd name="connsiteX4" fmla="*/ 0 w 10443796"/>
                <a:gd name="connsiteY4" fmla="*/ 20333 h 1369118"/>
                <a:gd name="connsiteX0" fmla="*/ 0 w 10443796"/>
                <a:gd name="connsiteY0" fmla="*/ 20333 h 1377626"/>
                <a:gd name="connsiteX1" fmla="*/ 10443796 w 10443796"/>
                <a:gd name="connsiteY1" fmla="*/ 0 h 1377626"/>
                <a:gd name="connsiteX2" fmla="*/ 10210398 w 10443796"/>
                <a:gd name="connsiteY2" fmla="*/ 1377626 h 1377626"/>
                <a:gd name="connsiteX3" fmla="*/ 0 w 10443796"/>
                <a:gd name="connsiteY3" fmla="*/ 1357395 h 1377626"/>
                <a:gd name="connsiteX4" fmla="*/ 0 w 10443796"/>
                <a:gd name="connsiteY4" fmla="*/ 20333 h 137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77626">
                  <a:moveTo>
                    <a:pt x="0" y="20333"/>
                  </a:moveTo>
                  <a:lnTo>
                    <a:pt x="10443796" y="0"/>
                  </a:lnTo>
                  <a:lnTo>
                    <a:pt x="10210398" y="1377626"/>
                  </a:lnTo>
                  <a:lnTo>
                    <a:pt x="0" y="1357395"/>
                  </a:lnTo>
                  <a:lnTo>
                    <a:pt x="0" y="2033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Rectangle 1">
              <a:extLst>
                <a:ext uri="{FF2B5EF4-FFF2-40B4-BE49-F238E27FC236}">
                  <a16:creationId xmlns:a16="http://schemas.microsoft.com/office/drawing/2014/main" id="{2CDB6F17-6D69-4978-BC4C-087CC0274F91}"/>
                </a:ext>
              </a:extLst>
            </p:cNvPr>
            <p:cNvSpPr/>
            <p:nvPr/>
          </p:nvSpPr>
          <p:spPr>
            <a:xfrm>
              <a:off x="0" y="-19050"/>
              <a:ext cx="10443796" cy="1356112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0 w 10443796"/>
                <a:gd name="connsiteY0" fmla="*/ 7327 h 1356112"/>
                <a:gd name="connsiteX1" fmla="*/ 10443796 w 10443796"/>
                <a:gd name="connsiteY1" fmla="*/ 0 h 1356112"/>
                <a:gd name="connsiteX2" fmla="*/ 10269415 w 10443796"/>
                <a:gd name="connsiteY2" fmla="*/ 1356112 h 1356112"/>
                <a:gd name="connsiteX3" fmla="*/ 0 w 10443796"/>
                <a:gd name="connsiteY3" fmla="*/ 1344389 h 1356112"/>
                <a:gd name="connsiteX4" fmla="*/ 0 w 10443796"/>
                <a:gd name="connsiteY4" fmla="*/ 7327 h 135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43796" h="1356112">
                  <a:moveTo>
                    <a:pt x="0" y="7327"/>
                  </a:moveTo>
                  <a:lnTo>
                    <a:pt x="10443796" y="0"/>
                  </a:lnTo>
                  <a:lnTo>
                    <a:pt x="10269415" y="1356112"/>
                  </a:lnTo>
                  <a:lnTo>
                    <a:pt x="0" y="1344389"/>
                  </a:lnTo>
                  <a:lnTo>
                    <a:pt x="0" y="7327"/>
                  </a:lnTo>
                  <a:close/>
                </a:path>
              </a:pathLst>
            </a:custGeom>
            <a:gradFill flip="none" rotWithShape="1">
              <a:gsLst>
                <a:gs pos="17000">
                  <a:srgbClr val="FFC85B"/>
                </a:gs>
                <a:gs pos="78000">
                  <a:srgbClr val="FFC85B"/>
                </a:gs>
                <a:gs pos="100000">
                  <a:srgbClr val="EE9F00"/>
                </a:gs>
                <a:gs pos="0">
                  <a:srgbClr val="FDB827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Rectangle 1">
              <a:extLst>
                <a:ext uri="{FF2B5EF4-FFF2-40B4-BE49-F238E27FC236}">
                  <a16:creationId xmlns:a16="http://schemas.microsoft.com/office/drawing/2014/main" id="{1E0F8053-0C3C-42CF-8F09-E6235599069D}"/>
                </a:ext>
              </a:extLst>
            </p:cNvPr>
            <p:cNvSpPr/>
            <p:nvPr/>
          </p:nvSpPr>
          <p:spPr>
            <a:xfrm>
              <a:off x="9603319" y="-32970"/>
              <a:ext cx="2205111" cy="1368330"/>
            </a:xfrm>
            <a:custGeom>
              <a:avLst/>
              <a:gdLst>
                <a:gd name="connsiteX0" fmla="*/ 0 w 12192000"/>
                <a:gd name="connsiteY0" fmla="*/ 0 h 1337062"/>
                <a:gd name="connsiteX1" fmla="*/ 12192000 w 12192000"/>
                <a:gd name="connsiteY1" fmla="*/ 0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2192000"/>
                <a:gd name="connsiteY0" fmla="*/ 0 h 1337062"/>
                <a:gd name="connsiteX1" fmla="*/ 9167446 w 12192000"/>
                <a:gd name="connsiteY1" fmla="*/ 11723 h 1337062"/>
                <a:gd name="connsiteX2" fmla="*/ 12192000 w 12192000"/>
                <a:gd name="connsiteY2" fmla="*/ 1337062 h 1337062"/>
                <a:gd name="connsiteX3" fmla="*/ 0 w 12192000"/>
                <a:gd name="connsiteY3" fmla="*/ 1337062 h 1337062"/>
                <a:gd name="connsiteX4" fmla="*/ 0 w 12192000"/>
                <a:gd name="connsiteY4" fmla="*/ 0 h 1337062"/>
                <a:gd name="connsiteX0" fmla="*/ 0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0 w 10269415"/>
                <a:gd name="connsiteY4" fmla="*/ 0 h 1348785"/>
                <a:gd name="connsiteX0" fmla="*/ 7280031 w 10269415"/>
                <a:gd name="connsiteY0" fmla="*/ 0 h 1348785"/>
                <a:gd name="connsiteX1" fmla="*/ 9167446 w 10269415"/>
                <a:gd name="connsiteY1" fmla="*/ 11723 h 1348785"/>
                <a:gd name="connsiteX2" fmla="*/ 10269415 w 10269415"/>
                <a:gd name="connsiteY2" fmla="*/ 1348785 h 1348785"/>
                <a:gd name="connsiteX3" fmla="*/ 0 w 10269415"/>
                <a:gd name="connsiteY3" fmla="*/ 1337062 h 1348785"/>
                <a:gd name="connsiteX4" fmla="*/ 7280031 w 10269415"/>
                <a:gd name="connsiteY4" fmla="*/ 0 h 1348785"/>
                <a:gd name="connsiteX0" fmla="*/ 0 w 2989384"/>
                <a:gd name="connsiteY0" fmla="*/ 0 h 1348785"/>
                <a:gd name="connsiteX1" fmla="*/ 1887415 w 2989384"/>
                <a:gd name="connsiteY1" fmla="*/ 11723 h 1348785"/>
                <a:gd name="connsiteX2" fmla="*/ 2989384 w 2989384"/>
                <a:gd name="connsiteY2" fmla="*/ 1348785 h 1348785"/>
                <a:gd name="connsiteX3" fmla="*/ 1008184 w 2989384"/>
                <a:gd name="connsiteY3" fmla="*/ 1337062 h 1348785"/>
                <a:gd name="connsiteX4" fmla="*/ 0 w 2989384"/>
                <a:gd name="connsiteY4" fmla="*/ 0 h 1348785"/>
                <a:gd name="connsiteX0" fmla="*/ 0 w 3220915"/>
                <a:gd name="connsiteY0" fmla="*/ 274027 h 1622812"/>
                <a:gd name="connsiteX1" fmla="*/ 3220915 w 3220915"/>
                <a:gd name="connsiteY1" fmla="*/ 0 h 1622812"/>
                <a:gd name="connsiteX2" fmla="*/ 2989384 w 3220915"/>
                <a:gd name="connsiteY2" fmla="*/ 1622812 h 1622812"/>
                <a:gd name="connsiteX3" fmla="*/ 1008184 w 3220915"/>
                <a:gd name="connsiteY3" fmla="*/ 1611089 h 1622812"/>
                <a:gd name="connsiteX4" fmla="*/ 0 w 3220915"/>
                <a:gd name="connsiteY4" fmla="*/ 274027 h 1622812"/>
                <a:gd name="connsiteX0" fmla="*/ 268166 w 2212731"/>
                <a:gd name="connsiteY0" fmla="*/ 0 h 1653585"/>
                <a:gd name="connsiteX1" fmla="*/ 2212731 w 2212731"/>
                <a:gd name="connsiteY1" fmla="*/ 30773 h 1653585"/>
                <a:gd name="connsiteX2" fmla="*/ 1981200 w 2212731"/>
                <a:gd name="connsiteY2" fmla="*/ 1653585 h 1653585"/>
                <a:gd name="connsiteX3" fmla="*/ 0 w 2212731"/>
                <a:gd name="connsiteY3" fmla="*/ 1641862 h 1653585"/>
                <a:gd name="connsiteX4" fmla="*/ 268166 w 2212731"/>
                <a:gd name="connsiteY4" fmla="*/ 0 h 1653585"/>
                <a:gd name="connsiteX0" fmla="*/ 268166 w 2212731"/>
                <a:gd name="connsiteY0" fmla="*/ 7327 h 1622812"/>
                <a:gd name="connsiteX1" fmla="*/ 2212731 w 2212731"/>
                <a:gd name="connsiteY1" fmla="*/ 0 h 1622812"/>
                <a:gd name="connsiteX2" fmla="*/ 1981200 w 2212731"/>
                <a:gd name="connsiteY2" fmla="*/ 1622812 h 1622812"/>
                <a:gd name="connsiteX3" fmla="*/ 0 w 2212731"/>
                <a:gd name="connsiteY3" fmla="*/ 1611089 h 1622812"/>
                <a:gd name="connsiteX4" fmla="*/ 268166 w 2212731"/>
                <a:gd name="connsiteY4" fmla="*/ 7327 h 1622812"/>
                <a:gd name="connsiteX0" fmla="*/ 260546 w 2205111"/>
                <a:gd name="connsiteY0" fmla="*/ 7327 h 1627916"/>
                <a:gd name="connsiteX1" fmla="*/ 2205111 w 2205111"/>
                <a:gd name="connsiteY1" fmla="*/ 0 h 1627916"/>
                <a:gd name="connsiteX2" fmla="*/ 1973580 w 2205111"/>
                <a:gd name="connsiteY2" fmla="*/ 1622812 h 1627916"/>
                <a:gd name="connsiteX3" fmla="*/ 0 w 2205111"/>
                <a:gd name="connsiteY3" fmla="*/ 1627916 h 1627916"/>
                <a:gd name="connsiteX4" fmla="*/ 260546 w 2205111"/>
                <a:gd name="connsiteY4" fmla="*/ 7327 h 162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111" h="1627916">
                  <a:moveTo>
                    <a:pt x="260546" y="7327"/>
                  </a:moveTo>
                  <a:lnTo>
                    <a:pt x="2205111" y="0"/>
                  </a:lnTo>
                  <a:lnTo>
                    <a:pt x="1973580" y="1622812"/>
                  </a:lnTo>
                  <a:lnTo>
                    <a:pt x="0" y="1627916"/>
                  </a:lnTo>
                  <a:lnTo>
                    <a:pt x="260546" y="7327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 1">
              <a:extLst>
                <a:ext uri="{FF2B5EF4-FFF2-40B4-BE49-F238E27FC236}">
                  <a16:creationId xmlns:a16="http://schemas.microsoft.com/office/drawing/2014/main" id="{98170386-ACD0-4387-BDCF-F7481B25AF7E}"/>
                </a:ext>
              </a:extLst>
            </p:cNvPr>
            <p:cNvSpPr/>
            <p:nvPr/>
          </p:nvSpPr>
          <p:spPr>
            <a:xfrm rot="13244906">
              <a:off x="-358368" y="-116194"/>
              <a:ext cx="905392" cy="132635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456875 w 861104"/>
                <a:gd name="connsiteY0" fmla="*/ 1180836 h 1180836"/>
                <a:gd name="connsiteX1" fmla="*/ 0 w 861104"/>
                <a:gd name="connsiteY1" fmla="*/ 0 h 1180836"/>
                <a:gd name="connsiteX2" fmla="*/ 861104 w 861104"/>
                <a:gd name="connsiteY2" fmla="*/ 1005685 h 1180836"/>
                <a:gd name="connsiteX3" fmla="*/ 456875 w 861104"/>
                <a:gd name="connsiteY3" fmla="*/ 1180836 h 1180836"/>
                <a:gd name="connsiteX0" fmla="*/ 456875 w 775242"/>
                <a:gd name="connsiteY0" fmla="*/ 1180836 h 1180836"/>
                <a:gd name="connsiteX1" fmla="*/ 0 w 775242"/>
                <a:gd name="connsiteY1" fmla="*/ 0 h 1180836"/>
                <a:gd name="connsiteX2" fmla="*/ 775242 w 775242"/>
                <a:gd name="connsiteY2" fmla="*/ 912464 h 1180836"/>
                <a:gd name="connsiteX3" fmla="*/ 456875 w 775242"/>
                <a:gd name="connsiteY3" fmla="*/ 1180836 h 11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242" h="1180836">
                  <a:moveTo>
                    <a:pt x="456875" y="1180836"/>
                  </a:moveTo>
                  <a:lnTo>
                    <a:pt x="0" y="0"/>
                  </a:lnTo>
                  <a:lnTo>
                    <a:pt x="775242" y="912464"/>
                  </a:lnTo>
                  <a:lnTo>
                    <a:pt x="456875" y="1180836"/>
                  </a:lnTo>
                  <a:close/>
                </a:path>
              </a:pathLst>
            </a:custGeom>
            <a:solidFill>
              <a:srgbClr val="FDB82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">
              <a:extLst>
                <a:ext uri="{FF2B5EF4-FFF2-40B4-BE49-F238E27FC236}">
                  <a16:creationId xmlns:a16="http://schemas.microsoft.com/office/drawing/2014/main" id="{EA6F587A-9D7E-4EDB-ADA2-C53B3A2586F0}"/>
                </a:ext>
              </a:extLst>
            </p:cNvPr>
            <p:cNvSpPr/>
            <p:nvPr/>
          </p:nvSpPr>
          <p:spPr>
            <a:xfrm rot="13891906">
              <a:off x="156605" y="-786893"/>
              <a:ext cx="901996" cy="2204313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0 w 892226"/>
                <a:gd name="connsiteY0" fmla="*/ 1867727 h 1867727"/>
                <a:gd name="connsiteX1" fmla="*/ 31122 w 892226"/>
                <a:gd name="connsiteY1" fmla="*/ 0 h 1867727"/>
                <a:gd name="connsiteX2" fmla="*/ 892226 w 892226"/>
                <a:gd name="connsiteY2" fmla="*/ 1005685 h 1867727"/>
                <a:gd name="connsiteX3" fmla="*/ 0 w 892226"/>
                <a:gd name="connsiteY3" fmla="*/ 1867727 h 1867727"/>
                <a:gd name="connsiteX0" fmla="*/ 0 w 880458"/>
                <a:gd name="connsiteY0" fmla="*/ 1884989 h 1884989"/>
                <a:gd name="connsiteX1" fmla="*/ 19354 w 880458"/>
                <a:gd name="connsiteY1" fmla="*/ 0 h 1884989"/>
                <a:gd name="connsiteX2" fmla="*/ 880458 w 880458"/>
                <a:gd name="connsiteY2" fmla="*/ 1005685 h 1884989"/>
                <a:gd name="connsiteX3" fmla="*/ 0 w 880458"/>
                <a:gd name="connsiteY3" fmla="*/ 1884989 h 1884989"/>
                <a:gd name="connsiteX0" fmla="*/ 0 w 806707"/>
                <a:gd name="connsiteY0" fmla="*/ 1884989 h 1884989"/>
                <a:gd name="connsiteX1" fmla="*/ 19354 w 806707"/>
                <a:gd name="connsiteY1" fmla="*/ 0 h 1884989"/>
                <a:gd name="connsiteX2" fmla="*/ 806707 w 806707"/>
                <a:gd name="connsiteY2" fmla="*/ 916367 h 1884989"/>
                <a:gd name="connsiteX3" fmla="*/ 0 w 806707"/>
                <a:gd name="connsiteY3" fmla="*/ 1884989 h 188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707" h="1884989">
                  <a:moveTo>
                    <a:pt x="0" y="1884989"/>
                  </a:moveTo>
                  <a:lnTo>
                    <a:pt x="19354" y="0"/>
                  </a:lnTo>
                  <a:lnTo>
                    <a:pt x="806707" y="916367"/>
                  </a:lnTo>
                  <a:lnTo>
                    <a:pt x="0" y="1884989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">
              <a:extLst>
                <a:ext uri="{FF2B5EF4-FFF2-40B4-BE49-F238E27FC236}">
                  <a16:creationId xmlns:a16="http://schemas.microsoft.com/office/drawing/2014/main" id="{39A97940-6245-4FE3-9D64-95B6485D2FE8}"/>
                </a:ext>
              </a:extLst>
            </p:cNvPr>
            <p:cNvSpPr/>
            <p:nvPr/>
          </p:nvSpPr>
          <p:spPr>
            <a:xfrm rot="15435680">
              <a:off x="551215" y="-653803"/>
              <a:ext cx="1016859" cy="2452931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909435"/>
                <a:gd name="connsiteY0" fmla="*/ 1560290 h 1560290"/>
                <a:gd name="connsiteX1" fmla="*/ 0 w 909435"/>
                <a:gd name="connsiteY1" fmla="*/ 0 h 1560290"/>
                <a:gd name="connsiteX2" fmla="*/ 909435 w 909435"/>
                <a:gd name="connsiteY2" fmla="*/ 1510496 h 1560290"/>
                <a:gd name="connsiteX3" fmla="*/ 320095 w 909435"/>
                <a:gd name="connsiteY3" fmla="*/ 1560290 h 1560290"/>
                <a:gd name="connsiteX0" fmla="*/ 765989 w 909435"/>
                <a:gd name="connsiteY0" fmla="*/ 2097591 h 2097591"/>
                <a:gd name="connsiteX1" fmla="*/ 0 w 909435"/>
                <a:gd name="connsiteY1" fmla="*/ 0 h 2097591"/>
                <a:gd name="connsiteX2" fmla="*/ 909435 w 909435"/>
                <a:gd name="connsiteY2" fmla="*/ 1510496 h 2097591"/>
                <a:gd name="connsiteX3" fmla="*/ 765989 w 909435"/>
                <a:gd name="connsiteY3" fmla="*/ 2097591 h 20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435" h="2097591">
                  <a:moveTo>
                    <a:pt x="765989" y="2097591"/>
                  </a:moveTo>
                  <a:lnTo>
                    <a:pt x="0" y="0"/>
                  </a:lnTo>
                  <a:lnTo>
                    <a:pt x="909435" y="1510496"/>
                  </a:lnTo>
                  <a:lnTo>
                    <a:pt x="765989" y="2097591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">
              <a:extLst>
                <a:ext uri="{FF2B5EF4-FFF2-40B4-BE49-F238E27FC236}">
                  <a16:creationId xmlns:a16="http://schemas.microsoft.com/office/drawing/2014/main" id="{E6D0FA33-39D7-433C-B5B5-A19A42EA96C4}"/>
                </a:ext>
              </a:extLst>
            </p:cNvPr>
            <p:cNvSpPr/>
            <p:nvPr/>
          </p:nvSpPr>
          <p:spPr>
            <a:xfrm rot="13891906">
              <a:off x="-139661" y="-248739"/>
              <a:ext cx="894740" cy="1549106"/>
            </a:xfrm>
            <a:custGeom>
              <a:avLst/>
              <a:gdLst>
                <a:gd name="connsiteX0" fmla="*/ 0 w 1854844"/>
                <a:gd name="connsiteY0" fmla="*/ 1082655 h 1082655"/>
                <a:gd name="connsiteX1" fmla="*/ 927422 w 1854844"/>
                <a:gd name="connsiteY1" fmla="*/ 0 h 1082655"/>
                <a:gd name="connsiteX2" fmla="*/ 1854844 w 1854844"/>
                <a:gd name="connsiteY2" fmla="*/ 1082655 h 1082655"/>
                <a:gd name="connsiteX3" fmla="*/ 0 w 1854844"/>
                <a:gd name="connsiteY3" fmla="*/ 1082655 h 1082655"/>
                <a:gd name="connsiteX0" fmla="*/ 599316 w 927422"/>
                <a:gd name="connsiteY0" fmla="*/ 1259189 h 1259189"/>
                <a:gd name="connsiteX1" fmla="*/ 0 w 927422"/>
                <a:gd name="connsiteY1" fmla="*/ 0 h 1259189"/>
                <a:gd name="connsiteX2" fmla="*/ 927422 w 927422"/>
                <a:gd name="connsiteY2" fmla="*/ 1082655 h 1259189"/>
                <a:gd name="connsiteX3" fmla="*/ 599316 w 927422"/>
                <a:gd name="connsiteY3" fmla="*/ 1259189 h 1259189"/>
                <a:gd name="connsiteX0" fmla="*/ 599316 w 861104"/>
                <a:gd name="connsiteY0" fmla="*/ 1259189 h 1259189"/>
                <a:gd name="connsiteX1" fmla="*/ 0 w 861104"/>
                <a:gd name="connsiteY1" fmla="*/ 0 h 1259189"/>
                <a:gd name="connsiteX2" fmla="*/ 861104 w 861104"/>
                <a:gd name="connsiteY2" fmla="*/ 1005685 h 1259189"/>
                <a:gd name="connsiteX3" fmla="*/ 599316 w 861104"/>
                <a:gd name="connsiteY3" fmla="*/ 1259189 h 1259189"/>
                <a:gd name="connsiteX0" fmla="*/ 320095 w 861104"/>
                <a:gd name="connsiteY0" fmla="*/ 1560290 h 1560290"/>
                <a:gd name="connsiteX1" fmla="*/ 0 w 861104"/>
                <a:gd name="connsiteY1" fmla="*/ 0 h 1560290"/>
                <a:gd name="connsiteX2" fmla="*/ 861104 w 861104"/>
                <a:gd name="connsiteY2" fmla="*/ 1005685 h 1560290"/>
                <a:gd name="connsiteX3" fmla="*/ 320095 w 861104"/>
                <a:gd name="connsiteY3" fmla="*/ 1560290 h 1560290"/>
                <a:gd name="connsiteX0" fmla="*/ 320095 w 800217"/>
                <a:gd name="connsiteY0" fmla="*/ 1560290 h 1560290"/>
                <a:gd name="connsiteX1" fmla="*/ 0 w 800217"/>
                <a:gd name="connsiteY1" fmla="*/ 0 h 1560290"/>
                <a:gd name="connsiteX2" fmla="*/ 800217 w 800217"/>
                <a:gd name="connsiteY2" fmla="*/ 942785 h 1560290"/>
                <a:gd name="connsiteX3" fmla="*/ 320095 w 800217"/>
                <a:gd name="connsiteY3" fmla="*/ 1560290 h 1560290"/>
                <a:gd name="connsiteX0" fmla="*/ 481049 w 800217"/>
                <a:gd name="connsiteY0" fmla="*/ 1324697 h 1324697"/>
                <a:gd name="connsiteX1" fmla="*/ 0 w 800217"/>
                <a:gd name="connsiteY1" fmla="*/ 0 h 1324697"/>
                <a:gd name="connsiteX2" fmla="*/ 800217 w 800217"/>
                <a:gd name="connsiteY2" fmla="*/ 942785 h 1324697"/>
                <a:gd name="connsiteX3" fmla="*/ 481049 w 800217"/>
                <a:gd name="connsiteY3" fmla="*/ 1324697 h 13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217" h="1324697">
                  <a:moveTo>
                    <a:pt x="481049" y="1324697"/>
                  </a:moveTo>
                  <a:lnTo>
                    <a:pt x="0" y="0"/>
                  </a:lnTo>
                  <a:lnTo>
                    <a:pt x="800217" y="942785"/>
                  </a:lnTo>
                  <a:lnTo>
                    <a:pt x="481049" y="1324697"/>
                  </a:lnTo>
                  <a:close/>
                </a:path>
              </a:pathLst>
            </a:custGeom>
            <a:solidFill>
              <a:srgbClr val="FFE0A3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BA9E70F-0288-431C-AD78-7317712C00CB}"/>
                </a:ext>
              </a:extLst>
            </p:cNvPr>
            <p:cNvSpPr/>
            <p:nvPr/>
          </p:nvSpPr>
          <p:spPr>
            <a:xfrm>
              <a:off x="9258788" y="1284006"/>
              <a:ext cx="262915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i="1" spc="300" dirty="0">
                  <a:solidFill>
                    <a:schemeClr val="bg1"/>
                  </a:solidFill>
                  <a:latin typeface="Calibri" panose="020F0502020204030204" pitchFamily="34" charset="0"/>
                  <a:ea typeface="Calibri" panose="020F0502020204030204" pitchFamily="34" charset="0"/>
                </a:rPr>
                <a:t>TIME MANAGEMENT</a:t>
              </a:r>
            </a:p>
          </p:txBody>
        </p:sp>
        <p:pic>
          <p:nvPicPr>
            <p:cNvPr id="18" name="Picture 6" descr="Image result for CLOCK gif">
              <a:extLst>
                <a:ext uri="{FF2B5EF4-FFF2-40B4-BE49-F238E27FC236}">
                  <a16:creationId xmlns:a16="http://schemas.microsoft.com/office/drawing/2014/main" id="{48797826-4AA5-45AB-AA98-AE9F4F59176A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4747" y="73084"/>
              <a:ext cx="1171844" cy="117184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8141A6C-2013-42B4-B835-65B7A4F88BA6}"/>
                </a:ext>
              </a:extLst>
            </p:cNvPr>
            <p:cNvSpPr/>
            <p:nvPr/>
          </p:nvSpPr>
          <p:spPr>
            <a:xfrm>
              <a:off x="9707880" y="-7621"/>
              <a:ext cx="2050542" cy="1333659"/>
            </a:xfrm>
            <a:custGeom>
              <a:avLst/>
              <a:gdLst>
                <a:gd name="connsiteX0" fmla="*/ 1102557 w 2205111"/>
                <a:gd name="connsiteY0" fmla="*/ 113376 h 1368330"/>
                <a:gd name="connsiteX1" fmla="*/ 504841 w 2205111"/>
                <a:gd name="connsiteY1" fmla="*/ 684165 h 1368330"/>
                <a:gd name="connsiteX2" fmla="*/ 1102557 w 2205111"/>
                <a:gd name="connsiteY2" fmla="*/ 1254954 h 1368330"/>
                <a:gd name="connsiteX3" fmla="*/ 1700273 w 2205111"/>
                <a:gd name="connsiteY3" fmla="*/ 684165 h 1368330"/>
                <a:gd name="connsiteX4" fmla="*/ 1102557 w 2205111"/>
                <a:gd name="connsiteY4" fmla="*/ 113376 h 1368330"/>
                <a:gd name="connsiteX5" fmla="*/ 2205111 w 2205111"/>
                <a:gd name="connsiteY5" fmla="*/ 0 h 1368330"/>
                <a:gd name="connsiteX6" fmla="*/ 1973580 w 2205111"/>
                <a:gd name="connsiteY6" fmla="*/ 1364040 h 1368330"/>
                <a:gd name="connsiteX7" fmla="*/ 0 w 2205111"/>
                <a:gd name="connsiteY7" fmla="*/ 1368330 h 1368330"/>
                <a:gd name="connsiteX8" fmla="*/ 260546 w 2205111"/>
                <a:gd name="connsiteY8" fmla="*/ 6159 h 136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5111" h="1368330">
                  <a:moveTo>
                    <a:pt x="1102557" y="113376"/>
                  </a:moveTo>
                  <a:cubicBezTo>
                    <a:pt x="772448" y="113376"/>
                    <a:pt x="504841" y="368927"/>
                    <a:pt x="504841" y="684165"/>
                  </a:cubicBezTo>
                  <a:cubicBezTo>
                    <a:pt x="504841" y="999403"/>
                    <a:pt x="772448" y="1254954"/>
                    <a:pt x="1102557" y="1254954"/>
                  </a:cubicBezTo>
                  <a:cubicBezTo>
                    <a:pt x="1432666" y="1254954"/>
                    <a:pt x="1700273" y="999403"/>
                    <a:pt x="1700273" y="684165"/>
                  </a:cubicBezTo>
                  <a:cubicBezTo>
                    <a:pt x="1700273" y="368927"/>
                    <a:pt x="1432666" y="113376"/>
                    <a:pt x="1102557" y="113376"/>
                  </a:cubicBezTo>
                  <a:close/>
                  <a:moveTo>
                    <a:pt x="2205111" y="0"/>
                  </a:moveTo>
                  <a:lnTo>
                    <a:pt x="1973580" y="1364040"/>
                  </a:lnTo>
                  <a:lnTo>
                    <a:pt x="0" y="1368330"/>
                  </a:lnTo>
                  <a:lnTo>
                    <a:pt x="260546" y="6159"/>
                  </a:lnTo>
                  <a:close/>
                </a:path>
              </a:pathLst>
            </a:custGeom>
            <a:solidFill>
              <a:srgbClr val="EE9F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27A4E5AE-BEF9-4F1A-A4C3-8E9688A2DBEE}"/>
                </a:ext>
              </a:extLst>
            </p:cNvPr>
            <p:cNvSpPr/>
            <p:nvPr/>
          </p:nvSpPr>
          <p:spPr>
            <a:xfrm>
              <a:off x="10181147" y="109945"/>
              <a:ext cx="1097280" cy="1097739"/>
            </a:xfrm>
            <a:prstGeom prst="ellipse">
              <a:avLst/>
            </a:prstGeom>
            <a:noFill/>
            <a:ln w="28575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9E26F04-6B79-41E1-9D41-1AC7DE6BC9B2}"/>
                </a:ext>
              </a:extLst>
            </p:cNvPr>
            <p:cNvSpPr/>
            <p:nvPr/>
          </p:nvSpPr>
          <p:spPr>
            <a:xfrm>
              <a:off x="10158287" y="85689"/>
              <a:ext cx="1143000" cy="1143000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64E4749-21D2-4A2E-B8C6-745561B98E5A}"/>
                </a:ext>
              </a:extLst>
            </p:cNvPr>
            <p:cNvSpPr/>
            <p:nvPr/>
          </p:nvSpPr>
          <p:spPr>
            <a:xfrm>
              <a:off x="10661207" y="59123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1270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BDF9248E-E2DF-4B9A-ADFF-1D5290338F28}"/>
                </a:ext>
              </a:extLst>
            </p:cNvPr>
            <p:cNvSpPr/>
            <p:nvPr/>
          </p:nvSpPr>
          <p:spPr>
            <a:xfrm>
              <a:off x="10675956" y="604679"/>
              <a:ext cx="109426" cy="109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61000">
                  <a:schemeClr val="bg1">
                    <a:lumMod val="6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2AC274B-765D-44B3-836F-72AB7F6AC79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Conclusion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B3CB269-8F19-445D-8582-BD5F8FAD745E}"/>
              </a:ext>
            </a:extLst>
          </p:cNvPr>
          <p:cNvSpPr/>
          <p:nvPr/>
        </p:nvSpPr>
        <p:spPr>
          <a:xfrm>
            <a:off x="1400791" y="2416313"/>
            <a:ext cx="967242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FAC3C38-8A26-4121-9A03-E1F472EF5102}"/>
              </a:ext>
            </a:extLst>
          </p:cNvPr>
          <p:cNvSpPr/>
          <p:nvPr/>
        </p:nvSpPr>
        <p:spPr>
          <a:xfrm>
            <a:off x="2452237" y="2432425"/>
            <a:ext cx="967242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0FB0ED6-E03C-4902-B8B9-4CF14900E7D6}"/>
              </a:ext>
            </a:extLst>
          </p:cNvPr>
          <p:cNvSpPr/>
          <p:nvPr/>
        </p:nvSpPr>
        <p:spPr>
          <a:xfrm>
            <a:off x="3419479" y="2364849"/>
            <a:ext cx="688497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735FC72-0074-4622-A291-C9DFA99A5835}"/>
              </a:ext>
            </a:extLst>
          </p:cNvPr>
          <p:cNvSpPr/>
          <p:nvPr/>
        </p:nvSpPr>
        <p:spPr>
          <a:xfrm>
            <a:off x="4107976" y="2483889"/>
            <a:ext cx="906419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9BB85DB9-17E7-41BF-8FD2-09DF0195A377}"/>
              </a:ext>
            </a:extLst>
          </p:cNvPr>
          <p:cNvSpPr/>
          <p:nvPr/>
        </p:nvSpPr>
        <p:spPr>
          <a:xfrm>
            <a:off x="5035317" y="2509901"/>
            <a:ext cx="906419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BA2DF75-0C9F-4A52-AF35-9A3BE6A93624}"/>
              </a:ext>
            </a:extLst>
          </p:cNvPr>
          <p:cNvSpPr/>
          <p:nvPr/>
        </p:nvSpPr>
        <p:spPr>
          <a:xfrm>
            <a:off x="5896258" y="2511259"/>
            <a:ext cx="906419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9A3A371-EA18-4D75-9F0E-B7A41B44077F}"/>
              </a:ext>
            </a:extLst>
          </p:cNvPr>
          <p:cNvSpPr/>
          <p:nvPr/>
        </p:nvSpPr>
        <p:spPr>
          <a:xfrm>
            <a:off x="6782422" y="2512461"/>
            <a:ext cx="660414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03BF9456-B24E-4E11-885E-E9A336D3EA28}"/>
              </a:ext>
            </a:extLst>
          </p:cNvPr>
          <p:cNvSpPr/>
          <p:nvPr/>
        </p:nvSpPr>
        <p:spPr>
          <a:xfrm>
            <a:off x="8242081" y="2529214"/>
            <a:ext cx="854495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54777C0-5356-4BE6-98ED-9FD9A3E73F0D}"/>
              </a:ext>
            </a:extLst>
          </p:cNvPr>
          <p:cNvSpPr/>
          <p:nvPr/>
        </p:nvSpPr>
        <p:spPr>
          <a:xfrm>
            <a:off x="9006289" y="2473756"/>
            <a:ext cx="854495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9919F56-0827-49EB-AC72-C797B6922181}"/>
              </a:ext>
            </a:extLst>
          </p:cNvPr>
          <p:cNvSpPr/>
          <p:nvPr/>
        </p:nvSpPr>
        <p:spPr>
          <a:xfrm>
            <a:off x="9794839" y="2473756"/>
            <a:ext cx="854495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7ECF1142-D0F6-45BE-8971-710BA3C13536}"/>
              </a:ext>
            </a:extLst>
          </p:cNvPr>
          <p:cNvSpPr/>
          <p:nvPr/>
        </p:nvSpPr>
        <p:spPr>
          <a:xfrm>
            <a:off x="10633472" y="2591461"/>
            <a:ext cx="854495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30" name="Picture 6" descr="Image result for party lights gif">
            <a:extLst>
              <a:ext uri="{FF2B5EF4-FFF2-40B4-BE49-F238E27FC236}">
                <a16:creationId xmlns:a16="http://schemas.microsoft.com/office/drawing/2014/main" id="{CC141E84-7BBC-40FB-992A-C5C669F3BB0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3626" y="5837"/>
            <a:ext cx="1390549" cy="13059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7D9A0451-6E37-4317-9979-D36220A0CCF7}"/>
              </a:ext>
            </a:extLst>
          </p:cNvPr>
          <p:cNvSpPr/>
          <p:nvPr/>
        </p:nvSpPr>
        <p:spPr>
          <a:xfrm>
            <a:off x="10145490" y="62041"/>
            <a:ext cx="1188720" cy="1188720"/>
          </a:xfrm>
          <a:prstGeom prst="ellipse">
            <a:avLst/>
          </a:prstGeom>
          <a:noFill/>
          <a:ln w="38100">
            <a:solidFill>
              <a:srgbClr val="C82F9D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48F8C9F-A070-4E1A-83DE-7322B59D2CD9}"/>
              </a:ext>
            </a:extLst>
          </p:cNvPr>
          <p:cNvGrpSpPr/>
          <p:nvPr/>
        </p:nvGrpSpPr>
        <p:grpSpPr>
          <a:xfrm>
            <a:off x="7665539" y="2871504"/>
            <a:ext cx="340224" cy="64647"/>
            <a:chOff x="7665539" y="2923897"/>
            <a:chExt cx="340224" cy="64647"/>
          </a:xfrm>
        </p:grpSpPr>
        <p:sp>
          <p:nvSpPr>
            <p:cNvPr id="39" name="Trapezoid 38">
              <a:extLst>
                <a:ext uri="{FF2B5EF4-FFF2-40B4-BE49-F238E27FC236}">
                  <a16:creationId xmlns:a16="http://schemas.microsoft.com/office/drawing/2014/main" id="{C20A06F1-A3AA-4E3F-AEC2-05E1DA31FFA1}"/>
                </a:ext>
              </a:extLst>
            </p:cNvPr>
            <p:cNvSpPr/>
            <p:nvPr/>
          </p:nvSpPr>
          <p:spPr>
            <a:xfrm rot="10800000">
              <a:off x="7665539" y="2923897"/>
              <a:ext cx="170683" cy="64647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>
              <a:extLst>
                <a:ext uri="{FF2B5EF4-FFF2-40B4-BE49-F238E27FC236}">
                  <a16:creationId xmlns:a16="http://schemas.microsoft.com/office/drawing/2014/main" id="{E296F502-149A-43B9-B6AE-1A8360A43B97}"/>
                </a:ext>
              </a:extLst>
            </p:cNvPr>
            <p:cNvSpPr/>
            <p:nvPr/>
          </p:nvSpPr>
          <p:spPr>
            <a:xfrm rot="10800000">
              <a:off x="7835080" y="2923897"/>
              <a:ext cx="170683" cy="64647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F571A221-1975-4BC3-8A49-E6D9903C77E8}"/>
              </a:ext>
            </a:extLst>
          </p:cNvPr>
          <p:cNvSpPr/>
          <p:nvPr/>
        </p:nvSpPr>
        <p:spPr>
          <a:xfrm>
            <a:off x="7417563" y="2446214"/>
            <a:ext cx="854495" cy="19214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038D35A-84EB-4754-BDC7-CB02D89E8AA9}"/>
              </a:ext>
            </a:extLst>
          </p:cNvPr>
          <p:cNvSpPr/>
          <p:nvPr/>
        </p:nvSpPr>
        <p:spPr>
          <a:xfrm>
            <a:off x="-30480" y="6324600"/>
            <a:ext cx="12252960" cy="533400"/>
          </a:xfrm>
          <a:prstGeom prst="rect">
            <a:avLst/>
          </a:prstGeom>
          <a:solidFill>
            <a:srgbClr val="FDB82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Culture Club - Time">
            <a:hlinkClick r:id="" action="ppaction://media"/>
            <a:extLst>
              <a:ext uri="{FF2B5EF4-FFF2-40B4-BE49-F238E27FC236}">
                <a16:creationId xmlns:a16="http://schemas.microsoft.com/office/drawing/2014/main" id="{B2828C62-8E73-47A1-AEE3-76A200CD4A1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8957" end="136508.5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2043151" y="1004484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8039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xit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64" presetClass="path" presetSubtype="0" repeatCount="indefinite" autoRev="1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Motion origin="layout" path="M 1.66667E-6 3.7037E-7 L 0.00026 -0.00995 " pathEditMode="relative" rAng="0" ptsTypes="AA">
                                      <p:cBhvr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0" y="-5090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0" nodeType="withEffect">
                                  <p:stCondLst>
                                    <p:cond delay="8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 showWhenStopped="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  <p:bldP spid="36" grpId="0" animBg="1"/>
      <p:bldP spid="37" grpId="0" animBg="1"/>
      <p:bldP spid="3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1C2C795-A884-4D2D-ADD0-FEFC56E74487}"/>
              </a:ext>
            </a:extLst>
          </p:cNvPr>
          <p:cNvSpPr/>
          <p:nvPr/>
        </p:nvSpPr>
        <p:spPr>
          <a:xfrm>
            <a:off x="0" y="5845175"/>
            <a:ext cx="12192000" cy="14700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29" descr="A close up of a sign&#10;&#10;Description automatically generated">
            <a:extLst>
              <a:ext uri="{FF2B5EF4-FFF2-40B4-BE49-F238E27FC236}">
                <a16:creationId xmlns:a16="http://schemas.microsoft.com/office/drawing/2014/main" id="{3532AC49-6ADD-491E-B73E-0398D506C021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6875" b="83438" l="18750" r="78750">
                        <a14:foregroundMark x1="60313" y1="20938" x2="64375" y2="22969"/>
                        <a14:foregroundMark x1="77969" y1="53594" x2="78750" y2="69688"/>
                        <a14:foregroundMark x1="78750" y1="69688" x2="77344" y2="66250"/>
                        <a14:foregroundMark x1="47656" y1="83438" x2="36250" y2="79375"/>
                        <a14:foregroundMark x1="20156" y1="29531" x2="27813" y2="46250"/>
                        <a14:foregroundMark x1="26094" y1="44688" x2="19219" y2="29219"/>
                        <a14:foregroundMark x1="19219" y1="29219" x2="18750" y2="28750"/>
                        <a14:foregroundMark x1="21563" y1="29531" x2="22656" y2="27500"/>
                        <a14:foregroundMark x1="45625" y1="21875" x2="46250" y2="19375"/>
                        <a14:foregroundMark x1="48750" y1="22188" x2="35469" y2="16875"/>
                        <a14:foregroundMark x1="35469" y1="16875" x2="35156" y2="16875"/>
                        <a14:foregroundMark x1="34844" y1="16875" x2="41719" y2="168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262" t="14185" r="18477" b="12337"/>
          <a:stretch/>
        </p:blipFill>
        <p:spPr>
          <a:xfrm>
            <a:off x="9677400" y="1752600"/>
            <a:ext cx="2304288" cy="2286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Types of Planners </a:t>
            </a:r>
          </a:p>
        </p:txBody>
      </p:sp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35CFCB18-99D4-4EB4-9276-3778CBFF3DB9}"/>
              </a:ext>
            </a:extLst>
          </p:cNvPr>
          <p:cNvPicPr preferRelativeResize="0"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312" y="2022559"/>
            <a:ext cx="2304288" cy="161154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A12873E-1E49-49BE-9EAE-3A003CF6AB92}"/>
              </a:ext>
            </a:extLst>
          </p:cNvPr>
          <p:cNvSpPr txBox="1"/>
          <p:nvPr/>
        </p:nvSpPr>
        <p:spPr>
          <a:xfrm>
            <a:off x="142624" y="4191001"/>
            <a:ext cx="2286000" cy="2542032"/>
          </a:xfrm>
          <a:prstGeom prst="round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sz="2600" b="1" dirty="0">
                <a:solidFill>
                  <a:schemeClr val="bg1"/>
                </a:solidFill>
              </a:rPr>
              <a:t>Notebook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Handwritten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Hourly 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Daily 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Monthly 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A81B211-594E-4FCD-9F7A-BBC37C8959B8}"/>
              </a:ext>
            </a:extLst>
          </p:cNvPr>
          <p:cNvSpPr txBox="1"/>
          <p:nvPr/>
        </p:nvSpPr>
        <p:spPr>
          <a:xfrm>
            <a:off x="2545204" y="4191001"/>
            <a:ext cx="2286000" cy="2542032"/>
          </a:xfrm>
          <a:prstGeom prst="round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sz="2600" b="1" dirty="0">
                <a:solidFill>
                  <a:schemeClr val="bg1"/>
                </a:solidFill>
              </a:rPr>
              <a:t>Phone Apps</a:t>
            </a:r>
            <a:r>
              <a:rPr lang="en-US" sz="2800" b="1" dirty="0">
                <a:solidFill>
                  <a:schemeClr val="bg1"/>
                </a:solidFill>
              </a:rPr>
              <a:t> 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Scheduling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To-Do list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Reminders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Reservations</a:t>
            </a:r>
          </a:p>
        </p:txBody>
      </p:sp>
      <p:pic>
        <p:nvPicPr>
          <p:cNvPr id="14" name="Picture 13" descr="A screen shot of a computer&#10;&#10;Description automatically generated">
            <a:extLst>
              <a:ext uri="{FF2B5EF4-FFF2-40B4-BE49-F238E27FC236}">
                <a16:creationId xmlns:a16="http://schemas.microsoft.com/office/drawing/2014/main" id="{C0627D6F-D4A9-4F8A-B7A8-D05AD5718BB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395"/>
          <a:stretch/>
        </p:blipFill>
        <p:spPr>
          <a:xfrm>
            <a:off x="3317617" y="1966557"/>
            <a:ext cx="804123" cy="17235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50539A17-903E-415A-9483-7658561981D1}"/>
              </a:ext>
            </a:extLst>
          </p:cNvPr>
          <p:cNvPicPr>
            <a:picLocks/>
          </p:cNvPicPr>
          <p:nvPr/>
        </p:nvPicPr>
        <p:blipFill>
          <a:blip r:embed="rId7"/>
          <a:stretch>
            <a:fillRect/>
          </a:stretch>
        </p:blipFill>
        <p:spPr>
          <a:xfrm>
            <a:off x="5024998" y="2023659"/>
            <a:ext cx="2304288" cy="1609344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74FA51FB-5179-4AC6-8DA6-BCC3AF761D1C}"/>
              </a:ext>
            </a:extLst>
          </p:cNvPr>
          <p:cNvGrpSpPr/>
          <p:nvPr/>
        </p:nvGrpSpPr>
        <p:grpSpPr>
          <a:xfrm>
            <a:off x="7448658" y="1964223"/>
            <a:ext cx="2304288" cy="1728216"/>
            <a:chOff x="614105" y="1857912"/>
            <a:chExt cx="5238750" cy="3905250"/>
          </a:xfrm>
        </p:grpSpPr>
        <p:pic>
          <p:nvPicPr>
            <p:cNvPr id="17" name="Picture 16" descr="A picture containing envelope, drawing&#10;&#10;Description automatically generated">
              <a:extLst>
                <a:ext uri="{FF2B5EF4-FFF2-40B4-BE49-F238E27FC236}">
                  <a16:creationId xmlns:a16="http://schemas.microsoft.com/office/drawing/2014/main" id="{8F74F229-407A-4580-BCF1-1A36FAF9A12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4105" y="1857912"/>
              <a:ext cx="5238750" cy="3905250"/>
            </a:xfrm>
            <a:prstGeom prst="rect">
              <a:avLst/>
            </a:prstGeom>
          </p:spPr>
        </p:pic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239B6ED2-0A2C-4D0F-8E43-91AF8CD4EDA8}"/>
                </a:ext>
              </a:extLst>
            </p:cNvPr>
            <p:cNvGrpSpPr/>
            <p:nvPr/>
          </p:nvGrpSpPr>
          <p:grpSpPr>
            <a:xfrm>
              <a:off x="3719210" y="2348517"/>
              <a:ext cx="1099638" cy="988067"/>
              <a:chOff x="3719210" y="2348517"/>
              <a:chExt cx="1099638" cy="988067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D97A6BDE-4F65-4E20-8775-85F416C227C4}"/>
                  </a:ext>
                </a:extLst>
              </p:cNvPr>
              <p:cNvSpPr/>
              <p:nvPr/>
            </p:nvSpPr>
            <p:spPr>
              <a:xfrm rot="724949">
                <a:off x="3846964" y="2875749"/>
                <a:ext cx="931788" cy="460835"/>
              </a:xfrm>
              <a:prstGeom prst="rect">
                <a:avLst/>
              </a:prstGeom>
              <a:solidFill>
                <a:srgbClr val="FF9B2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466C3A60-0E2B-41AA-9F91-50EC6B717777}"/>
                  </a:ext>
                </a:extLst>
              </p:cNvPr>
              <p:cNvSpPr/>
              <p:nvPr/>
            </p:nvSpPr>
            <p:spPr>
              <a:xfrm rot="724949">
                <a:off x="3719210" y="2484520"/>
                <a:ext cx="1099638" cy="460835"/>
              </a:xfrm>
              <a:prstGeom prst="rect">
                <a:avLst/>
              </a:prstGeom>
              <a:solidFill>
                <a:srgbClr val="FF9B2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20D49200-2095-4286-A2BE-857FAFFD82AF}"/>
                  </a:ext>
                </a:extLst>
              </p:cNvPr>
              <p:cNvSpPr/>
              <p:nvPr/>
            </p:nvSpPr>
            <p:spPr>
              <a:xfrm rot="724949">
                <a:off x="4104611" y="2348517"/>
                <a:ext cx="416494" cy="460835"/>
              </a:xfrm>
              <a:prstGeom prst="rect">
                <a:avLst/>
              </a:prstGeom>
              <a:solidFill>
                <a:srgbClr val="FF9B2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5ECA8D0F-F7D3-40B4-9199-26D3E4DA9CAD}"/>
                </a:ext>
              </a:extLst>
            </p:cNvPr>
            <p:cNvGrpSpPr/>
            <p:nvPr/>
          </p:nvGrpSpPr>
          <p:grpSpPr>
            <a:xfrm rot="20249868">
              <a:off x="2572792" y="3249896"/>
              <a:ext cx="1173013" cy="954666"/>
              <a:chOff x="3645835" y="2360632"/>
              <a:chExt cx="1173013" cy="954666"/>
            </a:xfrm>
            <a:solidFill>
              <a:srgbClr val="F4E187"/>
            </a:solidFill>
          </p:grpSpPr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A7F52D5A-04EE-40A5-9C41-59D161CC1533}"/>
                  </a:ext>
                </a:extLst>
              </p:cNvPr>
              <p:cNvSpPr/>
              <p:nvPr/>
            </p:nvSpPr>
            <p:spPr>
              <a:xfrm rot="724949">
                <a:off x="3645835" y="2854463"/>
                <a:ext cx="1135170" cy="460835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986CD198-A91D-4636-8056-81D0009CB8AF}"/>
                  </a:ext>
                </a:extLst>
              </p:cNvPr>
              <p:cNvSpPr/>
              <p:nvPr/>
            </p:nvSpPr>
            <p:spPr>
              <a:xfrm rot="724949">
                <a:off x="3719210" y="2484520"/>
                <a:ext cx="1099638" cy="460835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0FBCC33F-06BC-493C-914C-BE055703BF50}"/>
                  </a:ext>
                </a:extLst>
              </p:cNvPr>
              <p:cNvSpPr/>
              <p:nvPr/>
            </p:nvSpPr>
            <p:spPr>
              <a:xfrm rot="724949">
                <a:off x="4103328" y="2360632"/>
                <a:ext cx="532251" cy="460835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3CC8BF2-65B0-4CFB-87C1-DD43ACEF1B04}"/>
                </a:ext>
              </a:extLst>
            </p:cNvPr>
            <p:cNvGrpSpPr/>
            <p:nvPr/>
          </p:nvGrpSpPr>
          <p:grpSpPr>
            <a:xfrm rot="21047546">
              <a:off x="2872118" y="4359322"/>
              <a:ext cx="1290002" cy="820056"/>
              <a:chOff x="3645835" y="2472612"/>
              <a:chExt cx="1179580" cy="842686"/>
            </a:xfrm>
            <a:solidFill>
              <a:srgbClr val="F5F5F5"/>
            </a:solidFill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57247632-4360-4857-AF6D-27DF2E1C874F}"/>
                  </a:ext>
                </a:extLst>
              </p:cNvPr>
              <p:cNvSpPr/>
              <p:nvPr/>
            </p:nvSpPr>
            <p:spPr>
              <a:xfrm rot="724949">
                <a:off x="3645835" y="2854463"/>
                <a:ext cx="1135170" cy="460835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A5AD7FF6-1413-40BF-AECD-6B1834E0CB46}"/>
                  </a:ext>
                </a:extLst>
              </p:cNvPr>
              <p:cNvSpPr/>
              <p:nvPr/>
            </p:nvSpPr>
            <p:spPr>
              <a:xfrm rot="146429">
                <a:off x="3725777" y="2472612"/>
                <a:ext cx="1099638" cy="460835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2043DC9-6D23-4DA0-BCDA-6083D0E53284}"/>
                </a:ext>
              </a:extLst>
            </p:cNvPr>
            <p:cNvSpPr/>
            <p:nvPr/>
          </p:nvSpPr>
          <p:spPr>
            <a:xfrm>
              <a:off x="3681493" y="5227284"/>
              <a:ext cx="1135170" cy="293312"/>
            </a:xfrm>
            <a:prstGeom prst="rect">
              <a:avLst/>
            </a:prstGeom>
            <a:solidFill>
              <a:srgbClr val="E5559A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4D684689-CE4D-43D5-8D11-1751F2D7841D}"/>
              </a:ext>
            </a:extLst>
          </p:cNvPr>
          <p:cNvSpPr txBox="1"/>
          <p:nvPr/>
        </p:nvSpPr>
        <p:spPr>
          <a:xfrm>
            <a:off x="4947784" y="4191001"/>
            <a:ext cx="2286000" cy="2542032"/>
          </a:xfrm>
          <a:prstGeom prst="round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pPr indent="-274320"/>
            <a:r>
              <a:rPr lang="en-US" sz="2600" b="1" dirty="0">
                <a:solidFill>
                  <a:schemeClr val="bg1"/>
                </a:solidFill>
              </a:rPr>
              <a:t>Outlook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At-A-Glance scheduler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Reminders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Manage Email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A32CC48-B37C-4419-BD96-820AE03D7F91}"/>
              </a:ext>
            </a:extLst>
          </p:cNvPr>
          <p:cNvSpPr txBox="1"/>
          <p:nvPr/>
        </p:nvSpPr>
        <p:spPr>
          <a:xfrm>
            <a:off x="7350364" y="4191001"/>
            <a:ext cx="2286000" cy="2542032"/>
          </a:xfrm>
          <a:prstGeom prst="round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r>
              <a:rPr lang="en-US" sz="2600" b="1" dirty="0">
                <a:solidFill>
                  <a:schemeClr val="bg1"/>
                </a:solidFill>
              </a:rPr>
              <a:t>Post-it 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Quick 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Temporary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Delegate   tasks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Reminder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3F76238-82F0-41A0-AA55-672192C44AB2}"/>
              </a:ext>
            </a:extLst>
          </p:cNvPr>
          <p:cNvSpPr txBox="1"/>
          <p:nvPr/>
        </p:nvSpPr>
        <p:spPr>
          <a:xfrm>
            <a:off x="9752946" y="4191000"/>
            <a:ext cx="2286000" cy="2542032"/>
          </a:xfrm>
          <a:prstGeom prst="round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pPr indent="-274320"/>
            <a:r>
              <a:rPr lang="en-US" sz="2600" b="1" dirty="0">
                <a:solidFill>
                  <a:schemeClr val="bg1"/>
                </a:solidFill>
              </a:rPr>
              <a:t>To-Do list 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Stay on track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Task oriented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Daily check</a:t>
            </a:r>
          </a:p>
          <a:p>
            <a:pPr marL="274320" indent="-27432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bg1"/>
                </a:solidFill>
              </a:rPr>
              <a:t>Gratification</a:t>
            </a:r>
          </a:p>
        </p:txBody>
      </p:sp>
    </p:spTree>
    <p:extLst>
      <p:ext uri="{BB962C8B-B14F-4D97-AF65-F5344CB8AC3E}">
        <p14:creationId xmlns:p14="http://schemas.microsoft.com/office/powerpoint/2010/main" val="22167921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Let’s Plan On It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885204CD-5373-4441-B12C-3062C58B7630}"/>
              </a:ext>
            </a:extLst>
          </p:cNvPr>
          <p:cNvSpPr txBox="1">
            <a:spLocks/>
          </p:cNvSpPr>
          <p:nvPr/>
        </p:nvSpPr>
        <p:spPr>
          <a:xfrm>
            <a:off x="1273095" y="1612330"/>
            <a:ext cx="9645810" cy="1442566"/>
          </a:xfrm>
          <a:prstGeom prst="rect">
            <a:avLst/>
          </a:prstGeom>
        </p:spPr>
        <p:txBody>
          <a:bodyPr/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No matter what type of planner you are, having a plan can make life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easier.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3048000" y="3038810"/>
            <a:ext cx="6096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 defTabSz="457200">
              <a:spcBef>
                <a:spcPct val="20000"/>
              </a:spcBef>
              <a:defRPr/>
            </a:pPr>
            <a:r>
              <a:rPr lang="en-US" sz="4800" dirty="0">
                <a:solidFill>
                  <a:srgbClr val="FF0000"/>
                </a:solidFill>
              </a:rPr>
              <a:t>The plan is simple...</a:t>
            </a:r>
            <a:endParaRPr lang="en-US" sz="4800" dirty="0"/>
          </a:p>
        </p:txBody>
      </p:sp>
      <p:sp>
        <p:nvSpPr>
          <p:cNvPr id="11" name="Rectangle 10"/>
          <p:cNvSpPr/>
          <p:nvPr/>
        </p:nvSpPr>
        <p:spPr>
          <a:xfrm>
            <a:off x="486616" y="3776752"/>
            <a:ext cx="11218768" cy="186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>
              <a:spcBef>
                <a:spcPct val="20000"/>
              </a:spcBef>
              <a:defRPr/>
            </a:pPr>
            <a:r>
              <a:rPr lang="en-US" sz="11500" dirty="0">
                <a:solidFill>
                  <a:srgbClr val="FF0000"/>
                </a:solidFill>
              </a:rPr>
              <a:t>HAVE A PLAN!!!</a:t>
            </a:r>
            <a:endParaRPr lang="en-US" sz="115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43256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500"/>
                            </p:stCondLst>
                            <p:childTnLst>
                              <p:par>
                                <p:cTn id="8" presetID="31" presetClass="entr" presetSubtype="0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04FBBE0C-93AF-4B93-A413-CA5C104606CC}"/>
              </a:ext>
            </a:extLst>
          </p:cNvPr>
          <p:cNvSpPr/>
          <p:nvPr/>
        </p:nvSpPr>
        <p:spPr>
          <a:xfrm>
            <a:off x="1" y="5334000"/>
            <a:ext cx="12192000" cy="15952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 descr="A close up of a sign&#10;&#10;Description automatically generated">
            <a:extLst>
              <a:ext uri="{FF2B5EF4-FFF2-40B4-BE49-F238E27FC236}">
                <a16:creationId xmlns:a16="http://schemas.microsoft.com/office/drawing/2014/main" id="{7F1B1420-DE7B-4588-96E9-47C230F2BAC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62" t="14185" r="18477" b="12337"/>
          <a:stretch/>
        </p:blipFill>
        <p:spPr>
          <a:xfrm>
            <a:off x="7123392" y="1564359"/>
            <a:ext cx="4611407" cy="5356206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798503" y="5582193"/>
            <a:ext cx="7857817" cy="818607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dirty="0">
                <a:solidFill>
                  <a:srgbClr val="36343A"/>
                </a:solidFill>
              </a:rPr>
              <a:t>	 – Forget about it </a:t>
            </a:r>
            <a:endParaRPr lang="en-US" sz="3600" dirty="0"/>
          </a:p>
        </p:txBody>
      </p:sp>
      <p:sp>
        <p:nvSpPr>
          <p:cNvPr id="14" name="Rectangle 13"/>
          <p:cNvSpPr/>
          <p:nvPr/>
        </p:nvSpPr>
        <p:spPr>
          <a:xfrm>
            <a:off x="798503" y="4648344"/>
            <a:ext cx="8269297" cy="818607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dirty="0">
                <a:solidFill>
                  <a:srgbClr val="36343A"/>
                </a:solidFill>
              </a:rPr>
              <a:t>	 – Delegate/divide and conquer</a:t>
            </a:r>
            <a:endParaRPr lang="en-US" sz="3600" dirty="0"/>
          </a:p>
        </p:txBody>
      </p:sp>
      <p:sp>
        <p:nvSpPr>
          <p:cNvPr id="13" name="Rectangle 12"/>
          <p:cNvSpPr/>
          <p:nvPr/>
        </p:nvSpPr>
        <p:spPr>
          <a:xfrm>
            <a:off x="774210" y="3736637"/>
            <a:ext cx="7546829" cy="818607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dirty="0">
                <a:solidFill>
                  <a:srgbClr val="36343A"/>
                </a:solidFill>
              </a:rPr>
              <a:t>	  – See you later </a:t>
            </a:r>
            <a:endParaRPr lang="en-US" sz="3600" dirty="0"/>
          </a:p>
        </p:txBody>
      </p:sp>
      <p:sp>
        <p:nvSpPr>
          <p:cNvPr id="12" name="Rectangle 11"/>
          <p:cNvSpPr/>
          <p:nvPr/>
        </p:nvSpPr>
        <p:spPr>
          <a:xfrm>
            <a:off x="798503" y="2823740"/>
            <a:ext cx="8574097" cy="818607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dirty="0">
                <a:solidFill>
                  <a:srgbClr val="36343A"/>
                </a:solidFill>
              </a:rPr>
              <a:t>	  – Be right back </a:t>
            </a:r>
            <a:endParaRPr lang="en-US" sz="36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Prioritizing Task – Grading System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980" y="3796433"/>
            <a:ext cx="899387" cy="69308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117" y="5607705"/>
            <a:ext cx="650848" cy="76758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430" y="4659782"/>
            <a:ext cx="707168" cy="77765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393" y="2920031"/>
            <a:ext cx="979242" cy="706137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774211" y="1939503"/>
            <a:ext cx="7882109" cy="818607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dirty="0">
                <a:solidFill>
                  <a:srgbClr val="36343A"/>
                </a:solidFill>
              </a:rPr>
              <a:t> 	  – Act now </a:t>
            </a:r>
            <a:endParaRPr lang="en-US" sz="36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231" y="2036374"/>
            <a:ext cx="922620" cy="71339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EE6FC33-426A-4B7A-8D9C-3EEC3AC290E3}"/>
              </a:ext>
            </a:extLst>
          </p:cNvPr>
          <p:cNvSpPr txBox="1"/>
          <p:nvPr/>
        </p:nvSpPr>
        <p:spPr>
          <a:xfrm rot="20468983">
            <a:off x="8274406" y="2615043"/>
            <a:ext cx="2511955" cy="2862322"/>
          </a:xfrm>
          <a:prstGeom prst="rect">
            <a:avLst/>
          </a:prstGeom>
          <a:solidFill>
            <a:srgbClr val="F2F2EA"/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Place milk order 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Pre-shift meeting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D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1 p.m. meeting with principal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Reorganize storeroom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C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Follow up with Selina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B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Re-organize files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F</a:t>
            </a:r>
            <a:endParaRPr lang="en-US" dirty="0">
              <a:latin typeface="Bradley Hand ITC" panose="03070402050302030203" pitchFamily="66" charset="0"/>
            </a:endParaRPr>
          </a:p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117593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Prioritizing Task – Grading System</a:t>
            </a:r>
          </a:p>
        </p:txBody>
      </p:sp>
      <p:sp>
        <p:nvSpPr>
          <p:cNvPr id="9" name="Rectangle 8"/>
          <p:cNvSpPr/>
          <p:nvPr/>
        </p:nvSpPr>
        <p:spPr>
          <a:xfrm>
            <a:off x="728491" y="1611677"/>
            <a:ext cx="7882109" cy="818607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dirty="0">
                <a:solidFill>
                  <a:srgbClr val="36343A"/>
                </a:solidFill>
              </a:rPr>
              <a:t> 	  – Act now </a:t>
            </a:r>
            <a:endParaRPr lang="en-US" sz="36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511" y="1708548"/>
            <a:ext cx="922620" cy="71339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B555D233-F2AA-4C0E-A201-7EB34D0C5488}"/>
              </a:ext>
            </a:extLst>
          </p:cNvPr>
          <p:cNvSpPr txBox="1"/>
          <p:nvPr/>
        </p:nvSpPr>
        <p:spPr>
          <a:xfrm>
            <a:off x="1734312" y="2438400"/>
            <a:ext cx="439216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Task that must be done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There can be serious negative consequences if not addressed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Time sensitive</a:t>
            </a:r>
          </a:p>
        </p:txBody>
      </p:sp>
      <p:pic>
        <p:nvPicPr>
          <p:cNvPr id="21" name="Picture 20" descr="FSD PPP Temp 2.png">
            <a:extLst>
              <a:ext uri="{FF2B5EF4-FFF2-40B4-BE49-F238E27FC236}">
                <a16:creationId xmlns:a16="http://schemas.microsoft.com/office/drawing/2014/main" id="{00F69832-66D2-4FFB-A058-8A55993E2DF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E503070-78AC-4EAD-83F4-CC4F91ECE5B4}"/>
              </a:ext>
            </a:extLst>
          </p:cNvPr>
          <p:cNvSpPr/>
          <p:nvPr/>
        </p:nvSpPr>
        <p:spPr>
          <a:xfrm>
            <a:off x="1" y="5334000"/>
            <a:ext cx="12192000" cy="15952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 descr="A close up of a sign&#10;&#10;Description automatically generated">
            <a:extLst>
              <a:ext uri="{FF2B5EF4-FFF2-40B4-BE49-F238E27FC236}">
                <a16:creationId xmlns:a16="http://schemas.microsoft.com/office/drawing/2014/main" id="{D6794C8C-6414-40A0-A073-13640892A10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62" t="14185" r="18477" b="12337"/>
          <a:stretch/>
        </p:blipFill>
        <p:spPr>
          <a:xfrm>
            <a:off x="7123392" y="1564359"/>
            <a:ext cx="4611407" cy="535620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AD3DCB34-2052-4851-92EB-A1C0CDAFF711}"/>
              </a:ext>
            </a:extLst>
          </p:cNvPr>
          <p:cNvSpPr txBox="1"/>
          <p:nvPr/>
        </p:nvSpPr>
        <p:spPr>
          <a:xfrm rot="20468983">
            <a:off x="8274406" y="2615043"/>
            <a:ext cx="2511955" cy="2862322"/>
          </a:xfrm>
          <a:prstGeom prst="rect">
            <a:avLst/>
          </a:prstGeom>
          <a:solidFill>
            <a:srgbClr val="F2F2EA"/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Place milk order 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Pre-shift meeting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1 p.m. meeting with principal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Reorganize storeroom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Follow up with Selina</a:t>
            </a:r>
            <a:endParaRPr lang="en-US" b="1" dirty="0">
              <a:solidFill>
                <a:srgbClr val="D32027"/>
              </a:solidFill>
              <a:latin typeface="Arial Black" panose="020B0A0402010202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Re-organize files</a:t>
            </a:r>
          </a:p>
          <a:p>
            <a:endParaRPr lang="en-US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66AA77E-F55C-482B-9582-9FF0EB9B9D13}"/>
              </a:ext>
            </a:extLst>
          </p:cNvPr>
          <p:cNvSpPr txBox="1"/>
          <p:nvPr/>
        </p:nvSpPr>
        <p:spPr>
          <a:xfrm>
            <a:off x="1750705" y="4114336"/>
            <a:ext cx="6690349" cy="2385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b="1" dirty="0">
                <a:solidFill>
                  <a:srgbClr val="000000"/>
                </a:solidFill>
              </a:rPr>
              <a:t>Examples</a:t>
            </a:r>
            <a:r>
              <a:rPr lang="en-US" sz="2400" dirty="0">
                <a:solidFill>
                  <a:srgbClr val="000000"/>
                </a:solidFill>
              </a:rPr>
              <a:t>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Feeding our customers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Walk in refrigerator not holding temp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No gas to the oven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Calling for a substitute worker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Scheduled meetings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30921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A2BEF2-02FA-48AA-A644-A5063E9B9D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14695" y="-20908"/>
            <a:ext cx="10363200" cy="1470025"/>
          </a:xfrm>
        </p:spPr>
        <p:txBody>
          <a:bodyPr/>
          <a:lstStyle/>
          <a:p>
            <a:r>
              <a:rPr lang="en-US" dirty="0"/>
              <a:t>Prioritizing Task – Grading System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62F06E5-5B4E-475D-9ACD-BFDA76C9051B}"/>
              </a:ext>
            </a:extLst>
          </p:cNvPr>
          <p:cNvGrpSpPr/>
          <p:nvPr/>
        </p:nvGrpSpPr>
        <p:grpSpPr>
          <a:xfrm>
            <a:off x="722303" y="1826276"/>
            <a:ext cx="8574097" cy="818607"/>
            <a:chOff x="164592" y="2495914"/>
            <a:chExt cx="8574097" cy="818607"/>
          </a:xfrm>
        </p:grpSpPr>
        <p:sp>
          <p:nvSpPr>
            <p:cNvPr id="12" name="Rectangle 11"/>
            <p:cNvSpPr/>
            <p:nvPr/>
          </p:nvSpPr>
          <p:spPr>
            <a:xfrm>
              <a:off x="164592" y="2495914"/>
              <a:ext cx="8574097" cy="818607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3600" dirty="0">
                  <a:solidFill>
                    <a:srgbClr val="36343A"/>
                  </a:solidFill>
                </a:rPr>
                <a:t>	  – Be right back </a:t>
              </a:r>
              <a:endParaRPr lang="en-US" sz="3600" dirty="0"/>
            </a:p>
          </p:txBody>
        </p:sp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793" y="2554507"/>
              <a:ext cx="979242" cy="706137"/>
            </a:xfrm>
            <a:prstGeom prst="rect">
              <a:avLst/>
            </a:prstGeom>
          </p:spPr>
        </p:pic>
      </p:grpSp>
      <p:sp>
        <p:nvSpPr>
          <p:cNvPr id="129" name="TextBox 128">
            <a:extLst>
              <a:ext uri="{FF2B5EF4-FFF2-40B4-BE49-F238E27FC236}">
                <a16:creationId xmlns:a16="http://schemas.microsoft.com/office/drawing/2014/main" id="{21CAD80C-83D0-4DAC-9D0C-718A328F887F}"/>
              </a:ext>
            </a:extLst>
          </p:cNvPr>
          <p:cNvSpPr txBox="1"/>
          <p:nvPr/>
        </p:nvSpPr>
        <p:spPr>
          <a:xfrm>
            <a:off x="1735168" y="2659191"/>
            <a:ext cx="461140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Task that need be done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Have a later deadline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Can be postponed to a later time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“When I get a minute”</a:t>
            </a:r>
          </a:p>
        </p:txBody>
      </p:sp>
      <p:pic>
        <p:nvPicPr>
          <p:cNvPr id="133" name="Picture 132" descr="FSD PPP Temp 2.png">
            <a:extLst>
              <a:ext uri="{FF2B5EF4-FFF2-40B4-BE49-F238E27FC236}">
                <a16:creationId xmlns:a16="http://schemas.microsoft.com/office/drawing/2014/main" id="{62136E67-0D6F-4DF2-92D0-A01FDD6E325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9645"/>
            <a:ext cx="12182048" cy="1417547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DA8BC383-9F4B-4858-9654-831BB3699A44}"/>
              </a:ext>
            </a:extLst>
          </p:cNvPr>
          <p:cNvSpPr/>
          <p:nvPr/>
        </p:nvSpPr>
        <p:spPr>
          <a:xfrm>
            <a:off x="1" y="5334000"/>
            <a:ext cx="12192000" cy="15952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 descr="A close up of a sign&#10;&#10;Description automatically generated">
            <a:extLst>
              <a:ext uri="{FF2B5EF4-FFF2-40B4-BE49-F238E27FC236}">
                <a16:creationId xmlns:a16="http://schemas.microsoft.com/office/drawing/2014/main" id="{956A6336-A558-4EAD-8992-AE081A6837A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62" t="14185" r="18477" b="12337"/>
          <a:stretch/>
        </p:blipFill>
        <p:spPr>
          <a:xfrm>
            <a:off x="7123392" y="1564359"/>
            <a:ext cx="4611407" cy="5356206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7B30181C-E252-4E39-92D9-93333B32FD39}"/>
              </a:ext>
            </a:extLst>
          </p:cNvPr>
          <p:cNvSpPr txBox="1"/>
          <p:nvPr/>
        </p:nvSpPr>
        <p:spPr>
          <a:xfrm rot="20468983">
            <a:off x="8274406" y="2615043"/>
            <a:ext cx="2511955" cy="2862322"/>
          </a:xfrm>
          <a:prstGeom prst="rect">
            <a:avLst/>
          </a:prstGeom>
          <a:solidFill>
            <a:srgbClr val="F2F2EA"/>
          </a:solidFill>
          <a:ln>
            <a:noFill/>
          </a:ln>
          <a:effectLst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Place milk order 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Pre-shift meeting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1 p.m. meeting with principal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A</a:t>
            </a:r>
            <a:endParaRPr lang="en-US" dirty="0">
              <a:latin typeface="Bradley Hand ITC" panose="03070402050302030203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Reorganize storeroom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Follow up with Selina </a:t>
            </a:r>
            <a:r>
              <a:rPr lang="en-US" b="1" dirty="0">
                <a:solidFill>
                  <a:srgbClr val="D32027"/>
                </a:solidFill>
                <a:latin typeface="Arial Black" panose="020B0A04020102020204" pitchFamily="34" charset="0"/>
              </a:rPr>
              <a:t>B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US" dirty="0">
                <a:latin typeface="Bradley Hand ITC" panose="03070402050302030203" pitchFamily="66" charset="0"/>
              </a:rPr>
              <a:t>Re-organize files</a:t>
            </a:r>
          </a:p>
          <a:p>
            <a:endParaRPr lang="en-US" dirty="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F33FFB4-7A71-4F66-A4CB-D01F52EFEB12}"/>
              </a:ext>
            </a:extLst>
          </p:cNvPr>
          <p:cNvSpPr txBox="1"/>
          <p:nvPr/>
        </p:nvSpPr>
        <p:spPr>
          <a:xfrm>
            <a:off x="1760568" y="4308664"/>
            <a:ext cx="6690349" cy="2015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b="1" dirty="0">
                <a:solidFill>
                  <a:srgbClr val="000000"/>
                </a:solidFill>
              </a:rPr>
              <a:t>Examples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Complete Production Record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Making the bank deposit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Follow up with an employee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00"/>
                </a:solidFill>
              </a:rPr>
              <a:t>POS issues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08264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4|6.3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11.4|14.9|14.3|20|2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3|3.8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|8.5|4.9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6|5.6|2.8|8.9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6|13.6|10.9|21.7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7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8|53.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7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1.9|21.6|28.2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7|4.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9|7.6|2.5|2.3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7|5.3|5.9|8.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3.7|4.1|4.4|3.5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7|4.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5|2.9|2.9|2.8|4.1|9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2|6.5|1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2|13.7|14.5|18.6|25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2|13.7|14.5|18.6|25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2|13.7|14.5|18.6|25.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2|13.7|14.5|18.6|25.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2|13.7|14.5|18.6|25.2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2|13.7|14.5|18.6|25.2"/>
</p:tagLst>
</file>

<file path=ppt/theme/theme1.xml><?xml version="1.0" encoding="utf-8"?>
<a:theme xmlns:a="http://schemas.openxmlformats.org/drawingml/2006/main" name="2014 Cafe LA Presentation template">
  <a:themeElements>
    <a:clrScheme name="Cafe LA">
      <a:dk1>
        <a:srgbClr val="008000"/>
      </a:dk1>
      <a:lt1>
        <a:sysClr val="window" lastClr="FFFFFF"/>
      </a:lt1>
      <a:dk2>
        <a:srgbClr val="1F497D"/>
      </a:dk2>
      <a:lt2>
        <a:srgbClr val="FFCC66"/>
      </a:lt2>
      <a:accent1>
        <a:srgbClr val="FF0000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2017 Cafe LA Presentation Format  -  Read-Only" id="{EFFEA920-6FF6-4D6A-8636-7040DF3D5F0A}" vid="{55D611E5-2613-48E3-AD80-21593FB89E1C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Office Theme">
  <a:themeElements>
    <a:clrScheme name="SNA">
      <a:dk1>
        <a:sysClr val="windowText" lastClr="000000"/>
      </a:dk1>
      <a:lt1>
        <a:sysClr val="window" lastClr="FFFFFF"/>
      </a:lt1>
      <a:dk2>
        <a:srgbClr val="172745"/>
      </a:dk2>
      <a:lt2>
        <a:srgbClr val="EEECE1"/>
      </a:lt2>
      <a:accent1>
        <a:srgbClr val="4F81BD"/>
      </a:accent1>
      <a:accent2>
        <a:srgbClr val="B52220"/>
      </a:accent2>
      <a:accent3>
        <a:srgbClr val="9BBB59"/>
      </a:accent3>
      <a:accent4>
        <a:srgbClr val="C5D1DD"/>
      </a:accent4>
      <a:accent5>
        <a:srgbClr val="4D8BBD"/>
      </a:accent5>
      <a:accent6>
        <a:srgbClr val="EB9B22"/>
      </a:accent6>
      <a:hlink>
        <a:srgbClr val="2B82BA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1_2014 Cafe LA Presentation template">
  <a:themeElements>
    <a:clrScheme name="Cafe LA">
      <a:dk1>
        <a:srgbClr val="008000"/>
      </a:dk1>
      <a:lt1>
        <a:sysClr val="window" lastClr="FFFFFF"/>
      </a:lt1>
      <a:dk2>
        <a:srgbClr val="1F497D"/>
      </a:dk2>
      <a:lt2>
        <a:srgbClr val="FFCC66"/>
      </a:lt2>
      <a:accent1>
        <a:srgbClr val="FF0000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2017 Cafe LA Presentation Format  -  Read-Only" id="{EFFEA920-6FF6-4D6A-8636-7040DF3D5F0A}" vid="{55D611E5-2613-48E3-AD80-21593FB89E1C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4EE02F034B8BF54BAE9AA0D60582A4B6" ma:contentTypeVersion="15" ma:contentTypeDescription="Create a new document." ma:contentTypeScope="" ma:versionID="eee16c4b0a70e0305c26db6321992320">
  <xsd:schema xmlns:xsd="http://www.w3.org/2001/XMLSchema" xmlns:xs="http://www.w3.org/2001/XMLSchema" xmlns:p="http://schemas.microsoft.com/office/2006/metadata/properties" xmlns:ns2="8bf10d84-95c4-446b-a6dc-317de1800774" xmlns:ns3="b523212d-ee6b-416a-b870-f85da76adb72" xmlns:ns4="a038a585-4f1b-4b82-9716-f9d38f63b763" targetNamespace="http://schemas.microsoft.com/office/2006/metadata/properties" ma:root="true" ma:fieldsID="1385811ed7e0e77f498314b8be9c91f1" ns2:_="" ns3:_="" ns4:_="">
    <xsd:import namespace="8bf10d84-95c4-446b-a6dc-317de1800774"/>
    <xsd:import namespace="b523212d-ee6b-416a-b870-f85da76adb72"/>
    <xsd:import namespace="a038a585-4f1b-4b82-9716-f9d38f63b763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2:MediaServiceDateTaken" minOccurs="0"/>
                <xsd:element ref="ns2:MediaLengthInSeconds" minOccurs="0"/>
                <xsd:element ref="ns2:MediaServiceLocation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4:SharedWithUsers" minOccurs="0"/>
                <xsd:element ref="ns4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bf10d84-95c4-446b-a6dc-317de180077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DateTaken" ma:index="11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LengthInSeconds" ma:index="12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13" nillable="true" ma:displayName="Location" ma:indexed="true" ma:internalName="MediaServiceLocation" ma:readOnly="true">
      <xsd:simpleType>
        <xsd:restriction base="dms:Text"/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17" nillable="true" ma:taxonomy="true" ma:internalName="lcf76f155ced4ddcb4097134ff3c332f" ma:taxonomyFieldName="MediaServiceImageTags" ma:displayName="Image Tags" ma:readOnly="false" ma:fieldId="{5cf76f15-5ced-4ddc-b409-7134ff3c332f}" ma:taxonomyMulti="true" ma:sspId="522e4ffc-addb-439b-972d-eea4499adee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9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SearchProperties" ma:index="22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523212d-ee6b-416a-b870-f85da76adb72" elementFormDefault="qualified">
    <xsd:import namespace="http://schemas.microsoft.com/office/2006/documentManagement/types"/>
    <xsd:import namespace="http://schemas.microsoft.com/office/infopath/2007/PartnerControls"/>
    <xsd:element name="TaxCatchAll" ma:index="18" nillable="true" ma:displayName="Taxonomy Catch All Column" ma:hidden="true" ma:list="{ec9a4619-c281-4fc8-b204-49f0b9119d60}" ma:internalName="TaxCatchAll" ma:showField="CatchAllData" ma:web="b523212d-ee6b-416a-b870-f85da76adb7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038a585-4f1b-4b82-9716-f9d38f63b763" elementFormDefault="qualified">
    <xsd:import namespace="http://schemas.microsoft.com/office/2006/documentManagement/types"/>
    <xsd:import namespace="http://schemas.microsoft.com/office/infopath/2007/PartnerControls"/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b523212d-ee6b-416a-b870-f85da76adb72" xsi:nil="true"/>
    <lcf76f155ced4ddcb4097134ff3c332f xmlns="8bf10d84-95c4-446b-a6dc-317de1800774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35407537-70FA-4057-8C01-A36AF4104463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74022565-94BA-4497-9DA0-E1051C39ED4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8bf10d84-95c4-446b-a6dc-317de1800774"/>
    <ds:schemaRef ds:uri="b523212d-ee6b-416a-b870-f85da76adb72"/>
    <ds:schemaRef ds:uri="a038a585-4f1b-4b82-9716-f9d38f63b763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CF7CEE54-128E-4292-BDEA-61AA7818F281}">
  <ds:schemaRefs>
    <ds:schemaRef ds:uri="http://www.w3.org/XML/1998/namespace"/>
    <ds:schemaRef ds:uri="http://schemas.openxmlformats.org/package/2006/metadata/core-properties"/>
    <ds:schemaRef ds:uri="http://schemas.microsoft.com/office/2006/metadata/properties"/>
    <ds:schemaRef ds:uri="http://purl.org/dc/terms/"/>
    <ds:schemaRef ds:uri="http://purl.org/dc/elements/1.1/"/>
    <ds:schemaRef ds:uri="http://schemas.microsoft.com/office/2006/documentManagement/types"/>
    <ds:schemaRef ds:uri="3f7e73cc-2e9a-4f72-a0b3-129cb5609f3d"/>
    <ds:schemaRef ds:uri="http://schemas.microsoft.com/office/infopath/2007/PartnerControls"/>
    <ds:schemaRef ds:uri="4ba556c5-e6ab-4f82-a5df-40a78cf521de"/>
    <ds:schemaRef ds:uri="http://purl.org/dc/dcmitype/"/>
    <ds:schemaRef ds:uri="b523212d-ee6b-416a-b870-f85da76adb72"/>
    <ds:schemaRef ds:uri="8bf10d84-95c4-446b-a6dc-317de1800774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92499</TotalTime>
  <Words>2006</Words>
  <Application>Microsoft Office PowerPoint</Application>
  <PresentationFormat>Widescreen</PresentationFormat>
  <Paragraphs>409</Paragraphs>
  <Slides>40</Slides>
  <Notes>40</Notes>
  <HiddenSlides>0</HiddenSlides>
  <MMClips>32</MMClips>
  <ScaleCrop>false</ScaleCrop>
  <HeadingPairs>
    <vt:vector size="4" baseType="variant">
      <vt:variant>
        <vt:lpstr>Theme</vt:lpstr>
      </vt:variant>
      <vt:variant>
        <vt:i4>6</vt:i4>
      </vt:variant>
      <vt:variant>
        <vt:lpstr>Slide Titles</vt:lpstr>
      </vt:variant>
      <vt:variant>
        <vt:i4>40</vt:i4>
      </vt:variant>
    </vt:vector>
  </HeadingPairs>
  <TitlesOfParts>
    <vt:vector size="46" baseType="lpstr">
      <vt:lpstr>2014 Cafe LA Presentation template</vt:lpstr>
      <vt:lpstr>Office Theme</vt:lpstr>
      <vt:lpstr>1_Office Theme</vt:lpstr>
      <vt:lpstr>2_Office Theme</vt:lpstr>
      <vt:lpstr>3_Office Theme</vt:lpstr>
      <vt:lpstr>1_2014 Cafe LA Presentation template</vt:lpstr>
      <vt:lpstr>PowerPoint Presentation</vt:lpstr>
      <vt:lpstr>Our Goal</vt:lpstr>
      <vt:lpstr>Time Flies</vt:lpstr>
      <vt:lpstr>The Power Of Planning</vt:lpstr>
      <vt:lpstr>Types of Planners </vt:lpstr>
      <vt:lpstr>Let’s Plan On It</vt:lpstr>
      <vt:lpstr>Prioritizing Task – Grading System</vt:lpstr>
      <vt:lpstr>Prioritizing Task – Grading System</vt:lpstr>
      <vt:lpstr>Prioritizing Task – Grading System</vt:lpstr>
      <vt:lpstr>Prioritizing Task – Grading System</vt:lpstr>
      <vt:lpstr>Prioritizing Task – Grading System</vt:lpstr>
      <vt:lpstr>Prioritizing Task – Grading System</vt:lpstr>
      <vt:lpstr> </vt:lpstr>
      <vt:lpstr>Why Don’t We Delegate?</vt:lpstr>
      <vt:lpstr> How To Delegate</vt:lpstr>
      <vt:lpstr> Choosing the Right Employee</vt:lpstr>
      <vt:lpstr>PowerPoint Presentation</vt:lpstr>
      <vt:lpstr> Choosing the Right Employee</vt:lpstr>
      <vt:lpstr>PowerPoint Presentation</vt:lpstr>
      <vt:lpstr>PowerPoint Presentation</vt:lpstr>
      <vt:lpstr>Benefits Of Staff Training</vt:lpstr>
      <vt:lpstr>Productivity Factors</vt:lpstr>
      <vt:lpstr>Training Opportunities</vt:lpstr>
      <vt:lpstr>Time Well Spent</vt:lpstr>
      <vt:lpstr>Time Earned From Training </vt:lpstr>
      <vt:lpstr>Time Earned From Training </vt:lpstr>
      <vt:lpstr>PowerPoint Presentation</vt:lpstr>
      <vt:lpstr>   Social Butterflies</vt:lpstr>
      <vt:lpstr>PowerPoint Presentation</vt:lpstr>
      <vt:lpstr> Handling Social Butterflies</vt:lpstr>
      <vt:lpstr>   What Is Procrastination?</vt:lpstr>
      <vt:lpstr>PowerPoint Presentation</vt:lpstr>
      <vt:lpstr>PowerPoint Presentation</vt:lpstr>
      <vt:lpstr>PowerPoint Presentation</vt:lpstr>
      <vt:lpstr>PowerPoint Presentation</vt:lpstr>
      <vt:lpstr>   Procrastination</vt:lpstr>
      <vt:lpstr>PowerPoint Presentation</vt:lpstr>
      <vt:lpstr>PowerPoint Presentation</vt:lpstr>
      <vt:lpstr>Total Time Spent – 67 Minutes</vt:lpstr>
      <vt:lpstr>Conclusion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Plubell, Vicka</dc:creator>
  <cp:lastModifiedBy>Gordian, Selina</cp:lastModifiedBy>
  <cp:revision>1060</cp:revision>
  <dcterms:created xsi:type="dcterms:W3CDTF">2019-06-14T18:04:18Z</dcterms:created>
  <dcterms:modified xsi:type="dcterms:W3CDTF">2024-10-21T16:50:08Z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0x0101004EE02F034B8BF54BAE9AA0D60582A4B6</vt:lpwstr>
  </property>
  <property fmtid="{D5CDD505-2E9C-101B-9397-08002B2CF9AE}" pid="3" name="MediaServiceImageTags">
    <vt:lpwstr/>
  </property>
</Properties>
</file>